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62" name="Group 2">
            <a:extLst>
              <a:ext uri="{FF2B5EF4-FFF2-40B4-BE49-F238E27FC236}">
                <a16:creationId xmlns:a16="http://schemas.microsoft.com/office/drawing/2014/main" id="{7AC927F1-5EB5-4266-A00E-6A868F2EC9F2}"/>
              </a:ext>
            </a:extLst>
          </p:cNvPr>
          <p:cNvGrpSpPr/>
          <p:nvPr/>
        </p:nvGrpSpPr>
        <p:grpSpPr>
          <a:xfrm>
            <a:off x="668085" y="2656301"/>
            <a:ext cx="3954836" cy="3110599"/>
            <a:chOff x="668085" y="2656301"/>
            <a:chExt cx="3954836" cy="3110599"/>
          </a:xfrm>
        </p:grpSpPr>
        <p:sp>
          <p:nvSpPr>
            <p:cNvPr id="963" name="Freeform: Shape 4">
              <a:extLst>
                <a:ext uri="{FF2B5EF4-FFF2-40B4-BE49-F238E27FC236}">
                  <a16:creationId xmlns:a16="http://schemas.microsoft.com/office/drawing/2014/main" id="{04A676F4-7148-4C9A-AF37-68448273D719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64" name="Group 5">
              <a:extLst>
                <a:ext uri="{FF2B5EF4-FFF2-40B4-BE49-F238E27FC236}">
                  <a16:creationId xmlns:a16="http://schemas.microsoft.com/office/drawing/2014/main" id="{646EC50A-EED1-4393-B4DC-325E75C944FA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970" name="Group 11">
                <a:extLst>
                  <a:ext uri="{FF2B5EF4-FFF2-40B4-BE49-F238E27FC236}">
                    <a16:creationId xmlns:a16="http://schemas.microsoft.com/office/drawing/2014/main" id="{26F7B687-6BDA-4E68-8FDF-7B91BDF4BC70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83" name="Freeform 15">
                  <a:extLst>
                    <a:ext uri="{FF2B5EF4-FFF2-40B4-BE49-F238E27FC236}">
                      <a16:creationId xmlns:a16="http://schemas.microsoft.com/office/drawing/2014/main" id="{E9C3F66B-2C5B-4714-8C71-5DC6DF6A0014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84" name="Rectangle 22">
                  <a:extLst>
                    <a:ext uri="{FF2B5EF4-FFF2-40B4-BE49-F238E27FC236}">
                      <a16:creationId xmlns:a16="http://schemas.microsoft.com/office/drawing/2014/main" id="{5B3B863F-9A33-428D-A839-A126120B1FC9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971" name="Group 12">
                <a:extLst>
                  <a:ext uri="{FF2B5EF4-FFF2-40B4-BE49-F238E27FC236}">
                    <a16:creationId xmlns:a16="http://schemas.microsoft.com/office/drawing/2014/main" id="{44C69C8D-22C9-4D6C-8E7F-87CDD4721E48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81" name="Freeform 18">
                  <a:extLst>
                    <a:ext uri="{FF2B5EF4-FFF2-40B4-BE49-F238E27FC236}">
                      <a16:creationId xmlns:a16="http://schemas.microsoft.com/office/drawing/2014/main" id="{441972C7-A1C9-4196-B790-726D31C48CE6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82" name="Freeform 19">
                  <a:extLst>
                    <a:ext uri="{FF2B5EF4-FFF2-40B4-BE49-F238E27FC236}">
                      <a16:creationId xmlns:a16="http://schemas.microsoft.com/office/drawing/2014/main" id="{59D0D9F7-12ED-4CAA-8B72-5939B714E5F6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972" name="Group 13">
                <a:extLst>
                  <a:ext uri="{FF2B5EF4-FFF2-40B4-BE49-F238E27FC236}">
                    <a16:creationId xmlns:a16="http://schemas.microsoft.com/office/drawing/2014/main" id="{33BBE619-4261-4148-83D6-982A3AA88FD6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79" name="Freeform 21">
                  <a:extLst>
                    <a:ext uri="{FF2B5EF4-FFF2-40B4-BE49-F238E27FC236}">
                      <a16:creationId xmlns:a16="http://schemas.microsoft.com/office/drawing/2014/main" id="{9668D9FA-EC0E-4B01-B8D7-807D4A08D45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80" name="Rectangle 22">
                  <a:extLst>
                    <a:ext uri="{FF2B5EF4-FFF2-40B4-BE49-F238E27FC236}">
                      <a16:creationId xmlns:a16="http://schemas.microsoft.com/office/drawing/2014/main" id="{5B6B3217-F8B3-4D49-A770-1F30ED62A24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973" name="Group 14">
                <a:extLst>
                  <a:ext uri="{FF2B5EF4-FFF2-40B4-BE49-F238E27FC236}">
                    <a16:creationId xmlns:a16="http://schemas.microsoft.com/office/drawing/2014/main" id="{5611D99C-344B-4AE3-B58C-99588A9CF31E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77" name="Freeform 24">
                  <a:extLst>
                    <a:ext uri="{FF2B5EF4-FFF2-40B4-BE49-F238E27FC236}">
                      <a16:creationId xmlns:a16="http://schemas.microsoft.com/office/drawing/2014/main" id="{87192902-828E-4640-A970-29432BF93136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78" name="Rectangle 22">
                  <a:extLst>
                    <a:ext uri="{FF2B5EF4-FFF2-40B4-BE49-F238E27FC236}">
                      <a16:creationId xmlns:a16="http://schemas.microsoft.com/office/drawing/2014/main" id="{08D5EC84-12BB-4546-93C9-D9FC251C330A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974" name="Group 15">
                <a:extLst>
                  <a:ext uri="{FF2B5EF4-FFF2-40B4-BE49-F238E27FC236}">
                    <a16:creationId xmlns:a16="http://schemas.microsoft.com/office/drawing/2014/main" id="{3FF5AFF6-DE83-4D9F-8495-784D0430BAE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75" name="Freeform 27">
                  <a:extLst>
                    <a:ext uri="{FF2B5EF4-FFF2-40B4-BE49-F238E27FC236}">
                      <a16:creationId xmlns:a16="http://schemas.microsoft.com/office/drawing/2014/main" id="{168A7B45-39D4-48F9-9086-D6F156A95BB4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76" name="Freeform 28">
                  <a:extLst>
                    <a:ext uri="{FF2B5EF4-FFF2-40B4-BE49-F238E27FC236}">
                      <a16:creationId xmlns:a16="http://schemas.microsoft.com/office/drawing/2014/main" id="{E3C78432-3BED-4CBC-9FAB-09576D1F6977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sp>
          <p:nvSpPr>
            <p:cNvPr id="965" name="Freeform: Shape 6">
              <a:extLst>
                <a:ext uri="{FF2B5EF4-FFF2-40B4-BE49-F238E27FC236}">
                  <a16:creationId xmlns:a16="http://schemas.microsoft.com/office/drawing/2014/main" id="{4812F6FC-FC62-4008-BE45-D877931E0620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6" name="Freeform: Shape 7">
              <a:extLst>
                <a:ext uri="{FF2B5EF4-FFF2-40B4-BE49-F238E27FC236}">
                  <a16:creationId xmlns:a16="http://schemas.microsoft.com/office/drawing/2014/main" id="{2557AA84-C01D-4504-913C-7BFBDF30C7D9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67" name="Freeform: Shape 8">
              <a:extLst>
                <a:ext uri="{FF2B5EF4-FFF2-40B4-BE49-F238E27FC236}">
                  <a16:creationId xmlns:a16="http://schemas.microsoft.com/office/drawing/2014/main" id="{DE699EB9-DC3C-456F-B8C1-24AC3E7D36FD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85" name="Oval 26">
            <a:extLst>
              <a:ext uri="{FF2B5EF4-FFF2-40B4-BE49-F238E27FC236}">
                <a16:creationId xmlns:a16="http://schemas.microsoft.com/office/drawing/2014/main" id="{200A24F1-E1B1-4DDF-ABFC-D2FE35035DE9}"/>
              </a:ext>
            </a:extLst>
          </p:cNvPr>
          <p:cNvSpPr/>
          <p:nvPr/>
        </p:nvSpPr>
        <p:spPr>
          <a:xfrm>
            <a:off x="6183923" y="188312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86" name="Oval 27">
            <a:extLst>
              <a:ext uri="{FF2B5EF4-FFF2-40B4-BE49-F238E27FC236}">
                <a16:creationId xmlns:a16="http://schemas.microsoft.com/office/drawing/2014/main" id="{FB3B8D14-0CC5-42A1-9528-BA56D7DD0AC8}"/>
              </a:ext>
            </a:extLst>
          </p:cNvPr>
          <p:cNvSpPr/>
          <p:nvPr/>
        </p:nvSpPr>
        <p:spPr>
          <a:xfrm>
            <a:off x="6183923" y="237773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87" name="Oval 28">
            <a:extLst>
              <a:ext uri="{FF2B5EF4-FFF2-40B4-BE49-F238E27FC236}">
                <a16:creationId xmlns:a16="http://schemas.microsoft.com/office/drawing/2014/main" id="{6FDFB540-3EF1-4D70-ADD0-E91572A531E0}"/>
              </a:ext>
            </a:extLst>
          </p:cNvPr>
          <p:cNvSpPr/>
          <p:nvPr/>
        </p:nvSpPr>
        <p:spPr>
          <a:xfrm>
            <a:off x="6183923" y="287235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88" name="Oval 29">
            <a:extLst>
              <a:ext uri="{FF2B5EF4-FFF2-40B4-BE49-F238E27FC236}">
                <a16:creationId xmlns:a16="http://schemas.microsoft.com/office/drawing/2014/main" id="{A8816FFB-EB54-45C6-A367-58513E893978}"/>
              </a:ext>
            </a:extLst>
          </p:cNvPr>
          <p:cNvSpPr/>
          <p:nvPr/>
        </p:nvSpPr>
        <p:spPr>
          <a:xfrm>
            <a:off x="6183923" y="336696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89" name="TextBox 988">
            <a:extLst>
              <a:ext uri="{FF2B5EF4-FFF2-40B4-BE49-F238E27FC236}">
                <a16:creationId xmlns:a16="http://schemas.microsoft.com/office/drawing/2014/main" id="{B178C3C2-1B42-472F-82F7-B955332BF1EE}"/>
              </a:ext>
            </a:extLst>
          </p:cNvPr>
          <p:cNvSpPr txBox="1"/>
          <p:nvPr/>
        </p:nvSpPr>
        <p:spPr>
          <a:xfrm>
            <a:off x="6362995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0" name="TextBox 989">
            <a:extLst>
              <a:ext uri="{FF2B5EF4-FFF2-40B4-BE49-F238E27FC236}">
                <a16:creationId xmlns:a16="http://schemas.microsoft.com/office/drawing/2014/main" id="{2A53C3C8-3BEA-4104-9737-1EC55F3726C9}"/>
              </a:ext>
            </a:extLst>
          </p:cNvPr>
          <p:cNvSpPr txBox="1"/>
          <p:nvPr/>
        </p:nvSpPr>
        <p:spPr>
          <a:xfrm>
            <a:off x="6362995" y="232581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1" name="TextBox 990">
            <a:extLst>
              <a:ext uri="{FF2B5EF4-FFF2-40B4-BE49-F238E27FC236}">
                <a16:creationId xmlns:a16="http://schemas.microsoft.com/office/drawing/2014/main" id="{066B52B3-7320-4C9D-93DC-02F4B8AC39E4}"/>
              </a:ext>
            </a:extLst>
          </p:cNvPr>
          <p:cNvSpPr txBox="1"/>
          <p:nvPr/>
        </p:nvSpPr>
        <p:spPr>
          <a:xfrm>
            <a:off x="6362995" y="282042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2" name="TextBox 991">
            <a:extLst>
              <a:ext uri="{FF2B5EF4-FFF2-40B4-BE49-F238E27FC236}">
                <a16:creationId xmlns:a16="http://schemas.microsoft.com/office/drawing/2014/main" id="{6A8033BE-8CAE-4B3B-920E-0A3F741A2C51}"/>
              </a:ext>
            </a:extLst>
          </p:cNvPr>
          <p:cNvSpPr txBox="1"/>
          <p:nvPr/>
        </p:nvSpPr>
        <p:spPr>
          <a:xfrm>
            <a:off x="6362995" y="331504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3" name="TextBox 992">
            <a:extLst>
              <a:ext uri="{FF2B5EF4-FFF2-40B4-BE49-F238E27FC236}">
                <a16:creationId xmlns:a16="http://schemas.microsoft.com/office/drawing/2014/main" id="{F9F71EF5-38F1-4E9C-9B0A-F8640E0A613A}"/>
              </a:ext>
            </a:extLst>
          </p:cNvPr>
          <p:cNvSpPr txBox="1"/>
          <p:nvPr/>
        </p:nvSpPr>
        <p:spPr>
          <a:xfrm>
            <a:off x="6177512" y="390063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94" name="TextBox 993">
            <a:extLst>
              <a:ext uri="{FF2B5EF4-FFF2-40B4-BE49-F238E27FC236}">
                <a16:creationId xmlns:a16="http://schemas.microsoft.com/office/drawing/2014/main" id="{B4B65724-B985-47B9-9F5F-B7660AEDE87D}"/>
              </a:ext>
            </a:extLst>
          </p:cNvPr>
          <p:cNvSpPr txBox="1"/>
          <p:nvPr/>
        </p:nvSpPr>
        <p:spPr>
          <a:xfrm>
            <a:off x="6289361" y="467007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95" name="TextBox 994">
            <a:extLst>
              <a:ext uri="{FF2B5EF4-FFF2-40B4-BE49-F238E27FC236}">
                <a16:creationId xmlns:a16="http://schemas.microsoft.com/office/drawing/2014/main" id="{D7F37F46-4A07-4F00-BBEB-A137CCE1275F}"/>
              </a:ext>
            </a:extLst>
          </p:cNvPr>
          <p:cNvSpPr txBox="1"/>
          <p:nvPr/>
        </p:nvSpPr>
        <p:spPr>
          <a:xfrm>
            <a:off x="7542999" y="374683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996" name="그룹 1">
            <a:extLst>
              <a:ext uri="{FF2B5EF4-FFF2-40B4-BE49-F238E27FC236}">
                <a16:creationId xmlns:a16="http://schemas.microsoft.com/office/drawing/2014/main" id="{5078CA05-56CA-4EF2-9B33-1D80C2A4C54B}"/>
              </a:ext>
            </a:extLst>
          </p:cNvPr>
          <p:cNvGrpSpPr/>
          <p:nvPr/>
        </p:nvGrpSpPr>
        <p:grpSpPr>
          <a:xfrm>
            <a:off x="6103267" y="5493961"/>
            <a:ext cx="1291681" cy="722105"/>
            <a:chOff x="1326485" y="4687899"/>
            <a:chExt cx="1291681" cy="722105"/>
          </a:xfrm>
        </p:grpSpPr>
        <p:sp>
          <p:nvSpPr>
            <p:cNvPr id="997" name="Round Same Side Corner Rectangle 8">
              <a:extLst>
                <a:ext uri="{FF2B5EF4-FFF2-40B4-BE49-F238E27FC236}">
                  <a16:creationId xmlns:a16="http://schemas.microsoft.com/office/drawing/2014/main" id="{BF22B487-823B-45F6-8347-280EBC33A96C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98" name="TextBox 997">
              <a:extLst>
                <a:ext uri="{FF2B5EF4-FFF2-40B4-BE49-F238E27FC236}">
                  <a16:creationId xmlns:a16="http://schemas.microsoft.com/office/drawing/2014/main" id="{780E7FF8-2BEA-46AE-A0E8-827AF50F0415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9" name="그룹 2">
            <a:extLst>
              <a:ext uri="{FF2B5EF4-FFF2-40B4-BE49-F238E27FC236}">
                <a16:creationId xmlns:a16="http://schemas.microsoft.com/office/drawing/2014/main" id="{17D758D8-92E9-4218-9D42-FD6F097BE601}"/>
              </a:ext>
            </a:extLst>
          </p:cNvPr>
          <p:cNvGrpSpPr/>
          <p:nvPr/>
        </p:nvGrpSpPr>
        <p:grpSpPr>
          <a:xfrm>
            <a:off x="9002396" y="5484896"/>
            <a:ext cx="1336251" cy="740235"/>
            <a:chOff x="4063676" y="4678833"/>
            <a:chExt cx="1336251" cy="740235"/>
          </a:xfrm>
        </p:grpSpPr>
        <p:sp>
          <p:nvSpPr>
            <p:cNvPr id="1000" name="Round Same Side Corner Rectangle 20">
              <a:extLst>
                <a:ext uri="{FF2B5EF4-FFF2-40B4-BE49-F238E27FC236}">
                  <a16:creationId xmlns:a16="http://schemas.microsoft.com/office/drawing/2014/main" id="{09ED3334-823C-451A-8B5F-51108EF712A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01" name="TextBox 1000">
              <a:extLst>
                <a:ext uri="{FF2B5EF4-FFF2-40B4-BE49-F238E27FC236}">
                  <a16:creationId xmlns:a16="http://schemas.microsoft.com/office/drawing/2014/main" id="{1E10B2C7-B49C-4E9F-99C0-E269F131EC6F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002" name="TextBox 1001">
            <a:extLst>
              <a:ext uri="{FF2B5EF4-FFF2-40B4-BE49-F238E27FC236}">
                <a16:creationId xmlns:a16="http://schemas.microsoft.com/office/drawing/2014/main" id="{391722DC-E194-4E19-9893-18605DFB2C07}"/>
              </a:ext>
            </a:extLst>
          </p:cNvPr>
          <p:cNvSpPr txBox="1"/>
          <p:nvPr/>
        </p:nvSpPr>
        <p:spPr>
          <a:xfrm>
            <a:off x="7373645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03" name="TextBox 1002">
            <a:extLst>
              <a:ext uri="{FF2B5EF4-FFF2-40B4-BE49-F238E27FC236}">
                <a16:creationId xmlns:a16="http://schemas.microsoft.com/office/drawing/2014/main" id="{C2F976C3-BA83-457A-BA3D-9815B466AEB9}"/>
              </a:ext>
            </a:extLst>
          </p:cNvPr>
          <p:cNvSpPr txBox="1"/>
          <p:nvPr/>
        </p:nvSpPr>
        <p:spPr>
          <a:xfrm>
            <a:off x="10237407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A9B48AC-765B-43AE-948D-289A9D0B838A}"/>
              </a:ext>
            </a:extLst>
          </p:cNvPr>
          <p:cNvGrpSpPr/>
          <p:nvPr/>
        </p:nvGrpSpPr>
        <p:grpSpPr>
          <a:xfrm>
            <a:off x="2709333" y="2077401"/>
            <a:ext cx="2660060" cy="2756206"/>
            <a:chOff x="2709333" y="2077401"/>
            <a:chExt cx="2660060" cy="2756206"/>
          </a:xfrm>
          <a:solidFill>
            <a:schemeClr val="accent1"/>
          </a:solidFill>
        </p:grpSpPr>
        <p:sp>
          <p:nvSpPr>
            <p:cNvPr id="1004" name="Freeform: Shape 9">
              <a:extLst>
                <a:ext uri="{FF2B5EF4-FFF2-40B4-BE49-F238E27FC236}">
                  <a16:creationId xmlns:a16="http://schemas.microsoft.com/office/drawing/2014/main" id="{4118F793-EF4B-4BEC-8A08-E98695F58AF5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5" name="Freeform: Shape 10">
              <a:extLst>
                <a:ext uri="{FF2B5EF4-FFF2-40B4-BE49-F238E27FC236}">
                  <a16:creationId xmlns:a16="http://schemas.microsoft.com/office/drawing/2014/main" id="{79A7EB98-AA87-46E5-9BC6-2FA6797DC9FA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166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2022-10-26T05:35:29Z</dcterms:modified>
</cp:coreProperties>
</file>