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706" name="Group 3705">
            <a:extLst>
              <a:ext uri="{FF2B5EF4-FFF2-40B4-BE49-F238E27FC236}">
                <a16:creationId xmlns:a16="http://schemas.microsoft.com/office/drawing/2014/main" id="{4D3629F9-5984-4F8A-B9FE-59F16A4DC006}"/>
              </a:ext>
            </a:extLst>
          </p:cNvPr>
          <p:cNvGrpSpPr/>
          <p:nvPr/>
        </p:nvGrpSpPr>
        <p:grpSpPr>
          <a:xfrm>
            <a:off x="5115318" y="4135125"/>
            <a:ext cx="1952636" cy="1951635"/>
            <a:chOff x="4574848" y="1897856"/>
            <a:chExt cx="3028217" cy="3026664"/>
          </a:xfrm>
        </p:grpSpPr>
        <p:sp>
          <p:nvSpPr>
            <p:cNvPr id="3707" name="Freeform: Shape 3706">
              <a:extLst>
                <a:ext uri="{FF2B5EF4-FFF2-40B4-BE49-F238E27FC236}">
                  <a16:creationId xmlns:a16="http://schemas.microsoft.com/office/drawing/2014/main" id="{909AE594-C3BC-4266-99CA-09E6846F42C6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8" name="Freeform: Shape 3707">
              <a:extLst>
                <a:ext uri="{FF2B5EF4-FFF2-40B4-BE49-F238E27FC236}">
                  <a16:creationId xmlns:a16="http://schemas.microsoft.com/office/drawing/2014/main" id="{B7F8B3E6-917C-4993-A044-3DD1C7D363ED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709" name="Group 3708">
            <a:extLst>
              <a:ext uri="{FF2B5EF4-FFF2-40B4-BE49-F238E27FC236}">
                <a16:creationId xmlns:a16="http://schemas.microsoft.com/office/drawing/2014/main" id="{D6FD0078-8555-442A-80D8-6DE246088F44}"/>
              </a:ext>
            </a:extLst>
          </p:cNvPr>
          <p:cNvGrpSpPr/>
          <p:nvPr/>
        </p:nvGrpSpPr>
        <p:grpSpPr>
          <a:xfrm>
            <a:off x="2643840" y="3538233"/>
            <a:ext cx="1588486" cy="1354527"/>
            <a:chOff x="2203944" y="3086356"/>
            <a:chExt cx="1794618" cy="1530300"/>
          </a:xfrm>
        </p:grpSpPr>
        <p:sp>
          <p:nvSpPr>
            <p:cNvPr id="3710" name="Freeform: Shape 3709">
              <a:extLst>
                <a:ext uri="{FF2B5EF4-FFF2-40B4-BE49-F238E27FC236}">
                  <a16:creationId xmlns:a16="http://schemas.microsoft.com/office/drawing/2014/main" id="{374985CF-BB43-4A40-A141-DA90D9A68E57}"/>
                </a:ext>
              </a:extLst>
            </p:cNvPr>
            <p:cNvSpPr/>
            <p:nvPr/>
          </p:nvSpPr>
          <p:spPr>
            <a:xfrm>
              <a:off x="2497026" y="3212644"/>
              <a:ext cx="990906" cy="823473"/>
            </a:xfrm>
            <a:custGeom>
              <a:avLst/>
              <a:gdLst>
                <a:gd name="connsiteX0" fmla="*/ 776461 w 990906"/>
                <a:gd name="connsiteY0" fmla="*/ 771405 h 823473"/>
                <a:gd name="connsiteX1" fmla="*/ 760634 w 990906"/>
                <a:gd name="connsiteY1" fmla="*/ 748863 h 823473"/>
                <a:gd name="connsiteX2" fmla="*/ 667110 w 990906"/>
                <a:gd name="connsiteY2" fmla="*/ 709535 h 823473"/>
                <a:gd name="connsiteX3" fmla="*/ 646487 w 990906"/>
                <a:gd name="connsiteY3" fmla="*/ 714331 h 823473"/>
                <a:gd name="connsiteX4" fmla="*/ 384140 w 990906"/>
                <a:gd name="connsiteY4" fmla="*/ 789151 h 823473"/>
                <a:gd name="connsiteX5" fmla="*/ 370231 w 990906"/>
                <a:gd name="connsiteY5" fmla="*/ 786273 h 823473"/>
                <a:gd name="connsiteX6" fmla="*/ 281023 w 990906"/>
                <a:gd name="connsiteY6" fmla="*/ 797784 h 823473"/>
                <a:gd name="connsiteX7" fmla="*/ 67117 w 990906"/>
                <a:gd name="connsiteY7" fmla="*/ 759415 h 823473"/>
                <a:gd name="connsiteX8" fmla="*/ 46493 w 990906"/>
                <a:gd name="connsiteY8" fmla="*/ 699943 h 823473"/>
                <a:gd name="connsiteX9" fmla="*/ 93016 w 990906"/>
                <a:gd name="connsiteY9" fmla="*/ 692749 h 823473"/>
                <a:gd name="connsiteX10" fmla="*/ 186060 w 990906"/>
                <a:gd name="connsiteY10" fmla="*/ 724883 h 823473"/>
                <a:gd name="connsiteX11" fmla="*/ 35462 w 990906"/>
                <a:gd name="connsiteY11" fmla="*/ 612174 h 823473"/>
                <a:gd name="connsiteX12" fmla="*/ 19156 w 990906"/>
                <a:gd name="connsiteY12" fmla="*/ 601623 h 823473"/>
                <a:gd name="connsiteX13" fmla="*/ 22993 w 990906"/>
                <a:gd name="connsiteY13" fmla="*/ 550304 h 823473"/>
                <a:gd name="connsiteX14" fmla="*/ 189418 w 990906"/>
                <a:gd name="connsiteY14" fmla="*/ 357980 h 823473"/>
                <a:gd name="connsiteX15" fmla="*/ 199969 w 990906"/>
                <a:gd name="connsiteY15" fmla="*/ 142635 h 823473"/>
                <a:gd name="connsiteX16" fmla="*/ 192295 w 990906"/>
                <a:gd name="connsiteY16" fmla="*/ 92756 h 823473"/>
                <a:gd name="connsiteX17" fmla="*/ 215317 w 990906"/>
                <a:gd name="connsiteY17" fmla="*/ 72612 h 823473"/>
                <a:gd name="connsiteX18" fmla="*/ 229225 w 990906"/>
                <a:gd name="connsiteY18" fmla="*/ 76449 h 823473"/>
                <a:gd name="connsiteX19" fmla="*/ 418672 w 990906"/>
                <a:gd name="connsiteY19" fmla="*/ 97072 h 823473"/>
                <a:gd name="connsiteX20" fmla="*/ 437856 w 990906"/>
                <a:gd name="connsiteY20" fmla="*/ 94194 h 823473"/>
                <a:gd name="connsiteX21" fmla="*/ 453204 w 990906"/>
                <a:gd name="connsiteY21" fmla="*/ 87960 h 823473"/>
                <a:gd name="connsiteX22" fmla="*/ 393732 w 990906"/>
                <a:gd name="connsiteY22" fmla="*/ 52948 h 823473"/>
                <a:gd name="connsiteX23" fmla="*/ 354883 w 990906"/>
                <a:gd name="connsiteY23" fmla="*/ 4987 h 823473"/>
                <a:gd name="connsiteX24" fmla="*/ 551044 w 990906"/>
                <a:gd name="connsiteY24" fmla="*/ 92276 h 823473"/>
                <a:gd name="connsiteX25" fmla="*/ 560157 w 990906"/>
                <a:gd name="connsiteY25" fmla="*/ 126328 h 823473"/>
                <a:gd name="connsiteX26" fmla="*/ 610516 w 990906"/>
                <a:gd name="connsiteY26" fmla="*/ 193953 h 823473"/>
                <a:gd name="connsiteX27" fmla="*/ 757757 w 990906"/>
                <a:gd name="connsiteY27" fmla="*/ 439994 h 823473"/>
                <a:gd name="connsiteX28" fmla="*/ 769267 w 990906"/>
                <a:gd name="connsiteY28" fmla="*/ 455341 h 823473"/>
                <a:gd name="connsiteX29" fmla="*/ 858475 w 990906"/>
                <a:gd name="connsiteY29" fmla="*/ 492272 h 823473"/>
                <a:gd name="connsiteX30" fmla="*/ 891088 w 990906"/>
                <a:gd name="connsiteY30" fmla="*/ 488435 h 823473"/>
                <a:gd name="connsiteX31" fmla="*/ 963030 w 990906"/>
                <a:gd name="connsiteY31" fmla="*/ 541671 h 823473"/>
                <a:gd name="connsiteX32" fmla="*/ 969265 w 990906"/>
                <a:gd name="connsiteY32" fmla="*/ 707137 h 823473"/>
                <a:gd name="connsiteX33" fmla="*/ 826341 w 990906"/>
                <a:gd name="connsiteY33" fmla="*/ 787712 h 823473"/>
                <a:gd name="connsiteX34" fmla="*/ 776461 w 990906"/>
                <a:gd name="connsiteY34" fmla="*/ 771405 h 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0906" h="823473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1" name="Freeform: Shape 3710">
              <a:extLst>
                <a:ext uri="{FF2B5EF4-FFF2-40B4-BE49-F238E27FC236}">
                  <a16:creationId xmlns:a16="http://schemas.microsoft.com/office/drawing/2014/main" id="{123D647E-CFFC-41AE-BDA1-258A789BC8BE}"/>
                </a:ext>
              </a:extLst>
            </p:cNvPr>
            <p:cNvSpPr/>
            <p:nvPr/>
          </p:nvSpPr>
          <p:spPr>
            <a:xfrm>
              <a:off x="3252527" y="3382205"/>
              <a:ext cx="746035" cy="1234451"/>
            </a:xfrm>
            <a:custGeom>
              <a:avLst/>
              <a:gdLst>
                <a:gd name="connsiteX0" fmla="*/ 20960 w 746035"/>
                <a:gd name="connsiteY0" fmla="*/ 601845 h 1234451"/>
                <a:gd name="connsiteX1" fmla="*/ 214723 w 746035"/>
                <a:gd name="connsiteY1" fmla="*/ 519831 h 1234451"/>
                <a:gd name="connsiteX2" fmla="*/ 148057 w 746035"/>
                <a:gd name="connsiteY2" fmla="*/ 326548 h 1234451"/>
                <a:gd name="connsiteX3" fmla="*/ 136067 w 746035"/>
                <a:gd name="connsiteY3" fmla="*/ 318874 h 1234451"/>
                <a:gd name="connsiteX4" fmla="*/ 262684 w 746035"/>
                <a:gd name="connsiteY4" fmla="*/ 160123 h 1234451"/>
                <a:gd name="connsiteX5" fmla="*/ 425272 w 746035"/>
                <a:gd name="connsiteY5" fmla="*/ 21515 h 1234451"/>
                <a:gd name="connsiteX6" fmla="*/ 531746 w 746035"/>
                <a:gd name="connsiteY6" fmla="*/ 2810 h 1234451"/>
                <a:gd name="connsiteX7" fmla="*/ 657404 w 746035"/>
                <a:gd name="connsiteY7" fmla="*/ 15280 h 1234451"/>
                <a:gd name="connsiteX8" fmla="*/ 729825 w 746035"/>
                <a:gd name="connsiteY8" fmla="*/ 26791 h 1234451"/>
                <a:gd name="connsiteX9" fmla="*/ 737019 w 746035"/>
                <a:gd name="connsiteY9" fmla="*/ 57486 h 1234451"/>
                <a:gd name="connsiteX10" fmla="*/ 440140 w 746035"/>
                <a:gd name="connsiteY10" fmla="*/ 596089 h 1234451"/>
                <a:gd name="connsiteX11" fmla="*/ 317360 w 746035"/>
                <a:gd name="connsiteY11" fmla="*/ 985533 h 1234451"/>
                <a:gd name="connsiteX12" fmla="*/ 270837 w 746035"/>
                <a:gd name="connsiteY12" fmla="*/ 1234451 h 1234451"/>
                <a:gd name="connsiteX13" fmla="*/ 78034 w 746035"/>
                <a:gd name="connsiteY13" fmla="*/ 1098721 h 1234451"/>
                <a:gd name="connsiteX14" fmla="*/ 10888 w 746035"/>
                <a:gd name="connsiteY14" fmla="*/ 980737 h 1234451"/>
                <a:gd name="connsiteX15" fmla="*/ 10409 w 746035"/>
                <a:gd name="connsiteY15" fmla="*/ 683858 h 1234451"/>
                <a:gd name="connsiteX16" fmla="*/ 20960 w 746035"/>
                <a:gd name="connsiteY16" fmla="*/ 601845 h 123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035" h="1234451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15678" y="8086"/>
                    <a:pt x="657404" y="15280"/>
                  </a:cubicBezTo>
                  <a:cubicBezTo>
                    <a:pt x="681385" y="19117"/>
                    <a:pt x="704885" y="28709"/>
                    <a:pt x="729825" y="26791"/>
                  </a:cubicBezTo>
                  <a:cubicBezTo>
                    <a:pt x="752367" y="32067"/>
                    <a:pt x="748050" y="42138"/>
                    <a:pt x="737019" y="57486"/>
                  </a:cubicBezTo>
                  <a:cubicBezTo>
                    <a:pt x="616157" y="224870"/>
                    <a:pt x="517357" y="404724"/>
                    <a:pt x="440140" y="596089"/>
                  </a:cubicBezTo>
                  <a:cubicBezTo>
                    <a:pt x="389301" y="722707"/>
                    <a:pt x="347575" y="852202"/>
                    <a:pt x="317360" y="985533"/>
                  </a:cubicBezTo>
                  <a:cubicBezTo>
                    <a:pt x="298175" y="1068027"/>
                    <a:pt x="285226" y="1151479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2" name="Freeform: Shape 3711">
              <a:extLst>
                <a:ext uri="{FF2B5EF4-FFF2-40B4-BE49-F238E27FC236}">
                  <a16:creationId xmlns:a16="http://schemas.microsoft.com/office/drawing/2014/main" id="{952E866F-0CB6-4877-B382-B078A4B245DB}"/>
                </a:ext>
              </a:extLst>
            </p:cNvPr>
            <p:cNvSpPr/>
            <p:nvPr/>
          </p:nvSpPr>
          <p:spPr>
            <a:xfrm>
              <a:off x="2203944" y="3086356"/>
              <a:ext cx="770265" cy="865079"/>
            </a:xfrm>
            <a:custGeom>
              <a:avLst/>
              <a:gdLst>
                <a:gd name="connsiteX0" fmla="*/ 647965 w 770265"/>
                <a:gd name="connsiteY0" fmla="*/ 131275 h 865079"/>
                <a:gd name="connsiteX1" fmla="*/ 727580 w 770265"/>
                <a:gd name="connsiteY1" fmla="*/ 194104 h 865079"/>
                <a:gd name="connsiteX2" fmla="*/ 770266 w 770265"/>
                <a:gd name="connsiteY2" fmla="*/ 219044 h 865079"/>
                <a:gd name="connsiteX3" fmla="*/ 580819 w 770265"/>
                <a:gd name="connsiteY3" fmla="*/ 223840 h 865079"/>
                <a:gd name="connsiteX4" fmla="*/ 506959 w 770265"/>
                <a:gd name="connsiteY4" fmla="*/ 204176 h 865079"/>
                <a:gd name="connsiteX5" fmla="*/ 492571 w 770265"/>
                <a:gd name="connsiteY5" fmla="*/ 217605 h 865079"/>
                <a:gd name="connsiteX6" fmla="*/ 506000 w 770265"/>
                <a:gd name="connsiteY6" fmla="*/ 410408 h 865079"/>
                <a:gd name="connsiteX7" fmla="*/ 317513 w 770265"/>
                <a:gd name="connsiteY7" fmla="*/ 684746 h 865079"/>
                <a:gd name="connsiteX8" fmla="*/ 317513 w 770265"/>
                <a:gd name="connsiteY8" fmla="*/ 722155 h 865079"/>
                <a:gd name="connsiteX9" fmla="*/ 395689 w 770265"/>
                <a:gd name="connsiteY9" fmla="*/ 772994 h 865079"/>
                <a:gd name="connsiteX10" fmla="*/ 499285 w 770265"/>
                <a:gd name="connsiteY10" fmla="*/ 865080 h 865079"/>
                <a:gd name="connsiteX11" fmla="*/ 396169 w 770265"/>
                <a:gd name="connsiteY11" fmla="*/ 829109 h 865079"/>
                <a:gd name="connsiteX12" fmla="*/ 340055 w 770265"/>
                <a:gd name="connsiteY12" fmla="*/ 825752 h 865079"/>
                <a:gd name="connsiteX13" fmla="*/ 139098 w 770265"/>
                <a:gd name="connsiteY13" fmla="*/ 784025 h 865079"/>
                <a:gd name="connsiteX14" fmla="*/ 3847 w 770265"/>
                <a:gd name="connsiteY14" fmla="*/ 583068 h 865079"/>
                <a:gd name="connsiteX15" fmla="*/ 75309 w 770265"/>
                <a:gd name="connsiteY15" fmla="*/ 267005 h 865079"/>
                <a:gd name="connsiteX16" fmla="*/ 204804 w 770265"/>
                <a:gd name="connsiteY16" fmla="*/ 65568 h 865079"/>
                <a:gd name="connsiteX17" fmla="*/ 414394 w 770265"/>
                <a:gd name="connsiteY17" fmla="*/ 9933 h 865079"/>
                <a:gd name="connsiteX18" fmla="*/ 647965 w 770265"/>
                <a:gd name="connsiteY18" fmla="*/ 131275 h 86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0265" h="865079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2E150B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13" name="Group 3712">
            <a:extLst>
              <a:ext uri="{FF2B5EF4-FFF2-40B4-BE49-F238E27FC236}">
                <a16:creationId xmlns:a16="http://schemas.microsoft.com/office/drawing/2014/main" id="{73565B75-E9C0-4916-A75A-836EC7632DD3}"/>
              </a:ext>
            </a:extLst>
          </p:cNvPr>
          <p:cNvGrpSpPr/>
          <p:nvPr/>
        </p:nvGrpSpPr>
        <p:grpSpPr>
          <a:xfrm>
            <a:off x="4410741" y="1733806"/>
            <a:ext cx="1376272" cy="1646389"/>
            <a:chOff x="4200129" y="1047775"/>
            <a:chExt cx="1554866" cy="1860035"/>
          </a:xfrm>
        </p:grpSpPr>
        <p:sp>
          <p:nvSpPr>
            <p:cNvPr id="3714" name="Freeform: Shape 3713">
              <a:extLst>
                <a:ext uri="{FF2B5EF4-FFF2-40B4-BE49-F238E27FC236}">
                  <a16:creationId xmlns:a16="http://schemas.microsoft.com/office/drawing/2014/main" id="{0F4EA85F-B9D1-45A6-8419-064EC5F0850C}"/>
                </a:ext>
              </a:extLst>
            </p:cNvPr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5" name="Freeform: Shape 3714">
              <a:extLst>
                <a:ext uri="{FF2B5EF4-FFF2-40B4-BE49-F238E27FC236}">
                  <a16:creationId xmlns:a16="http://schemas.microsoft.com/office/drawing/2014/main" id="{0AA81334-8152-4C63-A899-CA68CC83882C}"/>
                </a:ext>
              </a:extLst>
            </p:cNvPr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6" name="Freeform: Shape 3715">
              <a:extLst>
                <a:ext uri="{FF2B5EF4-FFF2-40B4-BE49-F238E27FC236}">
                  <a16:creationId xmlns:a16="http://schemas.microsoft.com/office/drawing/2014/main" id="{C2533B2B-E096-4949-A22C-7D9DCB1FFB7A}"/>
                </a:ext>
              </a:extLst>
            </p:cNvPr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7" name="Freeform: Shape 3716">
              <a:extLst>
                <a:ext uri="{FF2B5EF4-FFF2-40B4-BE49-F238E27FC236}">
                  <a16:creationId xmlns:a16="http://schemas.microsoft.com/office/drawing/2014/main" id="{91EA9E02-85B2-47B2-B611-79019557E559}"/>
                </a:ext>
              </a:extLst>
            </p:cNvPr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8" name="Freeform: Shape 3717">
              <a:extLst>
                <a:ext uri="{FF2B5EF4-FFF2-40B4-BE49-F238E27FC236}">
                  <a16:creationId xmlns:a16="http://schemas.microsoft.com/office/drawing/2014/main" id="{93E51E5E-A9F7-4FEC-9C3D-2AE10BB35E80}"/>
                </a:ext>
              </a:extLst>
            </p:cNvPr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719" name="Graphic 81">
              <a:extLst>
                <a:ext uri="{FF2B5EF4-FFF2-40B4-BE49-F238E27FC236}">
                  <a16:creationId xmlns:a16="http://schemas.microsoft.com/office/drawing/2014/main" id="{2E563FA0-0116-4A26-8674-D51D1A1DF7E4}"/>
                </a:ext>
              </a:extLst>
            </p:cNvPr>
            <p:cNvGrpSpPr/>
            <p:nvPr/>
          </p:nvGrpSpPr>
          <p:grpSpPr>
            <a:xfrm>
              <a:off x="4459237" y="2148217"/>
              <a:ext cx="1295758" cy="759593"/>
              <a:chOff x="6513334" y="1100346"/>
              <a:chExt cx="1295758" cy="759593"/>
            </a:xfrm>
            <a:solidFill>
              <a:srgbClr val="1B4760"/>
            </a:solidFill>
          </p:grpSpPr>
          <p:sp>
            <p:nvSpPr>
              <p:cNvPr id="3720" name="Freeform: Shape 3719">
                <a:extLst>
                  <a:ext uri="{FF2B5EF4-FFF2-40B4-BE49-F238E27FC236}">
                    <a16:creationId xmlns:a16="http://schemas.microsoft.com/office/drawing/2014/main" id="{AAC6C9C1-D517-4F87-ACA8-4044FB257D8D}"/>
                  </a:ext>
                </a:extLst>
              </p:cNvPr>
              <p:cNvSpPr/>
              <p:nvPr/>
            </p:nvSpPr>
            <p:spPr>
              <a:xfrm>
                <a:off x="7216292" y="1100346"/>
                <a:ext cx="592799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2799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cubicBezTo>
                      <a:pt x="318941" y="3239"/>
                      <a:pt x="318941" y="3239"/>
                      <a:pt x="318941" y="3239"/>
                    </a:cubicBez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cubicBezTo>
                      <a:pt x="82014" y="348079"/>
                      <a:pt x="144843" y="326976"/>
                      <a:pt x="208151" y="306353"/>
                    </a:cubicBezTo>
                    <a:cubicBezTo>
                      <a:pt x="208151" y="306353"/>
                      <a:pt x="208151" y="306353"/>
                      <a:pt x="208151" y="306353"/>
                    </a:cubicBezTo>
                    <a:cubicBezTo>
                      <a:pt x="266664" y="291965"/>
                      <a:pt x="325656" y="277576"/>
                      <a:pt x="384169" y="262708"/>
                    </a:cubicBezTo>
                    <a:cubicBezTo>
                      <a:pt x="453232" y="245442"/>
                      <a:pt x="523735" y="237769"/>
                      <a:pt x="592799" y="223380"/>
                    </a:cubicBezTo>
                    <a:cubicBezTo>
                      <a:pt x="553951" y="166307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21" name="Freeform: Shape 3720">
                <a:extLst>
                  <a:ext uri="{FF2B5EF4-FFF2-40B4-BE49-F238E27FC236}">
                    <a16:creationId xmlns:a16="http://schemas.microsoft.com/office/drawing/2014/main" id="{3DA14143-7D40-41C8-95DC-5D57D38F9E83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551177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17349" h="551177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3830" y="488820"/>
                      <a:pt x="34381" y="551170"/>
                    </a:cubicBezTo>
                    <a:cubicBezTo>
                      <a:pt x="40136" y="552129"/>
                      <a:pt x="154763" y="464360"/>
                      <a:pt x="210878" y="426471"/>
                    </a:cubicBezTo>
                    <a:cubicBezTo>
                      <a:pt x="270349" y="386183"/>
                      <a:pt x="332699" y="351652"/>
                      <a:pt x="393130" y="313762"/>
                    </a:cubicBezTo>
                    <a:cubicBezTo>
                      <a:pt x="393130" y="313762"/>
                      <a:pt x="393130" y="313762"/>
                      <a:pt x="393130" y="313762"/>
                    </a:cubicBezTo>
                    <a:cubicBezTo>
                      <a:pt x="434376" y="292659"/>
                      <a:pt x="475623" y="271556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722" name="Group 3721">
            <a:extLst>
              <a:ext uri="{FF2B5EF4-FFF2-40B4-BE49-F238E27FC236}">
                <a16:creationId xmlns:a16="http://schemas.microsoft.com/office/drawing/2014/main" id="{C62828A0-1010-456B-A910-06BC56B4CD7A}"/>
              </a:ext>
            </a:extLst>
          </p:cNvPr>
          <p:cNvGrpSpPr/>
          <p:nvPr/>
        </p:nvGrpSpPr>
        <p:grpSpPr>
          <a:xfrm>
            <a:off x="6502757" y="1750885"/>
            <a:ext cx="1579169" cy="1635670"/>
            <a:chOff x="6563619" y="1067070"/>
            <a:chExt cx="1784092" cy="1847925"/>
          </a:xfrm>
        </p:grpSpPr>
        <p:sp>
          <p:nvSpPr>
            <p:cNvPr id="3723" name="Freeform: Shape 3722">
              <a:extLst>
                <a:ext uri="{FF2B5EF4-FFF2-40B4-BE49-F238E27FC236}">
                  <a16:creationId xmlns:a16="http://schemas.microsoft.com/office/drawing/2014/main" id="{BB992CF2-717B-467B-A0F7-5A15776F42A3}"/>
                </a:ext>
              </a:extLst>
            </p:cNvPr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4" name="Freeform: Shape 3723">
              <a:extLst>
                <a:ext uri="{FF2B5EF4-FFF2-40B4-BE49-F238E27FC236}">
                  <a16:creationId xmlns:a16="http://schemas.microsoft.com/office/drawing/2014/main" id="{2777696C-F093-4BBF-8722-3E3127837E53}"/>
                </a:ext>
              </a:extLst>
            </p:cNvPr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5" name="Freeform: Shape 3724">
              <a:extLst>
                <a:ext uri="{FF2B5EF4-FFF2-40B4-BE49-F238E27FC236}">
                  <a16:creationId xmlns:a16="http://schemas.microsoft.com/office/drawing/2014/main" id="{83021634-7E73-4BEB-86A8-2E64DFFE97D4}"/>
                </a:ext>
              </a:extLst>
            </p:cNvPr>
            <p:cNvSpPr/>
            <p:nvPr/>
          </p:nvSpPr>
          <p:spPr>
            <a:xfrm>
              <a:off x="6563619" y="2228393"/>
              <a:ext cx="1189137" cy="686602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137" h="686602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1067" y="416582"/>
                    <a:pt x="1170730" y="453512"/>
                  </a:cubicBezTo>
                  <a:cubicBezTo>
                    <a:pt x="1194232" y="497636"/>
                    <a:pt x="1191833" y="543199"/>
                    <a:pt x="1182241" y="590681"/>
                  </a:cubicBezTo>
                  <a:cubicBezTo>
                    <a:pt x="1176006" y="622335"/>
                    <a:pt x="1181282" y="655428"/>
                    <a:pt x="1169771" y="686603"/>
                  </a:cubicBezTo>
                  <a:cubicBezTo>
                    <a:pt x="974090" y="531209"/>
                    <a:pt x="760184" y="405551"/>
                    <a:pt x="528531" y="311547"/>
                  </a:cubicBezTo>
                  <a:cubicBezTo>
                    <a:pt x="391362" y="255912"/>
                    <a:pt x="250357" y="210349"/>
                    <a:pt x="104555" y="181093"/>
                  </a:cubicBezTo>
                  <a:cubicBezTo>
                    <a:pt x="69544" y="173899"/>
                    <a:pt x="34532" y="166225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6" name="Freeform: Shape 3725">
              <a:extLst>
                <a:ext uri="{FF2B5EF4-FFF2-40B4-BE49-F238E27FC236}">
                  <a16:creationId xmlns:a16="http://schemas.microsoft.com/office/drawing/2014/main" id="{40D9065C-AEA4-442F-B3BC-BB061CCCB2C8}"/>
                </a:ext>
              </a:extLst>
            </p:cNvPr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27" name="Group 3726">
            <a:extLst>
              <a:ext uri="{FF2B5EF4-FFF2-40B4-BE49-F238E27FC236}">
                <a16:creationId xmlns:a16="http://schemas.microsoft.com/office/drawing/2014/main" id="{A76F4224-B45F-4C3D-BC4B-81FDBCB93FDC}"/>
              </a:ext>
            </a:extLst>
          </p:cNvPr>
          <p:cNvGrpSpPr/>
          <p:nvPr/>
        </p:nvGrpSpPr>
        <p:grpSpPr>
          <a:xfrm>
            <a:off x="7946663" y="3655474"/>
            <a:ext cx="1571701" cy="1274220"/>
            <a:chOff x="8213001" y="3218811"/>
            <a:chExt cx="1775655" cy="1439571"/>
          </a:xfrm>
        </p:grpSpPr>
        <p:sp>
          <p:nvSpPr>
            <p:cNvPr id="3728" name="Freeform: Shape 3727">
              <a:extLst>
                <a:ext uri="{FF2B5EF4-FFF2-40B4-BE49-F238E27FC236}">
                  <a16:creationId xmlns:a16="http://schemas.microsoft.com/office/drawing/2014/main" id="{8F071F52-4163-4804-BCA9-F41D7D90C734}"/>
                </a:ext>
              </a:extLst>
            </p:cNvPr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9" name="Freeform: Shape 3728">
              <a:extLst>
                <a:ext uri="{FF2B5EF4-FFF2-40B4-BE49-F238E27FC236}">
                  <a16:creationId xmlns:a16="http://schemas.microsoft.com/office/drawing/2014/main" id="{058DB583-5932-4A4F-8978-3DB8FA4A4DC9}"/>
                </a:ext>
              </a:extLst>
            </p:cNvPr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rgbClr val="262421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0" name="Freeform: Shape 3729">
              <a:extLst>
                <a:ext uri="{FF2B5EF4-FFF2-40B4-BE49-F238E27FC236}">
                  <a16:creationId xmlns:a16="http://schemas.microsoft.com/office/drawing/2014/main" id="{A06176FC-C458-4164-A29D-CADB7F806E31}"/>
                </a:ext>
              </a:extLst>
            </p:cNvPr>
            <p:cNvSpPr/>
            <p:nvPr/>
          </p:nvSpPr>
          <p:spPr>
            <a:xfrm>
              <a:off x="8213001" y="3379690"/>
              <a:ext cx="594717" cy="583736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4717" h="583736">
                  <a:moveTo>
                    <a:pt x="312227" y="583736"/>
                  </a:moveTo>
                  <a:cubicBezTo>
                    <a:pt x="246040" y="422107"/>
                    <a:pt x="162588" y="269591"/>
                    <a:pt x="66666" y="124268"/>
                  </a:cubicBezTo>
                  <a:cubicBezTo>
                    <a:pt x="45084" y="91655"/>
                    <a:pt x="22062" y="60480"/>
                    <a:pt x="0" y="28826"/>
                  </a:cubicBezTo>
                  <a:cubicBezTo>
                    <a:pt x="46043" y="26428"/>
                    <a:pt x="214386" y="9162"/>
                    <a:pt x="249877" y="1968"/>
                  </a:cubicBezTo>
                  <a:cubicBezTo>
                    <a:pt x="297838" y="-7145"/>
                    <a:pt x="337166" y="16836"/>
                    <a:pt x="373137" y="44174"/>
                  </a:cubicBezTo>
                  <a:cubicBezTo>
                    <a:pt x="446997" y="99808"/>
                    <a:pt x="504551" y="170791"/>
                    <a:pt x="559226" y="244651"/>
                  </a:cubicBezTo>
                  <a:cubicBezTo>
                    <a:pt x="571696" y="261437"/>
                    <a:pt x="587524" y="275346"/>
                    <a:pt x="594718" y="295969"/>
                  </a:cubicBezTo>
                  <a:cubicBezTo>
                    <a:pt x="593279" y="298368"/>
                    <a:pt x="591360" y="300286"/>
                    <a:pt x="588962" y="299326"/>
                  </a:cubicBezTo>
                  <a:cubicBezTo>
                    <a:pt x="548675" y="288775"/>
                    <a:pt x="511745" y="304123"/>
                    <a:pt x="474335" y="315154"/>
                  </a:cubicBezTo>
                  <a:cubicBezTo>
                    <a:pt x="438844" y="325226"/>
                    <a:pt x="355871" y="347288"/>
                    <a:pt x="351555" y="355441"/>
                  </a:cubicBezTo>
                  <a:cubicBezTo>
                    <a:pt x="371219" y="368870"/>
                    <a:pt x="473376" y="416831"/>
                    <a:pt x="502153" y="433138"/>
                  </a:cubicBezTo>
                  <a:cubicBezTo>
                    <a:pt x="518459" y="442251"/>
                    <a:pt x="524695" y="454721"/>
                    <a:pt x="516541" y="472946"/>
                  </a:cubicBezTo>
                  <a:cubicBezTo>
                    <a:pt x="509826" y="488293"/>
                    <a:pt x="504551" y="504120"/>
                    <a:pt x="492560" y="516591"/>
                  </a:cubicBezTo>
                  <a:cubicBezTo>
                    <a:pt x="456110" y="532897"/>
                    <a:pt x="335248" y="575103"/>
                    <a:pt x="312227" y="58373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1" name="Freeform: Shape 3730">
              <a:extLst>
                <a:ext uri="{FF2B5EF4-FFF2-40B4-BE49-F238E27FC236}">
                  <a16:creationId xmlns:a16="http://schemas.microsoft.com/office/drawing/2014/main" id="{9F7A070E-D317-4DE3-A133-563633FF2F09}"/>
                </a:ext>
              </a:extLst>
            </p:cNvPr>
            <p:cNvSpPr/>
            <p:nvPr/>
          </p:nvSpPr>
          <p:spPr>
            <a:xfrm>
              <a:off x="8544412" y="3964571"/>
              <a:ext cx="427054" cy="693811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7054" h="693811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66423" y="558082"/>
                    <a:pt x="347718" y="571990"/>
                  </a:cubicBezTo>
                  <a:cubicBezTo>
                    <a:pt x="295440" y="611318"/>
                    <a:pt x="222060" y="660718"/>
                    <a:pt x="165466" y="693811"/>
                  </a:cubicBezTo>
                  <a:cubicBezTo>
                    <a:pt x="156833" y="655443"/>
                    <a:pt x="142924" y="583501"/>
                    <a:pt x="131893" y="512998"/>
                  </a:cubicBezTo>
                  <a:cubicBezTo>
                    <a:pt x="116066" y="412759"/>
                    <a:pt x="89208" y="315878"/>
                    <a:pt x="60910" y="218996"/>
                  </a:cubicBezTo>
                  <a:cubicBezTo>
                    <a:pt x="43644" y="159525"/>
                    <a:pt x="20624" y="101972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2" name="Freeform: Shape 3731">
              <a:extLst>
                <a:ext uri="{FF2B5EF4-FFF2-40B4-BE49-F238E27FC236}">
                  <a16:creationId xmlns:a16="http://schemas.microsoft.com/office/drawing/2014/main" id="{9FD23805-8EAE-4AE1-A646-ED548ED94CE6}"/>
                </a:ext>
              </a:extLst>
            </p:cNvPr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3" name="Freeform: Shape 3732">
              <a:extLst>
                <a:ext uri="{FF2B5EF4-FFF2-40B4-BE49-F238E27FC236}">
                  <a16:creationId xmlns:a16="http://schemas.microsoft.com/office/drawing/2014/main" id="{C0DFCC6E-6165-486D-903F-DB5C60C6ED1D}"/>
                </a:ext>
              </a:extLst>
            </p:cNvPr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4" name="Freeform: Shape 3733">
              <a:extLst>
                <a:ext uri="{FF2B5EF4-FFF2-40B4-BE49-F238E27FC236}">
                  <a16:creationId xmlns:a16="http://schemas.microsoft.com/office/drawing/2014/main" id="{D11D7ED6-4A06-4CFE-BCEF-BEA5D6799FE8}"/>
                </a:ext>
              </a:extLst>
            </p:cNvPr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5" name="Freeform: Shape 3734">
              <a:extLst>
                <a:ext uri="{FF2B5EF4-FFF2-40B4-BE49-F238E27FC236}">
                  <a16:creationId xmlns:a16="http://schemas.microsoft.com/office/drawing/2014/main" id="{5FDE97F2-F1DA-4B4B-A96D-48F4D0FE076B}"/>
                </a:ext>
              </a:extLst>
            </p:cNvPr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36" name="Group 3735">
            <a:extLst>
              <a:ext uri="{FF2B5EF4-FFF2-40B4-BE49-F238E27FC236}">
                <a16:creationId xmlns:a16="http://schemas.microsoft.com/office/drawing/2014/main" id="{D2455DCE-5D7B-469D-9092-43F4736496BA}"/>
              </a:ext>
            </a:extLst>
          </p:cNvPr>
          <p:cNvGrpSpPr/>
          <p:nvPr/>
        </p:nvGrpSpPr>
        <p:grpSpPr>
          <a:xfrm>
            <a:off x="6550351" y="5195649"/>
            <a:ext cx="1183662" cy="1040677"/>
            <a:chOff x="3983887" y="4061275"/>
            <a:chExt cx="2122406" cy="1866023"/>
          </a:xfrm>
        </p:grpSpPr>
        <p:grpSp>
          <p:nvGrpSpPr>
            <p:cNvPr id="3737" name="Group 3736">
              <a:extLst>
                <a:ext uri="{FF2B5EF4-FFF2-40B4-BE49-F238E27FC236}">
                  <a16:creationId xmlns:a16="http://schemas.microsoft.com/office/drawing/2014/main" id="{1A0BB6EA-3A89-42F7-B171-2098EE6C1AA0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750" name="Freeform 15">
                <a:extLst>
                  <a:ext uri="{FF2B5EF4-FFF2-40B4-BE49-F238E27FC236}">
                    <a16:creationId xmlns:a16="http://schemas.microsoft.com/office/drawing/2014/main" id="{8E3F1B4C-C8B4-4A26-851B-BFA8E75AE880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751" name="Rectangle 22">
                <a:extLst>
                  <a:ext uri="{FF2B5EF4-FFF2-40B4-BE49-F238E27FC236}">
                    <a16:creationId xmlns:a16="http://schemas.microsoft.com/office/drawing/2014/main" id="{255714F4-AA44-4F34-B5EB-A2C5FF436C55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38" name="Group 3737">
              <a:extLst>
                <a:ext uri="{FF2B5EF4-FFF2-40B4-BE49-F238E27FC236}">
                  <a16:creationId xmlns:a16="http://schemas.microsoft.com/office/drawing/2014/main" id="{EAF8CB4C-9CB9-4DCA-A760-B1231E32F9BF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748" name="Freeform 18">
                <a:extLst>
                  <a:ext uri="{FF2B5EF4-FFF2-40B4-BE49-F238E27FC236}">
                    <a16:creationId xmlns:a16="http://schemas.microsoft.com/office/drawing/2014/main" id="{6CB7DCE0-BA5A-4E7F-BCCC-02140543666A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49" name="Freeform 19">
                <a:extLst>
                  <a:ext uri="{FF2B5EF4-FFF2-40B4-BE49-F238E27FC236}">
                    <a16:creationId xmlns:a16="http://schemas.microsoft.com/office/drawing/2014/main" id="{6AB7CE1B-FE15-4C73-92B8-A8538269E0E4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39" name="Group 3738">
              <a:extLst>
                <a:ext uri="{FF2B5EF4-FFF2-40B4-BE49-F238E27FC236}">
                  <a16:creationId xmlns:a16="http://schemas.microsoft.com/office/drawing/2014/main" id="{21E536E6-DC00-49BA-91EF-24F3B8742D74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746" name="Freeform 21">
                <a:extLst>
                  <a:ext uri="{FF2B5EF4-FFF2-40B4-BE49-F238E27FC236}">
                    <a16:creationId xmlns:a16="http://schemas.microsoft.com/office/drawing/2014/main" id="{21E3E437-C91A-4FD2-AE7E-2DD70658E1EE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747" name="Rectangle 22">
                <a:extLst>
                  <a:ext uri="{FF2B5EF4-FFF2-40B4-BE49-F238E27FC236}">
                    <a16:creationId xmlns:a16="http://schemas.microsoft.com/office/drawing/2014/main" id="{211EBFB2-FC27-4EB2-A11F-F93B6CA44CA6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40" name="Group 3739">
              <a:extLst>
                <a:ext uri="{FF2B5EF4-FFF2-40B4-BE49-F238E27FC236}">
                  <a16:creationId xmlns:a16="http://schemas.microsoft.com/office/drawing/2014/main" id="{913FDC32-BD7E-4272-91D8-5591D2C2F15A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744" name="Freeform 24">
                <a:extLst>
                  <a:ext uri="{FF2B5EF4-FFF2-40B4-BE49-F238E27FC236}">
                    <a16:creationId xmlns:a16="http://schemas.microsoft.com/office/drawing/2014/main" id="{9038CD49-0E33-406F-AA19-B5A8887FB765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745" name="Rectangle 22">
                <a:extLst>
                  <a:ext uri="{FF2B5EF4-FFF2-40B4-BE49-F238E27FC236}">
                    <a16:creationId xmlns:a16="http://schemas.microsoft.com/office/drawing/2014/main" id="{952D3217-362B-4DCF-B476-66A3C5951BD5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41" name="Group 3740">
              <a:extLst>
                <a:ext uri="{FF2B5EF4-FFF2-40B4-BE49-F238E27FC236}">
                  <a16:creationId xmlns:a16="http://schemas.microsoft.com/office/drawing/2014/main" id="{F01C147B-55B0-4048-90FD-698E3FF4E16E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742" name="Freeform 27">
                <a:extLst>
                  <a:ext uri="{FF2B5EF4-FFF2-40B4-BE49-F238E27FC236}">
                    <a16:creationId xmlns:a16="http://schemas.microsoft.com/office/drawing/2014/main" id="{0EC7D70A-0808-4206-B84A-DCB956061095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743" name="Freeform 28">
                <a:extLst>
                  <a:ext uri="{FF2B5EF4-FFF2-40B4-BE49-F238E27FC236}">
                    <a16:creationId xmlns:a16="http://schemas.microsoft.com/office/drawing/2014/main" id="{E4822A61-0EE4-43AC-8911-8CEB3327373D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3752" name="Graphic 29">
            <a:extLst>
              <a:ext uri="{FF2B5EF4-FFF2-40B4-BE49-F238E27FC236}">
                <a16:creationId xmlns:a16="http://schemas.microsoft.com/office/drawing/2014/main" id="{DD435C3E-B0D7-491B-BED9-A19C8D4D416F}"/>
              </a:ext>
            </a:extLst>
          </p:cNvPr>
          <p:cNvGrpSpPr/>
          <p:nvPr/>
        </p:nvGrpSpPr>
        <p:grpSpPr>
          <a:xfrm>
            <a:off x="3787989" y="2889247"/>
            <a:ext cx="4608138" cy="2206654"/>
            <a:chOff x="3496565" y="2353154"/>
            <a:chExt cx="5206119" cy="2493004"/>
          </a:xfrm>
        </p:grpSpPr>
        <p:sp>
          <p:nvSpPr>
            <p:cNvPr id="3753" name="Freeform: Shape 3752">
              <a:extLst>
                <a:ext uri="{FF2B5EF4-FFF2-40B4-BE49-F238E27FC236}">
                  <a16:creationId xmlns:a16="http://schemas.microsoft.com/office/drawing/2014/main" id="{71AA2B8C-C90F-4BD9-BA61-F86F920C8785}"/>
                </a:ext>
              </a:extLst>
            </p:cNvPr>
            <p:cNvSpPr/>
            <p:nvPr/>
          </p:nvSpPr>
          <p:spPr>
            <a:xfrm>
              <a:off x="4342675" y="2353632"/>
              <a:ext cx="1649799" cy="1468918"/>
            </a:xfrm>
            <a:custGeom>
              <a:avLst/>
              <a:gdLst>
                <a:gd name="connsiteX0" fmla="*/ 1399506 w 1649799"/>
                <a:gd name="connsiteY0" fmla="*/ 17705 h 1468918"/>
                <a:gd name="connsiteX1" fmla="*/ 1545929 w 1649799"/>
                <a:gd name="connsiteY1" fmla="*/ 3350 h 1468918"/>
                <a:gd name="connsiteX2" fmla="*/ 1638758 w 1649799"/>
                <a:gd name="connsiteY2" fmla="*/ 0 h 1468918"/>
                <a:gd name="connsiteX3" fmla="*/ 1649764 w 1649799"/>
                <a:gd name="connsiteY3" fmla="*/ 12441 h 1468918"/>
                <a:gd name="connsiteX4" fmla="*/ 1649764 w 1649799"/>
                <a:gd name="connsiteY4" fmla="*/ 38759 h 1468918"/>
                <a:gd name="connsiteX5" fmla="*/ 1649764 w 1649799"/>
                <a:gd name="connsiteY5" fmla="*/ 1083811 h 1468918"/>
                <a:gd name="connsiteX6" fmla="*/ 1615312 w 1649799"/>
                <a:gd name="connsiteY6" fmla="*/ 1120177 h 1468918"/>
                <a:gd name="connsiteX7" fmla="*/ 1452620 w 1649799"/>
                <a:gd name="connsiteY7" fmla="*/ 1145538 h 1468918"/>
                <a:gd name="connsiteX8" fmla="*/ 1325338 w 1649799"/>
                <a:gd name="connsiteY8" fmla="*/ 1177119 h 1468918"/>
                <a:gd name="connsiteX9" fmla="*/ 1183223 w 1649799"/>
                <a:gd name="connsiteY9" fmla="*/ 1227362 h 1468918"/>
                <a:gd name="connsiteX10" fmla="*/ 953541 w 1649799"/>
                <a:gd name="connsiteY10" fmla="*/ 1348902 h 1468918"/>
                <a:gd name="connsiteX11" fmla="*/ 801855 w 1649799"/>
                <a:gd name="connsiteY11" fmla="*/ 1460872 h 1468918"/>
                <a:gd name="connsiteX12" fmla="*/ 768360 w 1649799"/>
                <a:gd name="connsiteY12" fmla="*/ 1458958 h 1468918"/>
                <a:gd name="connsiteX13" fmla="*/ 273109 w 1649799"/>
                <a:gd name="connsiteY13" fmla="*/ 963706 h 1468918"/>
                <a:gd name="connsiteX14" fmla="*/ 9932 w 1649799"/>
                <a:gd name="connsiteY14" fmla="*/ 700529 h 1468918"/>
                <a:gd name="connsiteX15" fmla="*/ 10889 w 1649799"/>
                <a:gd name="connsiteY15" fmla="*/ 667991 h 1468918"/>
                <a:gd name="connsiteX16" fmla="*/ 128601 w 1649799"/>
                <a:gd name="connsiteY16" fmla="*/ 568941 h 1468918"/>
                <a:gd name="connsiteX17" fmla="*/ 141999 w 1649799"/>
                <a:gd name="connsiteY17" fmla="*/ 553150 h 1468918"/>
                <a:gd name="connsiteX18" fmla="*/ 174537 w 1649799"/>
                <a:gd name="connsiteY18" fmla="*/ 522047 h 1468918"/>
                <a:gd name="connsiteX19" fmla="*/ 497527 w 1649799"/>
                <a:gd name="connsiteY19" fmla="*/ 311506 h 1468918"/>
                <a:gd name="connsiteX20" fmla="*/ 620981 w 1649799"/>
                <a:gd name="connsiteY20" fmla="*/ 249779 h 1468918"/>
                <a:gd name="connsiteX21" fmla="*/ 797070 w 1649799"/>
                <a:gd name="connsiteY21" fmla="*/ 170347 h 1468918"/>
                <a:gd name="connsiteX22" fmla="*/ 829130 w 1649799"/>
                <a:gd name="connsiteY22" fmla="*/ 158863 h 1468918"/>
                <a:gd name="connsiteX23" fmla="*/ 1016704 w 1649799"/>
                <a:gd name="connsiteY23" fmla="*/ 94744 h 1468918"/>
                <a:gd name="connsiteX24" fmla="*/ 1367447 w 1649799"/>
                <a:gd name="connsiteY24" fmla="*/ 17226 h 1468918"/>
                <a:gd name="connsiteX25" fmla="*/ 1399506 w 1649799"/>
                <a:gd name="connsiteY25" fmla="*/ 17705 h 1468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49799" h="1468918">
                  <a:moveTo>
                    <a:pt x="1399506" y="17705"/>
                  </a:moveTo>
                  <a:cubicBezTo>
                    <a:pt x="1448314" y="12920"/>
                    <a:pt x="1497121" y="7178"/>
                    <a:pt x="1545929" y="3350"/>
                  </a:cubicBezTo>
                  <a:cubicBezTo>
                    <a:pt x="1577031" y="957"/>
                    <a:pt x="1608134" y="479"/>
                    <a:pt x="1638758" y="0"/>
                  </a:cubicBezTo>
                  <a:cubicBezTo>
                    <a:pt x="1645936" y="0"/>
                    <a:pt x="1650242" y="4307"/>
                    <a:pt x="1649764" y="12441"/>
                  </a:cubicBezTo>
                  <a:cubicBezTo>
                    <a:pt x="1649285" y="21054"/>
                    <a:pt x="1649764" y="30146"/>
                    <a:pt x="1649764" y="38759"/>
                  </a:cubicBezTo>
                  <a:cubicBezTo>
                    <a:pt x="1649764" y="387109"/>
                    <a:pt x="1649764" y="735460"/>
                    <a:pt x="1649764" y="1083811"/>
                  </a:cubicBezTo>
                  <a:cubicBezTo>
                    <a:pt x="1649764" y="1117785"/>
                    <a:pt x="1648807" y="1117306"/>
                    <a:pt x="1615312" y="1120177"/>
                  </a:cubicBezTo>
                  <a:cubicBezTo>
                    <a:pt x="1560762" y="1124962"/>
                    <a:pt x="1506213" y="1134054"/>
                    <a:pt x="1452620" y="1145538"/>
                  </a:cubicBezTo>
                  <a:cubicBezTo>
                    <a:pt x="1409555" y="1154629"/>
                    <a:pt x="1367447" y="1165156"/>
                    <a:pt x="1325338" y="1177119"/>
                  </a:cubicBezTo>
                  <a:cubicBezTo>
                    <a:pt x="1277010" y="1190996"/>
                    <a:pt x="1229159" y="1207743"/>
                    <a:pt x="1183223" y="1227362"/>
                  </a:cubicBezTo>
                  <a:cubicBezTo>
                    <a:pt x="1103313" y="1261814"/>
                    <a:pt x="1026274" y="1301530"/>
                    <a:pt x="953541" y="1348902"/>
                  </a:cubicBezTo>
                  <a:cubicBezTo>
                    <a:pt x="900427" y="1382876"/>
                    <a:pt x="850663" y="1421156"/>
                    <a:pt x="801855" y="1460872"/>
                  </a:cubicBezTo>
                  <a:cubicBezTo>
                    <a:pt x="787979" y="1472356"/>
                    <a:pt x="780801" y="1471399"/>
                    <a:pt x="768360" y="1458958"/>
                  </a:cubicBezTo>
                  <a:cubicBezTo>
                    <a:pt x="603755" y="1293395"/>
                    <a:pt x="438193" y="1128790"/>
                    <a:pt x="273109" y="963706"/>
                  </a:cubicBezTo>
                  <a:cubicBezTo>
                    <a:pt x="185543" y="876140"/>
                    <a:pt x="97977" y="787617"/>
                    <a:pt x="9932" y="700529"/>
                  </a:cubicBezTo>
                  <a:cubicBezTo>
                    <a:pt x="-3466" y="687610"/>
                    <a:pt x="-3466" y="681389"/>
                    <a:pt x="10889" y="667991"/>
                  </a:cubicBezTo>
                  <a:cubicBezTo>
                    <a:pt x="48691" y="633060"/>
                    <a:pt x="86971" y="599565"/>
                    <a:pt x="128601" y="568941"/>
                  </a:cubicBezTo>
                  <a:cubicBezTo>
                    <a:pt x="133864" y="565113"/>
                    <a:pt x="140563" y="560806"/>
                    <a:pt x="141999" y="553150"/>
                  </a:cubicBezTo>
                  <a:cubicBezTo>
                    <a:pt x="150612" y="540709"/>
                    <a:pt x="162575" y="531139"/>
                    <a:pt x="174537" y="522047"/>
                  </a:cubicBezTo>
                  <a:cubicBezTo>
                    <a:pt x="277416" y="444530"/>
                    <a:pt x="384600" y="373711"/>
                    <a:pt x="497527" y="311506"/>
                  </a:cubicBezTo>
                  <a:cubicBezTo>
                    <a:pt x="538200" y="289973"/>
                    <a:pt x="577916" y="266527"/>
                    <a:pt x="620981" y="249779"/>
                  </a:cubicBezTo>
                  <a:cubicBezTo>
                    <a:pt x="678402" y="220112"/>
                    <a:pt x="735822" y="190923"/>
                    <a:pt x="797070" y="170347"/>
                  </a:cubicBezTo>
                  <a:cubicBezTo>
                    <a:pt x="807598" y="166519"/>
                    <a:pt x="821953" y="171783"/>
                    <a:pt x="829130" y="158863"/>
                  </a:cubicBezTo>
                  <a:cubicBezTo>
                    <a:pt x="890379" y="133981"/>
                    <a:pt x="953541" y="113884"/>
                    <a:pt x="1016704" y="94744"/>
                  </a:cubicBezTo>
                  <a:cubicBezTo>
                    <a:pt x="1132023" y="61248"/>
                    <a:pt x="1248778" y="34931"/>
                    <a:pt x="1367447" y="17226"/>
                  </a:cubicBezTo>
                  <a:cubicBezTo>
                    <a:pt x="1377974" y="14834"/>
                    <a:pt x="1388979" y="11484"/>
                    <a:pt x="1399506" y="17705"/>
                  </a:cubicBezTo>
                  <a:close/>
                </a:path>
              </a:pathLst>
            </a:custGeom>
            <a:solidFill>
              <a:schemeClr val="accent2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4" name="Freeform: Shape 3753">
              <a:extLst>
                <a:ext uri="{FF2B5EF4-FFF2-40B4-BE49-F238E27FC236}">
                  <a16:creationId xmlns:a16="http://schemas.microsoft.com/office/drawing/2014/main" id="{38BE5844-2061-4E80-984D-F572F6784169}"/>
                </a:ext>
              </a:extLst>
            </p:cNvPr>
            <p:cNvSpPr/>
            <p:nvPr/>
          </p:nvSpPr>
          <p:spPr>
            <a:xfrm>
              <a:off x="6205373" y="2353600"/>
              <a:ext cx="1647498" cy="1471438"/>
            </a:xfrm>
            <a:custGeom>
              <a:avLst/>
              <a:gdLst>
                <a:gd name="connsiteX0" fmla="*/ 1511593 w 1647498"/>
                <a:gd name="connsiteY0" fmla="*/ 560838 h 1471438"/>
                <a:gd name="connsiteX1" fmla="*/ 1635047 w 1647498"/>
                <a:gd name="connsiteY1" fmla="*/ 666109 h 1471438"/>
                <a:gd name="connsiteX2" fmla="*/ 1635526 w 1647498"/>
                <a:gd name="connsiteY2" fmla="*/ 705825 h 1471438"/>
                <a:gd name="connsiteX3" fmla="*/ 961792 w 1647498"/>
                <a:gd name="connsiteY3" fmla="*/ 1378601 h 1471438"/>
                <a:gd name="connsiteX4" fmla="*/ 880447 w 1647498"/>
                <a:gd name="connsiteY4" fmla="*/ 1460904 h 1471438"/>
                <a:gd name="connsiteX5" fmla="*/ 847430 w 1647498"/>
                <a:gd name="connsiteY5" fmla="*/ 1463775 h 1471438"/>
                <a:gd name="connsiteX6" fmla="*/ 589995 w 1647498"/>
                <a:gd name="connsiteY6" fmla="*/ 1287685 h 1471438"/>
                <a:gd name="connsiteX7" fmla="*/ 373711 w 1647498"/>
                <a:gd name="connsiteY7" fmla="*/ 1194377 h 1471438"/>
                <a:gd name="connsiteX8" fmla="*/ 180396 w 1647498"/>
                <a:gd name="connsiteY8" fmla="*/ 1141263 h 1471438"/>
                <a:gd name="connsiteX9" fmla="*/ 24882 w 1647498"/>
                <a:gd name="connsiteY9" fmla="*/ 1120209 h 1471438"/>
                <a:gd name="connsiteX10" fmla="*/ 0 w 1647498"/>
                <a:gd name="connsiteY10" fmla="*/ 1093891 h 1471438"/>
                <a:gd name="connsiteX11" fmla="*/ 479 w 1647498"/>
                <a:gd name="connsiteY11" fmla="*/ 261773 h 1471438"/>
                <a:gd name="connsiteX12" fmla="*/ 0 w 1647498"/>
                <a:gd name="connsiteY12" fmla="*/ 22522 h 1471438"/>
                <a:gd name="connsiteX13" fmla="*/ 22968 w 1647498"/>
                <a:gd name="connsiteY13" fmla="*/ 32 h 1471438"/>
                <a:gd name="connsiteX14" fmla="*/ 267005 w 1647498"/>
                <a:gd name="connsiteY14" fmla="*/ 22522 h 1471438"/>
                <a:gd name="connsiteX15" fmla="*/ 344044 w 1647498"/>
                <a:gd name="connsiteY15" fmla="*/ 34484 h 1471438"/>
                <a:gd name="connsiteX16" fmla="*/ 427782 w 1647498"/>
                <a:gd name="connsiteY16" fmla="*/ 44054 h 1471438"/>
                <a:gd name="connsiteX17" fmla="*/ 690959 w 1647498"/>
                <a:gd name="connsiteY17" fmla="*/ 113437 h 1471438"/>
                <a:gd name="connsiteX18" fmla="*/ 1119698 w 1647498"/>
                <a:gd name="connsiteY18" fmla="*/ 295269 h 1471438"/>
                <a:gd name="connsiteX19" fmla="*/ 1492453 w 1647498"/>
                <a:gd name="connsiteY19" fmla="*/ 536913 h 1471438"/>
                <a:gd name="connsiteX20" fmla="*/ 1511593 w 1647498"/>
                <a:gd name="connsiteY20" fmla="*/ 560838 h 14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47498" h="1471438">
                  <a:moveTo>
                    <a:pt x="1511593" y="560838"/>
                  </a:moveTo>
                  <a:cubicBezTo>
                    <a:pt x="1552744" y="595769"/>
                    <a:pt x="1593417" y="631657"/>
                    <a:pt x="1635047" y="666109"/>
                  </a:cubicBezTo>
                  <a:cubicBezTo>
                    <a:pt x="1652752" y="680464"/>
                    <a:pt x="1650359" y="690991"/>
                    <a:pt x="1635526" y="705825"/>
                  </a:cubicBezTo>
                  <a:cubicBezTo>
                    <a:pt x="1410629" y="929764"/>
                    <a:pt x="1186211" y="1154183"/>
                    <a:pt x="961792" y="1378601"/>
                  </a:cubicBezTo>
                  <a:cubicBezTo>
                    <a:pt x="934518" y="1405876"/>
                    <a:pt x="906764" y="1432672"/>
                    <a:pt x="880447" y="1460904"/>
                  </a:cubicBezTo>
                  <a:cubicBezTo>
                    <a:pt x="869441" y="1472866"/>
                    <a:pt x="860828" y="1475737"/>
                    <a:pt x="847430" y="1463775"/>
                  </a:cubicBezTo>
                  <a:cubicBezTo>
                    <a:pt x="768955" y="1393913"/>
                    <a:pt x="682346" y="1336493"/>
                    <a:pt x="589995" y="1287685"/>
                  </a:cubicBezTo>
                  <a:cubicBezTo>
                    <a:pt x="520612" y="1250840"/>
                    <a:pt x="448837" y="1219259"/>
                    <a:pt x="373711" y="1194377"/>
                  </a:cubicBezTo>
                  <a:cubicBezTo>
                    <a:pt x="310071" y="1173323"/>
                    <a:pt x="245951" y="1154661"/>
                    <a:pt x="180396" y="1141263"/>
                  </a:cubicBezTo>
                  <a:cubicBezTo>
                    <a:pt x="129196" y="1131215"/>
                    <a:pt x="77518" y="1121645"/>
                    <a:pt x="24882" y="1120209"/>
                  </a:cubicBezTo>
                  <a:cubicBezTo>
                    <a:pt x="4785" y="1119731"/>
                    <a:pt x="0" y="1113031"/>
                    <a:pt x="0" y="1093891"/>
                  </a:cubicBezTo>
                  <a:cubicBezTo>
                    <a:pt x="479" y="816359"/>
                    <a:pt x="479" y="538827"/>
                    <a:pt x="479" y="261773"/>
                  </a:cubicBezTo>
                  <a:cubicBezTo>
                    <a:pt x="479" y="181863"/>
                    <a:pt x="957" y="102432"/>
                    <a:pt x="0" y="22522"/>
                  </a:cubicBezTo>
                  <a:cubicBezTo>
                    <a:pt x="0" y="4338"/>
                    <a:pt x="5742" y="-447"/>
                    <a:pt x="22968" y="32"/>
                  </a:cubicBezTo>
                  <a:cubicBezTo>
                    <a:pt x="104792" y="989"/>
                    <a:pt x="186138" y="12951"/>
                    <a:pt x="267005" y="22522"/>
                  </a:cubicBezTo>
                  <a:cubicBezTo>
                    <a:pt x="292366" y="25393"/>
                    <a:pt x="319162" y="26828"/>
                    <a:pt x="344044" y="34484"/>
                  </a:cubicBezTo>
                  <a:cubicBezTo>
                    <a:pt x="373233" y="23479"/>
                    <a:pt x="400508" y="38791"/>
                    <a:pt x="427782" y="44054"/>
                  </a:cubicBezTo>
                  <a:cubicBezTo>
                    <a:pt x="516784" y="61280"/>
                    <a:pt x="604829" y="85684"/>
                    <a:pt x="690959" y="113437"/>
                  </a:cubicBezTo>
                  <a:cubicBezTo>
                    <a:pt x="839295" y="161288"/>
                    <a:pt x="982368" y="221579"/>
                    <a:pt x="1119698" y="295269"/>
                  </a:cubicBezTo>
                  <a:cubicBezTo>
                    <a:pt x="1250809" y="365130"/>
                    <a:pt x="1375219" y="445519"/>
                    <a:pt x="1492453" y="536913"/>
                  </a:cubicBezTo>
                  <a:cubicBezTo>
                    <a:pt x="1501545" y="543612"/>
                    <a:pt x="1507286" y="551268"/>
                    <a:pt x="1511593" y="560838"/>
                  </a:cubicBezTo>
                  <a:close/>
                </a:path>
              </a:pathLst>
            </a:custGeom>
            <a:solidFill>
              <a:schemeClr val="accent3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5" name="Freeform: Shape 3754">
              <a:extLst>
                <a:ext uri="{FF2B5EF4-FFF2-40B4-BE49-F238E27FC236}">
                  <a16:creationId xmlns:a16="http://schemas.microsoft.com/office/drawing/2014/main" id="{AF5C387D-B6E4-4F23-AC5B-CCCD8CDFAD84}"/>
                </a:ext>
              </a:extLst>
            </p:cNvPr>
            <p:cNvSpPr/>
            <p:nvPr/>
          </p:nvSpPr>
          <p:spPr>
            <a:xfrm>
              <a:off x="3496316" y="3196558"/>
              <a:ext cx="1473807" cy="1646427"/>
            </a:xfrm>
            <a:custGeom>
              <a:avLst/>
              <a:gdLst>
                <a:gd name="connsiteX0" fmla="*/ 477795 w 1473807"/>
                <a:gd name="connsiteY0" fmla="*/ 210261 h 1646427"/>
                <a:gd name="connsiteX1" fmla="*/ 526602 w 1473807"/>
                <a:gd name="connsiteY1" fmla="*/ 184900 h 1646427"/>
                <a:gd name="connsiteX2" fmla="*/ 669675 w 1473807"/>
                <a:gd name="connsiteY2" fmla="*/ 11682 h 1646427"/>
                <a:gd name="connsiteX3" fmla="*/ 706041 w 1473807"/>
                <a:gd name="connsiteY3" fmla="*/ 10246 h 1646427"/>
                <a:gd name="connsiteX4" fmla="*/ 1455856 w 1473807"/>
                <a:gd name="connsiteY4" fmla="*/ 760540 h 1646427"/>
                <a:gd name="connsiteX5" fmla="*/ 1457292 w 1473807"/>
                <a:gd name="connsiteY5" fmla="*/ 811740 h 1646427"/>
                <a:gd name="connsiteX6" fmla="*/ 1348671 w 1473807"/>
                <a:gd name="connsiteY6" fmla="*/ 960555 h 1646427"/>
                <a:gd name="connsiteX7" fmla="*/ 1219954 w 1473807"/>
                <a:gd name="connsiteY7" fmla="*/ 1209855 h 1646427"/>
                <a:gd name="connsiteX8" fmla="*/ 1166840 w 1473807"/>
                <a:gd name="connsiteY8" fmla="*/ 1375417 h 1646427"/>
                <a:gd name="connsiteX9" fmla="*/ 1121382 w 1473807"/>
                <a:gd name="connsiteY9" fmla="*/ 1631417 h 1646427"/>
                <a:gd name="connsiteX10" fmla="*/ 1104634 w 1473807"/>
                <a:gd name="connsiteY10" fmla="*/ 1646250 h 1646427"/>
                <a:gd name="connsiteX11" fmla="*/ 1056784 w 1473807"/>
                <a:gd name="connsiteY11" fmla="*/ 1646250 h 1646427"/>
                <a:gd name="connsiteX12" fmla="*/ 40442 w 1473807"/>
                <a:gd name="connsiteY12" fmla="*/ 1646250 h 1646427"/>
                <a:gd name="connsiteX13" fmla="*/ 1684 w 1473807"/>
                <a:gd name="connsiteY13" fmla="*/ 1604621 h 1646427"/>
                <a:gd name="connsiteX14" fmla="*/ 19388 w 1473807"/>
                <a:gd name="connsiteY14" fmla="*/ 1415133 h 1646427"/>
                <a:gd name="connsiteX15" fmla="*/ 16517 w 1473807"/>
                <a:gd name="connsiteY15" fmla="*/ 1392165 h 1646427"/>
                <a:gd name="connsiteX16" fmla="*/ 156240 w 1473807"/>
                <a:gd name="connsiteY16" fmla="*/ 839493 h 1646427"/>
                <a:gd name="connsiteX17" fmla="*/ 367260 w 1473807"/>
                <a:gd name="connsiteY17" fmla="*/ 403098 h 1646427"/>
                <a:gd name="connsiteX18" fmla="*/ 471574 w 1473807"/>
                <a:gd name="connsiteY18" fmla="*/ 245670 h 1646427"/>
                <a:gd name="connsiteX19" fmla="*/ 477795 w 1473807"/>
                <a:gd name="connsiteY19" fmla="*/ 210261 h 1646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73807" h="1646427">
                  <a:moveTo>
                    <a:pt x="477795" y="210261"/>
                  </a:moveTo>
                  <a:cubicBezTo>
                    <a:pt x="500284" y="214089"/>
                    <a:pt x="514161" y="201648"/>
                    <a:pt x="526602" y="184900"/>
                  </a:cubicBezTo>
                  <a:cubicBezTo>
                    <a:pt x="571103" y="124609"/>
                    <a:pt x="618953" y="67188"/>
                    <a:pt x="669675" y="11682"/>
                  </a:cubicBezTo>
                  <a:cubicBezTo>
                    <a:pt x="683073" y="-3152"/>
                    <a:pt x="691686" y="-4109"/>
                    <a:pt x="706041" y="10246"/>
                  </a:cubicBezTo>
                  <a:cubicBezTo>
                    <a:pt x="955820" y="260504"/>
                    <a:pt x="1206077" y="510283"/>
                    <a:pt x="1455856" y="760540"/>
                  </a:cubicBezTo>
                  <a:cubicBezTo>
                    <a:pt x="1479303" y="783987"/>
                    <a:pt x="1479781" y="784465"/>
                    <a:pt x="1457292" y="811740"/>
                  </a:cubicBezTo>
                  <a:cubicBezTo>
                    <a:pt x="1418533" y="859112"/>
                    <a:pt x="1382645" y="908876"/>
                    <a:pt x="1348671" y="960555"/>
                  </a:cubicBezTo>
                  <a:cubicBezTo>
                    <a:pt x="1296993" y="1039508"/>
                    <a:pt x="1255842" y="1123724"/>
                    <a:pt x="1219954" y="1209855"/>
                  </a:cubicBezTo>
                  <a:cubicBezTo>
                    <a:pt x="1197943" y="1262969"/>
                    <a:pt x="1182631" y="1319432"/>
                    <a:pt x="1166840" y="1375417"/>
                  </a:cubicBezTo>
                  <a:cubicBezTo>
                    <a:pt x="1143872" y="1459634"/>
                    <a:pt x="1133345" y="1545765"/>
                    <a:pt x="1121382" y="1631417"/>
                  </a:cubicBezTo>
                  <a:cubicBezTo>
                    <a:pt x="1119947" y="1642901"/>
                    <a:pt x="1115161" y="1646250"/>
                    <a:pt x="1104634" y="1646250"/>
                  </a:cubicBezTo>
                  <a:cubicBezTo>
                    <a:pt x="1088844" y="1645772"/>
                    <a:pt x="1072575" y="1646250"/>
                    <a:pt x="1056784" y="1646250"/>
                  </a:cubicBezTo>
                  <a:cubicBezTo>
                    <a:pt x="718003" y="1646250"/>
                    <a:pt x="379223" y="1646250"/>
                    <a:pt x="40442" y="1646250"/>
                  </a:cubicBezTo>
                  <a:cubicBezTo>
                    <a:pt x="-4537" y="1646250"/>
                    <a:pt x="-1666" y="1651514"/>
                    <a:pt x="1684" y="1604621"/>
                  </a:cubicBezTo>
                  <a:cubicBezTo>
                    <a:pt x="5990" y="1541458"/>
                    <a:pt x="13646" y="1478296"/>
                    <a:pt x="19388" y="1415133"/>
                  </a:cubicBezTo>
                  <a:cubicBezTo>
                    <a:pt x="13168" y="1407956"/>
                    <a:pt x="15560" y="1399821"/>
                    <a:pt x="16517" y="1392165"/>
                  </a:cubicBezTo>
                  <a:cubicBezTo>
                    <a:pt x="41399" y="1202678"/>
                    <a:pt x="89728" y="1018932"/>
                    <a:pt x="156240" y="839493"/>
                  </a:cubicBezTo>
                  <a:cubicBezTo>
                    <a:pt x="212704" y="687329"/>
                    <a:pt x="284001" y="542343"/>
                    <a:pt x="367260" y="403098"/>
                  </a:cubicBezTo>
                  <a:cubicBezTo>
                    <a:pt x="399320" y="349027"/>
                    <a:pt x="435686" y="297349"/>
                    <a:pt x="471574" y="245670"/>
                  </a:cubicBezTo>
                  <a:cubicBezTo>
                    <a:pt x="479709" y="234665"/>
                    <a:pt x="483058" y="223659"/>
                    <a:pt x="477795" y="210261"/>
                  </a:cubicBezTo>
                  <a:close/>
                </a:path>
              </a:pathLst>
            </a:custGeom>
            <a:solidFill>
              <a:schemeClr val="accent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6" name="Freeform: Shape 3755">
              <a:extLst>
                <a:ext uri="{FF2B5EF4-FFF2-40B4-BE49-F238E27FC236}">
                  <a16:creationId xmlns:a16="http://schemas.microsoft.com/office/drawing/2014/main" id="{4A0A887A-5F3D-4F2C-B939-CB94BCE37AD6}"/>
                </a:ext>
              </a:extLst>
            </p:cNvPr>
            <p:cNvSpPr/>
            <p:nvPr/>
          </p:nvSpPr>
          <p:spPr>
            <a:xfrm>
              <a:off x="7229488" y="3197036"/>
              <a:ext cx="1472874" cy="1646250"/>
            </a:xfrm>
            <a:custGeom>
              <a:avLst/>
              <a:gdLst>
                <a:gd name="connsiteX0" fmla="*/ 344884 w 1472874"/>
                <a:gd name="connsiteY0" fmla="*/ 1586916 h 1646250"/>
                <a:gd name="connsiteX1" fmla="*/ 324787 w 1472874"/>
                <a:gd name="connsiteY1" fmla="*/ 1453413 h 1646250"/>
                <a:gd name="connsiteX2" fmla="*/ 315695 w 1472874"/>
                <a:gd name="connsiteY2" fmla="*/ 1414655 h 1646250"/>
                <a:gd name="connsiteX3" fmla="*/ 264974 w 1472874"/>
                <a:gd name="connsiteY3" fmla="*/ 1243829 h 1646250"/>
                <a:gd name="connsiteX4" fmla="*/ 134343 w 1472874"/>
                <a:gd name="connsiteY4" fmla="*/ 976824 h 1646250"/>
                <a:gd name="connsiteX5" fmla="*/ 11845 w 1472874"/>
                <a:gd name="connsiteY5" fmla="*/ 808869 h 1646250"/>
                <a:gd name="connsiteX6" fmla="*/ 13281 w 1472874"/>
                <a:gd name="connsiteY6" fmla="*/ 762454 h 1646250"/>
                <a:gd name="connsiteX7" fmla="*/ 766446 w 1472874"/>
                <a:gd name="connsiteY7" fmla="*/ 10246 h 1646250"/>
                <a:gd name="connsiteX8" fmla="*/ 803769 w 1472874"/>
                <a:gd name="connsiteY8" fmla="*/ 11682 h 1646250"/>
                <a:gd name="connsiteX9" fmla="*/ 965982 w 1472874"/>
                <a:gd name="connsiteY9" fmla="*/ 208825 h 1646250"/>
                <a:gd name="connsiteX10" fmla="*/ 990385 w 1472874"/>
                <a:gd name="connsiteY10" fmla="*/ 230837 h 1646250"/>
                <a:gd name="connsiteX11" fmla="*/ 1222460 w 1472874"/>
                <a:gd name="connsiteY11" fmla="*/ 621774 h 1646250"/>
                <a:gd name="connsiteX12" fmla="*/ 1283708 w 1472874"/>
                <a:gd name="connsiteY12" fmla="*/ 761497 h 1646250"/>
                <a:gd name="connsiteX13" fmla="*/ 1304284 w 1472874"/>
                <a:gd name="connsiteY13" fmla="*/ 807912 h 1646250"/>
                <a:gd name="connsiteX14" fmla="*/ 1435872 w 1472874"/>
                <a:gd name="connsiteY14" fmla="*/ 1269190 h 1646250"/>
                <a:gd name="connsiteX15" fmla="*/ 1460276 w 1472874"/>
                <a:gd name="connsiteY15" fmla="*/ 1412741 h 1646250"/>
                <a:gd name="connsiteX16" fmla="*/ 1461711 w 1472874"/>
                <a:gd name="connsiteY16" fmla="*/ 1453413 h 1646250"/>
                <a:gd name="connsiteX17" fmla="*/ 1463147 w 1472874"/>
                <a:gd name="connsiteY17" fmla="*/ 1529017 h 1646250"/>
                <a:gd name="connsiteX18" fmla="*/ 1470803 w 1472874"/>
                <a:gd name="connsiteY18" fmla="*/ 1616583 h 1646250"/>
                <a:gd name="connsiteX19" fmla="*/ 1444007 w 1472874"/>
                <a:gd name="connsiteY19" fmla="*/ 1646251 h 1646250"/>
                <a:gd name="connsiteX20" fmla="*/ 975073 w 1472874"/>
                <a:gd name="connsiteY20" fmla="*/ 1646251 h 1646250"/>
                <a:gd name="connsiteX21" fmla="*/ 379336 w 1472874"/>
                <a:gd name="connsiteY21" fmla="*/ 1646251 h 1646250"/>
                <a:gd name="connsiteX22" fmla="*/ 353497 w 1472874"/>
                <a:gd name="connsiteY22" fmla="*/ 1644336 h 1646250"/>
                <a:gd name="connsiteX23" fmla="*/ 344884 w 1472874"/>
                <a:gd name="connsiteY23" fmla="*/ 1586916 h 164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72874" h="1646250">
                  <a:moveTo>
                    <a:pt x="344884" y="1586916"/>
                  </a:moveTo>
                  <a:cubicBezTo>
                    <a:pt x="343927" y="1541458"/>
                    <a:pt x="331007" y="1497914"/>
                    <a:pt x="324787" y="1453413"/>
                  </a:cubicBezTo>
                  <a:cubicBezTo>
                    <a:pt x="316652" y="1441929"/>
                    <a:pt x="323351" y="1426617"/>
                    <a:pt x="315695" y="1414655"/>
                  </a:cubicBezTo>
                  <a:cubicBezTo>
                    <a:pt x="302297" y="1356756"/>
                    <a:pt x="286028" y="1299814"/>
                    <a:pt x="264974" y="1243829"/>
                  </a:cubicBezTo>
                  <a:cubicBezTo>
                    <a:pt x="230043" y="1150999"/>
                    <a:pt x="186978" y="1061519"/>
                    <a:pt x="134343" y="976824"/>
                  </a:cubicBezTo>
                  <a:cubicBezTo>
                    <a:pt x="97498" y="917968"/>
                    <a:pt x="58739" y="860069"/>
                    <a:pt x="11845" y="808869"/>
                  </a:cubicBezTo>
                  <a:cubicBezTo>
                    <a:pt x="-3945" y="791643"/>
                    <a:pt x="-4424" y="780637"/>
                    <a:pt x="13281" y="762454"/>
                  </a:cubicBezTo>
                  <a:cubicBezTo>
                    <a:pt x="265452" y="512675"/>
                    <a:pt x="516188" y="261461"/>
                    <a:pt x="766446" y="10246"/>
                  </a:cubicBezTo>
                  <a:cubicBezTo>
                    <a:pt x="780801" y="-4109"/>
                    <a:pt x="790371" y="-3152"/>
                    <a:pt x="803769" y="11682"/>
                  </a:cubicBezTo>
                  <a:cubicBezTo>
                    <a:pt x="860233" y="75323"/>
                    <a:pt x="913346" y="141835"/>
                    <a:pt x="965982" y="208825"/>
                  </a:cubicBezTo>
                  <a:cubicBezTo>
                    <a:pt x="975073" y="215046"/>
                    <a:pt x="984165" y="221267"/>
                    <a:pt x="990385" y="230837"/>
                  </a:cubicBezTo>
                  <a:cubicBezTo>
                    <a:pt x="1077952" y="355248"/>
                    <a:pt x="1156426" y="484922"/>
                    <a:pt x="1222460" y="621774"/>
                  </a:cubicBezTo>
                  <a:cubicBezTo>
                    <a:pt x="1244471" y="667710"/>
                    <a:pt x="1266003" y="713647"/>
                    <a:pt x="1283708" y="761497"/>
                  </a:cubicBezTo>
                  <a:cubicBezTo>
                    <a:pt x="1290886" y="776809"/>
                    <a:pt x="1296149" y="793078"/>
                    <a:pt x="1304284" y="807912"/>
                  </a:cubicBezTo>
                  <a:cubicBezTo>
                    <a:pt x="1360747" y="958162"/>
                    <a:pt x="1408119" y="1110805"/>
                    <a:pt x="1435872" y="1269190"/>
                  </a:cubicBezTo>
                  <a:cubicBezTo>
                    <a:pt x="1444485" y="1317040"/>
                    <a:pt x="1450227" y="1365369"/>
                    <a:pt x="1460276" y="1412741"/>
                  </a:cubicBezTo>
                  <a:cubicBezTo>
                    <a:pt x="1463147" y="1426139"/>
                    <a:pt x="1464104" y="1440015"/>
                    <a:pt x="1461711" y="1453413"/>
                  </a:cubicBezTo>
                  <a:cubicBezTo>
                    <a:pt x="1457405" y="1478774"/>
                    <a:pt x="1458362" y="1504135"/>
                    <a:pt x="1463147" y="1529017"/>
                  </a:cubicBezTo>
                  <a:cubicBezTo>
                    <a:pt x="1466018" y="1558206"/>
                    <a:pt x="1465061" y="1587395"/>
                    <a:pt x="1470803" y="1616583"/>
                  </a:cubicBezTo>
                  <a:cubicBezTo>
                    <a:pt x="1476066" y="1644336"/>
                    <a:pt x="1472717" y="1646251"/>
                    <a:pt x="1444007" y="1646251"/>
                  </a:cubicBezTo>
                  <a:cubicBezTo>
                    <a:pt x="1287536" y="1646251"/>
                    <a:pt x="1131544" y="1646251"/>
                    <a:pt x="975073" y="1646251"/>
                  </a:cubicBezTo>
                  <a:cubicBezTo>
                    <a:pt x="776494" y="1646251"/>
                    <a:pt x="577915" y="1646251"/>
                    <a:pt x="379336" y="1646251"/>
                  </a:cubicBezTo>
                  <a:cubicBezTo>
                    <a:pt x="370723" y="1646251"/>
                    <a:pt x="362110" y="1644815"/>
                    <a:pt x="353497" y="1644336"/>
                  </a:cubicBezTo>
                  <a:cubicBezTo>
                    <a:pt x="342970" y="1626632"/>
                    <a:pt x="354454" y="1605099"/>
                    <a:pt x="344884" y="1586916"/>
                  </a:cubicBezTo>
                  <a:close/>
                </a:path>
              </a:pathLst>
            </a:custGeom>
            <a:solidFill>
              <a:schemeClr val="accent4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757" name="Trapezoid 24">
            <a:extLst>
              <a:ext uri="{FF2B5EF4-FFF2-40B4-BE49-F238E27FC236}">
                <a16:creationId xmlns:a16="http://schemas.microsoft.com/office/drawing/2014/main" id="{ED2CB9C6-9BA5-4147-9858-FD1893BDA661}"/>
              </a:ext>
            </a:extLst>
          </p:cNvPr>
          <p:cNvSpPr>
            <a:spLocks noChangeAspect="1"/>
          </p:cNvSpPr>
          <p:nvPr/>
        </p:nvSpPr>
        <p:spPr>
          <a:xfrm rot="8369018">
            <a:off x="4215200" y="4240285"/>
            <a:ext cx="410470" cy="414380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58" name="Oval 21">
            <a:extLst>
              <a:ext uri="{FF2B5EF4-FFF2-40B4-BE49-F238E27FC236}">
                <a16:creationId xmlns:a16="http://schemas.microsoft.com/office/drawing/2014/main" id="{E3822C61-8B73-4C0D-AD1A-F43EDFF6D3C1}"/>
              </a:ext>
            </a:extLst>
          </p:cNvPr>
          <p:cNvSpPr>
            <a:spLocks noChangeAspect="1"/>
          </p:cNvSpPr>
          <p:nvPr/>
        </p:nvSpPr>
        <p:spPr>
          <a:xfrm>
            <a:off x="5181842" y="3344945"/>
            <a:ext cx="425281" cy="372728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59" name="Freeform: Shape 3758">
            <a:extLst>
              <a:ext uri="{FF2B5EF4-FFF2-40B4-BE49-F238E27FC236}">
                <a16:creationId xmlns:a16="http://schemas.microsoft.com/office/drawing/2014/main" id="{68279C2F-E208-446C-B8AD-B7D4E18DF9FC}"/>
              </a:ext>
            </a:extLst>
          </p:cNvPr>
          <p:cNvSpPr/>
          <p:nvPr/>
        </p:nvSpPr>
        <p:spPr>
          <a:xfrm rot="5400000">
            <a:off x="7642674" y="4398956"/>
            <a:ext cx="286823" cy="287246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760" name="Frame 1">
            <a:extLst>
              <a:ext uri="{FF2B5EF4-FFF2-40B4-BE49-F238E27FC236}">
                <a16:creationId xmlns:a16="http://schemas.microsoft.com/office/drawing/2014/main" id="{B6FCCAFE-2FDC-415E-8FFA-BC147A02C1B5}"/>
              </a:ext>
            </a:extLst>
          </p:cNvPr>
          <p:cNvSpPr/>
          <p:nvPr/>
        </p:nvSpPr>
        <p:spPr>
          <a:xfrm>
            <a:off x="6672946" y="3310564"/>
            <a:ext cx="298742" cy="403639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grpSp>
        <p:nvGrpSpPr>
          <p:cNvPr id="3761" name="Group 3760">
            <a:extLst>
              <a:ext uri="{FF2B5EF4-FFF2-40B4-BE49-F238E27FC236}">
                <a16:creationId xmlns:a16="http://schemas.microsoft.com/office/drawing/2014/main" id="{45ECD616-508E-4DA3-ACD0-7962A1ECFF51}"/>
              </a:ext>
            </a:extLst>
          </p:cNvPr>
          <p:cNvGrpSpPr/>
          <p:nvPr/>
        </p:nvGrpSpPr>
        <p:grpSpPr>
          <a:xfrm>
            <a:off x="8494037" y="1733806"/>
            <a:ext cx="2968685" cy="923330"/>
            <a:chOff x="3017859" y="4283314"/>
            <a:chExt cx="2579765" cy="923329"/>
          </a:xfrm>
        </p:grpSpPr>
        <p:sp>
          <p:nvSpPr>
            <p:cNvPr id="3762" name="TextBox 3761">
              <a:extLst>
                <a:ext uri="{FF2B5EF4-FFF2-40B4-BE49-F238E27FC236}">
                  <a16:creationId xmlns:a16="http://schemas.microsoft.com/office/drawing/2014/main" id="{2D3420C6-A6FB-497E-878F-6A3BA391354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63" name="TextBox 3762">
              <a:extLst>
                <a:ext uri="{FF2B5EF4-FFF2-40B4-BE49-F238E27FC236}">
                  <a16:creationId xmlns:a16="http://schemas.microsoft.com/office/drawing/2014/main" id="{BC4880F6-0049-4A35-A2DE-437C96B32A6B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64" name="Group 3763">
            <a:extLst>
              <a:ext uri="{FF2B5EF4-FFF2-40B4-BE49-F238E27FC236}">
                <a16:creationId xmlns:a16="http://schemas.microsoft.com/office/drawing/2014/main" id="{257CA53F-02C6-4712-9180-2ECA26B28205}"/>
              </a:ext>
            </a:extLst>
          </p:cNvPr>
          <p:cNvGrpSpPr/>
          <p:nvPr/>
        </p:nvGrpSpPr>
        <p:grpSpPr>
          <a:xfrm>
            <a:off x="729279" y="1733806"/>
            <a:ext cx="2968685" cy="923330"/>
            <a:chOff x="3017859" y="4283314"/>
            <a:chExt cx="2579765" cy="923329"/>
          </a:xfrm>
        </p:grpSpPr>
        <p:sp>
          <p:nvSpPr>
            <p:cNvPr id="3765" name="TextBox 3764">
              <a:extLst>
                <a:ext uri="{FF2B5EF4-FFF2-40B4-BE49-F238E27FC236}">
                  <a16:creationId xmlns:a16="http://schemas.microsoft.com/office/drawing/2014/main" id="{3B957F7C-3718-4ABB-B9F6-B6180AEAD358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66" name="TextBox 3765">
              <a:extLst>
                <a:ext uri="{FF2B5EF4-FFF2-40B4-BE49-F238E27FC236}">
                  <a16:creationId xmlns:a16="http://schemas.microsoft.com/office/drawing/2014/main" id="{1EA69C1B-511D-402F-ADAD-9B593A271F8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67" name="Group 3766">
            <a:extLst>
              <a:ext uri="{FF2B5EF4-FFF2-40B4-BE49-F238E27FC236}">
                <a16:creationId xmlns:a16="http://schemas.microsoft.com/office/drawing/2014/main" id="{FAAA0E91-935A-46B1-9C7A-2E543A7DF107}"/>
              </a:ext>
            </a:extLst>
          </p:cNvPr>
          <p:cNvGrpSpPr/>
          <p:nvPr/>
        </p:nvGrpSpPr>
        <p:grpSpPr>
          <a:xfrm>
            <a:off x="8918425" y="4679192"/>
            <a:ext cx="2968685" cy="923330"/>
            <a:chOff x="3017859" y="4283314"/>
            <a:chExt cx="2579765" cy="923329"/>
          </a:xfrm>
        </p:grpSpPr>
        <p:sp>
          <p:nvSpPr>
            <p:cNvPr id="3768" name="TextBox 3767">
              <a:extLst>
                <a:ext uri="{FF2B5EF4-FFF2-40B4-BE49-F238E27FC236}">
                  <a16:creationId xmlns:a16="http://schemas.microsoft.com/office/drawing/2014/main" id="{C7D7E527-BD46-4AC4-94FC-D012CFC22DBD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69" name="TextBox 3768">
              <a:extLst>
                <a:ext uri="{FF2B5EF4-FFF2-40B4-BE49-F238E27FC236}">
                  <a16:creationId xmlns:a16="http://schemas.microsoft.com/office/drawing/2014/main" id="{AD5D5CFA-06A1-40B0-B3DA-EDFE7AFA4CB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70" name="Group 3769">
            <a:extLst>
              <a:ext uri="{FF2B5EF4-FFF2-40B4-BE49-F238E27FC236}">
                <a16:creationId xmlns:a16="http://schemas.microsoft.com/office/drawing/2014/main" id="{0AC4F00E-80DB-4C9E-A683-1357FD4816DE}"/>
              </a:ext>
            </a:extLst>
          </p:cNvPr>
          <p:cNvGrpSpPr/>
          <p:nvPr/>
        </p:nvGrpSpPr>
        <p:grpSpPr>
          <a:xfrm>
            <a:off x="304891" y="4679192"/>
            <a:ext cx="2968685" cy="923330"/>
            <a:chOff x="3017859" y="4283314"/>
            <a:chExt cx="2579765" cy="923329"/>
          </a:xfrm>
        </p:grpSpPr>
        <p:sp>
          <p:nvSpPr>
            <p:cNvPr id="3771" name="TextBox 3770">
              <a:extLst>
                <a:ext uri="{FF2B5EF4-FFF2-40B4-BE49-F238E27FC236}">
                  <a16:creationId xmlns:a16="http://schemas.microsoft.com/office/drawing/2014/main" id="{5B00B2B0-4E91-4BB9-B6EA-DF2F1A91EAD4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72" name="TextBox 3771">
              <a:extLst>
                <a:ext uri="{FF2B5EF4-FFF2-40B4-BE49-F238E27FC236}">
                  <a16:creationId xmlns:a16="http://schemas.microsoft.com/office/drawing/2014/main" id="{922299DB-16BE-4276-BDBC-29122F9EA867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73" name="Graphic 3">
            <a:extLst>
              <a:ext uri="{FF2B5EF4-FFF2-40B4-BE49-F238E27FC236}">
                <a16:creationId xmlns:a16="http://schemas.microsoft.com/office/drawing/2014/main" id="{28A35692-56CD-4149-8EFF-1022F7F28235}"/>
              </a:ext>
            </a:extLst>
          </p:cNvPr>
          <p:cNvGrpSpPr/>
          <p:nvPr/>
        </p:nvGrpSpPr>
        <p:grpSpPr>
          <a:xfrm rot="294171">
            <a:off x="5592267" y="5285235"/>
            <a:ext cx="3319894" cy="1207409"/>
            <a:chOff x="0" y="1211951"/>
            <a:chExt cx="12192000" cy="4434097"/>
          </a:xfrm>
        </p:grpSpPr>
        <p:sp>
          <p:nvSpPr>
            <p:cNvPr id="3774" name="Freeform: Shape 3773">
              <a:extLst>
                <a:ext uri="{FF2B5EF4-FFF2-40B4-BE49-F238E27FC236}">
                  <a16:creationId xmlns:a16="http://schemas.microsoft.com/office/drawing/2014/main" id="{228ED86E-CF25-4681-8FB7-3C18DA40EA5B}"/>
                </a:ext>
              </a:extLst>
            </p:cNvPr>
            <p:cNvSpPr/>
            <p:nvPr/>
          </p:nvSpPr>
          <p:spPr>
            <a:xfrm>
              <a:off x="8338752" y="1211990"/>
              <a:ext cx="3831088" cy="3114252"/>
            </a:xfrm>
            <a:custGeom>
              <a:avLst/>
              <a:gdLst>
                <a:gd name="connsiteX0" fmla="*/ 3817888 w 3831088"/>
                <a:gd name="connsiteY0" fmla="*/ 722004 h 3114252"/>
                <a:gd name="connsiteX1" fmla="*/ 3452269 w 3831088"/>
                <a:gd name="connsiteY1" fmla="*/ 280008 h 3114252"/>
                <a:gd name="connsiteX2" fmla="*/ 2264893 w 3831088"/>
                <a:gd name="connsiteY2" fmla="*/ 2082 h 3114252"/>
                <a:gd name="connsiteX3" fmla="*/ 1600132 w 3831088"/>
                <a:gd name="connsiteY3" fmla="*/ 195852 h 3114252"/>
                <a:gd name="connsiteX4" fmla="*/ 1027306 w 3831088"/>
                <a:gd name="connsiteY4" fmla="*/ 642091 h 3114252"/>
                <a:gd name="connsiteX5" fmla="*/ 513884 w 3831088"/>
                <a:gd name="connsiteY5" fmla="*/ 1130054 h 3114252"/>
                <a:gd name="connsiteX6" fmla="*/ 66231 w 3831088"/>
                <a:gd name="connsiteY6" fmla="*/ 1725510 h 3114252"/>
                <a:gd name="connsiteX7" fmla="*/ 25921 w 3831088"/>
                <a:gd name="connsiteY7" fmla="*/ 2132146 h 3114252"/>
                <a:gd name="connsiteX8" fmla="*/ 907790 w 3831088"/>
                <a:gd name="connsiteY8" fmla="*/ 2922787 h 3114252"/>
                <a:gd name="connsiteX9" fmla="*/ 1745106 w 3831088"/>
                <a:gd name="connsiteY9" fmla="*/ 3109486 h 3114252"/>
                <a:gd name="connsiteX10" fmla="*/ 2197710 w 3831088"/>
                <a:gd name="connsiteY10" fmla="*/ 2873283 h 3114252"/>
                <a:gd name="connsiteX11" fmla="*/ 2551306 w 3831088"/>
                <a:gd name="connsiteY11" fmla="*/ 2477255 h 3114252"/>
                <a:gd name="connsiteX12" fmla="*/ 3064728 w 3831088"/>
                <a:gd name="connsiteY12" fmla="*/ 1989293 h 3114252"/>
                <a:gd name="connsiteX13" fmla="*/ 3629068 w 3831088"/>
                <a:gd name="connsiteY13" fmla="*/ 1458898 h 3114252"/>
                <a:gd name="connsiteX14" fmla="*/ 3817888 w 3831088"/>
                <a:gd name="connsiteY14" fmla="*/ 1005588 h 3114252"/>
                <a:gd name="connsiteX15" fmla="*/ 3817888 w 3831088"/>
                <a:gd name="connsiteY15" fmla="*/ 722004 h 311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31088" h="3114252">
                  <a:moveTo>
                    <a:pt x="3817888" y="722004"/>
                  </a:moveTo>
                  <a:cubicBezTo>
                    <a:pt x="3782528" y="565714"/>
                    <a:pt x="3521574" y="325976"/>
                    <a:pt x="3452269" y="280008"/>
                  </a:cubicBezTo>
                  <a:cubicBezTo>
                    <a:pt x="3124839" y="63607"/>
                    <a:pt x="2569693" y="-14184"/>
                    <a:pt x="2264893" y="2082"/>
                  </a:cubicBezTo>
                  <a:cubicBezTo>
                    <a:pt x="2037176" y="14104"/>
                    <a:pt x="1734498" y="94724"/>
                    <a:pt x="1600132" y="195852"/>
                  </a:cubicBezTo>
                  <a:cubicBezTo>
                    <a:pt x="1465765" y="296981"/>
                    <a:pt x="1179352" y="499238"/>
                    <a:pt x="1027306" y="642091"/>
                  </a:cubicBezTo>
                  <a:cubicBezTo>
                    <a:pt x="875259" y="784944"/>
                    <a:pt x="615719" y="1020439"/>
                    <a:pt x="513884" y="1130054"/>
                  </a:cubicBezTo>
                  <a:cubicBezTo>
                    <a:pt x="419827" y="1231182"/>
                    <a:pt x="105127" y="1612359"/>
                    <a:pt x="66231" y="1725510"/>
                  </a:cubicBezTo>
                  <a:cubicBezTo>
                    <a:pt x="20263" y="1859169"/>
                    <a:pt x="-32776" y="2005558"/>
                    <a:pt x="25921" y="2132146"/>
                  </a:cubicBezTo>
                  <a:cubicBezTo>
                    <a:pt x="168774" y="2511201"/>
                    <a:pt x="751501" y="2843581"/>
                    <a:pt x="907790" y="2922787"/>
                  </a:cubicBezTo>
                  <a:cubicBezTo>
                    <a:pt x="1086002" y="3012600"/>
                    <a:pt x="1487688" y="3140602"/>
                    <a:pt x="1745106" y="3109486"/>
                  </a:cubicBezTo>
                  <a:cubicBezTo>
                    <a:pt x="1995453" y="3079076"/>
                    <a:pt x="2046370" y="3016843"/>
                    <a:pt x="2197710" y="2873283"/>
                  </a:cubicBezTo>
                  <a:cubicBezTo>
                    <a:pt x="2349049" y="2729723"/>
                    <a:pt x="2399967" y="2662540"/>
                    <a:pt x="2551306" y="2477255"/>
                  </a:cubicBezTo>
                  <a:cubicBezTo>
                    <a:pt x="2702645" y="2291971"/>
                    <a:pt x="2904902" y="2089714"/>
                    <a:pt x="3064728" y="1989293"/>
                  </a:cubicBezTo>
                  <a:cubicBezTo>
                    <a:pt x="3224553" y="1888164"/>
                    <a:pt x="3471363" y="1666106"/>
                    <a:pt x="3629068" y="1458898"/>
                  </a:cubicBezTo>
                  <a:cubicBezTo>
                    <a:pt x="3755654" y="1293415"/>
                    <a:pt x="3817888" y="1005588"/>
                    <a:pt x="3817888" y="1005588"/>
                  </a:cubicBezTo>
                  <a:cubicBezTo>
                    <a:pt x="3817888" y="1005588"/>
                    <a:pt x="3847589" y="852127"/>
                    <a:pt x="3817888" y="722004"/>
                  </a:cubicBezTo>
                  <a:close/>
                </a:path>
              </a:pathLst>
            </a:custGeom>
            <a:solidFill>
              <a:srgbClr val="000000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5" name="Freeform: Shape 3774">
              <a:extLst>
                <a:ext uri="{FF2B5EF4-FFF2-40B4-BE49-F238E27FC236}">
                  <a16:creationId xmlns:a16="http://schemas.microsoft.com/office/drawing/2014/main" id="{FC571CFE-62C9-4183-AABC-101407B23650}"/>
                </a:ext>
              </a:extLst>
            </p:cNvPr>
            <p:cNvSpPr/>
            <p:nvPr/>
          </p:nvSpPr>
          <p:spPr>
            <a:xfrm>
              <a:off x="8338752" y="1947152"/>
              <a:ext cx="1882301" cy="1882825"/>
            </a:xfrm>
            <a:custGeom>
              <a:avLst/>
              <a:gdLst>
                <a:gd name="connsiteX0" fmla="*/ 1040743 w 1882301"/>
                <a:gd name="connsiteY0" fmla="*/ 1158660 h 1882825"/>
                <a:gd name="connsiteX1" fmla="*/ 1544970 w 1882301"/>
                <a:gd name="connsiteY1" fmla="*/ 517237 h 1882825"/>
                <a:gd name="connsiteX2" fmla="*/ 1882302 w 1882301"/>
                <a:gd name="connsiteY2" fmla="*/ 8765 h 1882825"/>
                <a:gd name="connsiteX3" fmla="*/ 1492638 w 1882301"/>
                <a:gd name="connsiteY3" fmla="*/ 143839 h 1882825"/>
                <a:gd name="connsiteX4" fmla="*/ 1486981 w 1882301"/>
                <a:gd name="connsiteY4" fmla="*/ 149497 h 1882825"/>
                <a:gd name="connsiteX5" fmla="*/ 1482030 w 1882301"/>
                <a:gd name="connsiteY5" fmla="*/ 143132 h 1882825"/>
                <a:gd name="connsiteX6" fmla="*/ 915569 w 1882301"/>
                <a:gd name="connsiteY6" fmla="*/ 12301 h 1882825"/>
                <a:gd name="connsiteX7" fmla="*/ 513884 w 1882301"/>
                <a:gd name="connsiteY7" fmla="*/ 395600 h 1882825"/>
                <a:gd name="connsiteX8" fmla="*/ 66231 w 1882301"/>
                <a:gd name="connsiteY8" fmla="*/ 991056 h 1882825"/>
                <a:gd name="connsiteX9" fmla="*/ 25921 w 1882301"/>
                <a:gd name="connsiteY9" fmla="*/ 1397692 h 1882825"/>
                <a:gd name="connsiteX10" fmla="*/ 375274 w 1882301"/>
                <a:gd name="connsiteY10" fmla="*/ 1727950 h 1882825"/>
                <a:gd name="connsiteX11" fmla="*/ 673710 w 1882301"/>
                <a:gd name="connsiteY11" fmla="*/ 1882826 h 1882825"/>
                <a:gd name="connsiteX12" fmla="*/ 937492 w 1882301"/>
                <a:gd name="connsiteY12" fmla="*/ 1276762 h 1882825"/>
                <a:gd name="connsiteX13" fmla="*/ 1040743 w 1882301"/>
                <a:gd name="connsiteY13" fmla="*/ 1158660 h 188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2301" h="1882825">
                  <a:moveTo>
                    <a:pt x="1040743" y="1158660"/>
                  </a:moveTo>
                  <a:cubicBezTo>
                    <a:pt x="1044986" y="1153710"/>
                    <a:pt x="1503246" y="603514"/>
                    <a:pt x="1544970" y="517237"/>
                  </a:cubicBezTo>
                  <a:cubicBezTo>
                    <a:pt x="1584573" y="435202"/>
                    <a:pt x="1839162" y="70998"/>
                    <a:pt x="1882302" y="8765"/>
                  </a:cubicBezTo>
                  <a:cubicBezTo>
                    <a:pt x="1718233" y="-28716"/>
                    <a:pt x="1580330" y="61098"/>
                    <a:pt x="1492638" y="143839"/>
                  </a:cubicBezTo>
                  <a:lnTo>
                    <a:pt x="1486981" y="149497"/>
                  </a:lnTo>
                  <a:lnTo>
                    <a:pt x="1482030" y="143132"/>
                  </a:lnTo>
                  <a:cubicBezTo>
                    <a:pt x="1443135" y="87971"/>
                    <a:pt x="1063373" y="29981"/>
                    <a:pt x="915569" y="12301"/>
                  </a:cubicBezTo>
                  <a:cubicBezTo>
                    <a:pt x="769888" y="147375"/>
                    <a:pt x="593796" y="310029"/>
                    <a:pt x="513884" y="395600"/>
                  </a:cubicBezTo>
                  <a:cubicBezTo>
                    <a:pt x="419827" y="496728"/>
                    <a:pt x="105127" y="877905"/>
                    <a:pt x="66231" y="991056"/>
                  </a:cubicBezTo>
                  <a:cubicBezTo>
                    <a:pt x="20263" y="1124715"/>
                    <a:pt x="-32776" y="1271104"/>
                    <a:pt x="25921" y="1397692"/>
                  </a:cubicBezTo>
                  <a:cubicBezTo>
                    <a:pt x="84618" y="1524279"/>
                    <a:pt x="257173" y="1655817"/>
                    <a:pt x="375274" y="1727950"/>
                  </a:cubicBezTo>
                  <a:cubicBezTo>
                    <a:pt x="455894" y="1777454"/>
                    <a:pt x="563388" y="1831908"/>
                    <a:pt x="673710" y="1882826"/>
                  </a:cubicBezTo>
                  <a:cubicBezTo>
                    <a:pt x="702704" y="1725122"/>
                    <a:pt x="896475" y="1331216"/>
                    <a:pt x="937492" y="1276762"/>
                  </a:cubicBezTo>
                  <a:cubicBezTo>
                    <a:pt x="979923" y="1220186"/>
                    <a:pt x="1040035" y="1159368"/>
                    <a:pt x="1040743" y="115866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6" name="Freeform: Shape 3775">
              <a:extLst>
                <a:ext uri="{FF2B5EF4-FFF2-40B4-BE49-F238E27FC236}">
                  <a16:creationId xmlns:a16="http://schemas.microsoft.com/office/drawing/2014/main" id="{EF6F48B2-8324-4E28-8ECB-647F932435AA}"/>
                </a:ext>
              </a:extLst>
            </p:cNvPr>
            <p:cNvSpPr/>
            <p:nvPr/>
          </p:nvSpPr>
          <p:spPr>
            <a:xfrm>
              <a:off x="9018827" y="1959453"/>
              <a:ext cx="2123698" cy="2134891"/>
            </a:xfrm>
            <a:custGeom>
              <a:avLst/>
              <a:gdLst>
                <a:gd name="connsiteX0" fmla="*/ 1260924 w 2123698"/>
                <a:gd name="connsiteY0" fmla="*/ 313286 h 2134891"/>
                <a:gd name="connsiteX1" fmla="*/ 1253852 w 2123698"/>
                <a:gd name="connsiteY1" fmla="*/ 310458 h 2134891"/>
                <a:gd name="connsiteX2" fmla="*/ 1256681 w 2123698"/>
                <a:gd name="connsiteY2" fmla="*/ 303386 h 2134891"/>
                <a:gd name="connsiteX3" fmla="*/ 1261631 w 2123698"/>
                <a:gd name="connsiteY3" fmla="*/ 292071 h 2134891"/>
                <a:gd name="connsiteX4" fmla="*/ 1292041 w 2123698"/>
                <a:gd name="connsiteY4" fmla="*/ 71426 h 2134891"/>
                <a:gd name="connsiteX5" fmla="*/ 1216371 w 2123698"/>
                <a:gd name="connsiteY5" fmla="*/ 0 h 2134891"/>
                <a:gd name="connsiteX6" fmla="*/ 877626 w 2123698"/>
                <a:gd name="connsiteY6" fmla="*/ 510593 h 2134891"/>
                <a:gd name="connsiteX7" fmla="*/ 371276 w 2123698"/>
                <a:gd name="connsiteY7" fmla="*/ 1155553 h 2134891"/>
                <a:gd name="connsiteX8" fmla="*/ 268733 w 2123698"/>
                <a:gd name="connsiteY8" fmla="*/ 1272239 h 2134891"/>
                <a:gd name="connsiteX9" fmla="*/ 7072 w 2123698"/>
                <a:gd name="connsiteY9" fmla="*/ 1874060 h 2134891"/>
                <a:gd name="connsiteX10" fmla="*/ 0 w 2123698"/>
                <a:gd name="connsiteY10" fmla="*/ 1872646 h 2134891"/>
                <a:gd name="connsiteX11" fmla="*/ 438459 w 2123698"/>
                <a:gd name="connsiteY11" fmla="*/ 2050151 h 2134891"/>
                <a:gd name="connsiteX12" fmla="*/ 1079883 w 2123698"/>
                <a:gd name="connsiteY12" fmla="*/ 2116627 h 2134891"/>
                <a:gd name="connsiteX13" fmla="*/ 1440551 w 2123698"/>
                <a:gd name="connsiteY13" fmla="*/ 1869110 h 2134891"/>
                <a:gd name="connsiteX14" fmla="*/ 2023985 w 2123698"/>
                <a:gd name="connsiteY14" fmla="*/ 988655 h 2134891"/>
                <a:gd name="connsiteX15" fmla="*/ 2123699 w 2123698"/>
                <a:gd name="connsiteY15" fmla="*/ 858532 h 2134891"/>
                <a:gd name="connsiteX16" fmla="*/ 1260924 w 2123698"/>
                <a:gd name="connsiteY16" fmla="*/ 313286 h 213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23698" h="2134891">
                  <a:moveTo>
                    <a:pt x="1260924" y="313286"/>
                  </a:moveTo>
                  <a:lnTo>
                    <a:pt x="1253852" y="310458"/>
                  </a:lnTo>
                  <a:lnTo>
                    <a:pt x="1256681" y="303386"/>
                  </a:lnTo>
                  <a:cubicBezTo>
                    <a:pt x="1258095" y="300557"/>
                    <a:pt x="1259510" y="297021"/>
                    <a:pt x="1261631" y="292071"/>
                  </a:cubicBezTo>
                  <a:cubicBezTo>
                    <a:pt x="1278604" y="253175"/>
                    <a:pt x="1324571" y="148510"/>
                    <a:pt x="1292041" y="71426"/>
                  </a:cubicBezTo>
                  <a:cubicBezTo>
                    <a:pt x="1278604" y="39603"/>
                    <a:pt x="1253145" y="15558"/>
                    <a:pt x="1216371" y="0"/>
                  </a:cubicBezTo>
                  <a:cubicBezTo>
                    <a:pt x="1183840" y="46675"/>
                    <a:pt x="916521" y="428559"/>
                    <a:pt x="877626" y="510593"/>
                  </a:cubicBezTo>
                  <a:cubicBezTo>
                    <a:pt x="835194" y="598992"/>
                    <a:pt x="389663" y="1132922"/>
                    <a:pt x="371276" y="1155553"/>
                  </a:cubicBezTo>
                  <a:cubicBezTo>
                    <a:pt x="370568" y="1156967"/>
                    <a:pt x="310457" y="1216371"/>
                    <a:pt x="268733" y="1272239"/>
                  </a:cubicBezTo>
                  <a:cubicBezTo>
                    <a:pt x="228423" y="1325986"/>
                    <a:pt x="35360" y="1718478"/>
                    <a:pt x="7072" y="1874060"/>
                  </a:cubicBezTo>
                  <a:lnTo>
                    <a:pt x="0" y="1872646"/>
                  </a:lnTo>
                  <a:cubicBezTo>
                    <a:pt x="169018" y="1950437"/>
                    <a:pt x="342988" y="2020449"/>
                    <a:pt x="438459" y="2050151"/>
                  </a:cubicBezTo>
                  <a:cubicBezTo>
                    <a:pt x="606771" y="2103191"/>
                    <a:pt x="894599" y="2166838"/>
                    <a:pt x="1079883" y="2116627"/>
                  </a:cubicBezTo>
                  <a:cubicBezTo>
                    <a:pt x="1168989" y="2092583"/>
                    <a:pt x="1310427" y="1991454"/>
                    <a:pt x="1440551" y="1869110"/>
                  </a:cubicBezTo>
                  <a:cubicBezTo>
                    <a:pt x="1695140" y="1628664"/>
                    <a:pt x="1879010" y="1207885"/>
                    <a:pt x="2023985" y="988655"/>
                  </a:cubicBezTo>
                  <a:cubicBezTo>
                    <a:pt x="2050859" y="947638"/>
                    <a:pt x="2084803" y="903792"/>
                    <a:pt x="2123699" y="858532"/>
                  </a:cubicBezTo>
                  <a:cubicBezTo>
                    <a:pt x="2034593" y="741138"/>
                    <a:pt x="1751716" y="490792"/>
                    <a:pt x="1260924" y="31328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7" name="Freeform: Shape 3776">
              <a:extLst>
                <a:ext uri="{FF2B5EF4-FFF2-40B4-BE49-F238E27FC236}">
                  <a16:creationId xmlns:a16="http://schemas.microsoft.com/office/drawing/2014/main" id="{56DEF2EF-C985-44C0-8ED8-86E34AD67F89}"/>
                </a:ext>
              </a:extLst>
            </p:cNvPr>
            <p:cNvSpPr/>
            <p:nvPr/>
          </p:nvSpPr>
          <p:spPr>
            <a:xfrm>
              <a:off x="9256172" y="2170520"/>
              <a:ext cx="815663" cy="1058343"/>
            </a:xfrm>
            <a:custGeom>
              <a:avLst/>
              <a:gdLst>
                <a:gd name="connsiteX0" fmla="*/ 123323 w 815663"/>
                <a:gd name="connsiteY0" fmla="*/ 935292 h 1058343"/>
                <a:gd name="connsiteX1" fmla="*/ 627551 w 815663"/>
                <a:gd name="connsiteY1" fmla="*/ 293869 h 1058343"/>
                <a:gd name="connsiteX2" fmla="*/ 815664 w 815663"/>
                <a:gd name="connsiteY2" fmla="*/ 1798 h 1058343"/>
                <a:gd name="connsiteX3" fmla="*/ 263346 w 815663"/>
                <a:gd name="connsiteY3" fmla="*/ 411970 h 1058343"/>
                <a:gd name="connsiteX4" fmla="*/ 16536 w 815663"/>
                <a:gd name="connsiteY4" fmla="*/ 1058344 h 1058343"/>
                <a:gd name="connsiteX5" fmla="*/ 20072 w 815663"/>
                <a:gd name="connsiteY5" fmla="*/ 1053393 h 1058343"/>
                <a:gd name="connsiteX6" fmla="*/ 123323 w 815663"/>
                <a:gd name="connsiteY6" fmla="*/ 935292 h 105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663" h="1058343">
                  <a:moveTo>
                    <a:pt x="123323" y="935292"/>
                  </a:moveTo>
                  <a:cubicBezTo>
                    <a:pt x="127566" y="930342"/>
                    <a:pt x="585826" y="380146"/>
                    <a:pt x="627551" y="293869"/>
                  </a:cubicBezTo>
                  <a:cubicBezTo>
                    <a:pt x="648766" y="249316"/>
                    <a:pt x="735044" y="119899"/>
                    <a:pt x="815664" y="1798"/>
                  </a:cubicBezTo>
                  <a:cubicBezTo>
                    <a:pt x="696149" y="-19418"/>
                    <a:pt x="464189" y="148894"/>
                    <a:pt x="263346" y="411970"/>
                  </a:cubicBezTo>
                  <a:cubicBezTo>
                    <a:pt x="58968" y="679289"/>
                    <a:pt x="-42160" y="952972"/>
                    <a:pt x="16536" y="1058344"/>
                  </a:cubicBezTo>
                  <a:cubicBezTo>
                    <a:pt x="17951" y="1056222"/>
                    <a:pt x="19365" y="1054808"/>
                    <a:pt x="20072" y="1053393"/>
                  </a:cubicBezTo>
                  <a:cubicBezTo>
                    <a:pt x="62504" y="996111"/>
                    <a:pt x="122615" y="935999"/>
                    <a:pt x="123323" y="9352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8" name="Freeform: Shape 3777">
              <a:extLst>
                <a:ext uri="{FF2B5EF4-FFF2-40B4-BE49-F238E27FC236}">
                  <a16:creationId xmlns:a16="http://schemas.microsoft.com/office/drawing/2014/main" id="{382B3975-1F9E-4112-A42E-4D1535DDF4E7}"/>
                </a:ext>
              </a:extLst>
            </p:cNvPr>
            <p:cNvSpPr/>
            <p:nvPr/>
          </p:nvSpPr>
          <p:spPr>
            <a:xfrm>
              <a:off x="9281195" y="2175854"/>
              <a:ext cx="868199" cy="1097283"/>
            </a:xfrm>
            <a:custGeom>
              <a:avLst/>
              <a:gdLst>
                <a:gd name="connsiteX0" fmla="*/ 14144 w 868199"/>
                <a:gd name="connsiteY0" fmla="*/ 1079176 h 1097283"/>
                <a:gd name="connsiteX1" fmla="*/ 604650 w 868199"/>
                <a:gd name="connsiteY1" fmla="*/ 685270 h 1097283"/>
                <a:gd name="connsiteX2" fmla="*/ 828829 w 868199"/>
                <a:gd name="connsiteY2" fmla="*/ 12022 h 1097283"/>
                <a:gd name="connsiteX3" fmla="*/ 805493 w 868199"/>
                <a:gd name="connsiteY3" fmla="*/ 0 h 1097283"/>
                <a:gd name="connsiteX4" fmla="*/ 615258 w 868199"/>
                <a:gd name="connsiteY4" fmla="*/ 294899 h 1097283"/>
                <a:gd name="connsiteX5" fmla="*/ 108908 w 868199"/>
                <a:gd name="connsiteY5" fmla="*/ 939859 h 1097283"/>
                <a:gd name="connsiteX6" fmla="*/ 6365 w 868199"/>
                <a:gd name="connsiteY6" fmla="*/ 1056546 h 1097283"/>
                <a:gd name="connsiteX7" fmla="*/ 0 w 868199"/>
                <a:gd name="connsiteY7" fmla="*/ 1065739 h 1097283"/>
                <a:gd name="connsiteX8" fmla="*/ 14144 w 868199"/>
                <a:gd name="connsiteY8" fmla="*/ 1079176 h 10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199" h="1097283">
                  <a:moveTo>
                    <a:pt x="14144" y="1079176"/>
                  </a:moveTo>
                  <a:cubicBezTo>
                    <a:pt x="115272" y="1156260"/>
                    <a:pt x="379762" y="980169"/>
                    <a:pt x="604650" y="685270"/>
                  </a:cubicBezTo>
                  <a:cubicBezTo>
                    <a:pt x="829536" y="390370"/>
                    <a:pt x="929958" y="89106"/>
                    <a:pt x="828829" y="12022"/>
                  </a:cubicBezTo>
                  <a:cubicBezTo>
                    <a:pt x="821757" y="6365"/>
                    <a:pt x="813979" y="2829"/>
                    <a:pt x="805493" y="0"/>
                  </a:cubicBezTo>
                  <a:cubicBezTo>
                    <a:pt x="724165" y="118808"/>
                    <a:pt x="636473" y="250346"/>
                    <a:pt x="615258" y="294899"/>
                  </a:cubicBezTo>
                  <a:cubicBezTo>
                    <a:pt x="572826" y="383298"/>
                    <a:pt x="127295" y="917229"/>
                    <a:pt x="108908" y="939859"/>
                  </a:cubicBezTo>
                  <a:cubicBezTo>
                    <a:pt x="108200" y="941273"/>
                    <a:pt x="48089" y="1000677"/>
                    <a:pt x="6365" y="1056546"/>
                  </a:cubicBezTo>
                  <a:cubicBezTo>
                    <a:pt x="4243" y="1058667"/>
                    <a:pt x="2121" y="1062203"/>
                    <a:pt x="0" y="1065739"/>
                  </a:cubicBezTo>
                  <a:cubicBezTo>
                    <a:pt x="4243" y="1070690"/>
                    <a:pt x="8486" y="1075640"/>
                    <a:pt x="14144" y="107917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9" name="Freeform: Shape 3778">
              <a:extLst>
                <a:ext uri="{FF2B5EF4-FFF2-40B4-BE49-F238E27FC236}">
                  <a16:creationId xmlns:a16="http://schemas.microsoft.com/office/drawing/2014/main" id="{A5026D98-7314-45BF-98BA-92D9E09124CF}"/>
                </a:ext>
              </a:extLst>
            </p:cNvPr>
            <p:cNvSpPr/>
            <p:nvPr/>
          </p:nvSpPr>
          <p:spPr>
            <a:xfrm>
              <a:off x="9267758" y="1211990"/>
              <a:ext cx="2922955" cy="1595386"/>
            </a:xfrm>
            <a:custGeom>
              <a:avLst/>
              <a:gdLst>
                <a:gd name="connsiteX0" fmla="*/ 2888882 w 2922955"/>
                <a:gd name="connsiteY0" fmla="*/ 722004 h 1595386"/>
                <a:gd name="connsiteX1" fmla="*/ 2523264 w 2922955"/>
                <a:gd name="connsiteY1" fmla="*/ 280008 h 1595386"/>
                <a:gd name="connsiteX2" fmla="*/ 1335887 w 2922955"/>
                <a:gd name="connsiteY2" fmla="*/ 2082 h 1595386"/>
                <a:gd name="connsiteX3" fmla="*/ 671126 w 2922955"/>
                <a:gd name="connsiteY3" fmla="*/ 195852 h 1595386"/>
                <a:gd name="connsiteX4" fmla="*/ 98300 w 2922955"/>
                <a:gd name="connsiteY4" fmla="*/ 642091 h 1595386"/>
                <a:gd name="connsiteX5" fmla="*/ 0 w 2922955"/>
                <a:gd name="connsiteY5" fmla="*/ 734026 h 1595386"/>
                <a:gd name="connsiteX6" fmla="*/ 559389 w 2922955"/>
                <a:gd name="connsiteY6" fmla="*/ 863442 h 1595386"/>
                <a:gd name="connsiteX7" fmla="*/ 967440 w 2922955"/>
                <a:gd name="connsiteY7" fmla="*/ 732612 h 1595386"/>
                <a:gd name="connsiteX8" fmla="*/ 968147 w 2922955"/>
                <a:gd name="connsiteY8" fmla="*/ 732612 h 1595386"/>
                <a:gd name="connsiteX9" fmla="*/ 1057253 w 2922955"/>
                <a:gd name="connsiteY9" fmla="*/ 813939 h 1595386"/>
                <a:gd name="connsiteX10" fmla="*/ 1026136 w 2922955"/>
                <a:gd name="connsiteY10" fmla="*/ 1045898 h 1595386"/>
                <a:gd name="connsiteX11" fmla="*/ 1024722 w 2922955"/>
                <a:gd name="connsiteY11" fmla="*/ 1050141 h 1595386"/>
                <a:gd name="connsiteX12" fmla="*/ 1884668 w 2922955"/>
                <a:gd name="connsiteY12" fmla="*/ 1595386 h 1595386"/>
                <a:gd name="connsiteX13" fmla="*/ 2581960 w 2922955"/>
                <a:gd name="connsiteY13" fmla="*/ 1103888 h 1595386"/>
                <a:gd name="connsiteX14" fmla="*/ 2888882 w 2922955"/>
                <a:gd name="connsiteY14" fmla="*/ 722004 h 159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2955" h="1595386">
                  <a:moveTo>
                    <a:pt x="2888882" y="722004"/>
                  </a:moveTo>
                  <a:cubicBezTo>
                    <a:pt x="2853522" y="565714"/>
                    <a:pt x="2592568" y="325976"/>
                    <a:pt x="2523264" y="280008"/>
                  </a:cubicBezTo>
                  <a:cubicBezTo>
                    <a:pt x="2195833" y="63607"/>
                    <a:pt x="1640687" y="-14184"/>
                    <a:pt x="1335887" y="2082"/>
                  </a:cubicBezTo>
                  <a:cubicBezTo>
                    <a:pt x="1108170" y="14104"/>
                    <a:pt x="805493" y="94724"/>
                    <a:pt x="671126" y="195852"/>
                  </a:cubicBezTo>
                  <a:cubicBezTo>
                    <a:pt x="536759" y="296981"/>
                    <a:pt x="250346" y="499238"/>
                    <a:pt x="98300" y="642091"/>
                  </a:cubicBezTo>
                  <a:cubicBezTo>
                    <a:pt x="68597" y="669671"/>
                    <a:pt x="35360" y="701495"/>
                    <a:pt x="0" y="734026"/>
                  </a:cubicBezTo>
                  <a:cubicBezTo>
                    <a:pt x="85570" y="744634"/>
                    <a:pt x="492206" y="799795"/>
                    <a:pt x="559389" y="863442"/>
                  </a:cubicBezTo>
                  <a:cubicBezTo>
                    <a:pt x="652031" y="777872"/>
                    <a:pt x="796299" y="688058"/>
                    <a:pt x="967440" y="732612"/>
                  </a:cubicBezTo>
                  <a:lnTo>
                    <a:pt x="968147" y="732612"/>
                  </a:lnTo>
                  <a:cubicBezTo>
                    <a:pt x="1011992" y="749584"/>
                    <a:pt x="1041695" y="777165"/>
                    <a:pt x="1057253" y="813939"/>
                  </a:cubicBezTo>
                  <a:cubicBezTo>
                    <a:pt x="1091906" y="896680"/>
                    <a:pt x="1044523" y="1004881"/>
                    <a:pt x="1026136" y="1045898"/>
                  </a:cubicBezTo>
                  <a:cubicBezTo>
                    <a:pt x="1025429" y="1047312"/>
                    <a:pt x="1024722" y="1048727"/>
                    <a:pt x="1024722" y="1050141"/>
                  </a:cubicBezTo>
                  <a:cubicBezTo>
                    <a:pt x="1510563" y="1226939"/>
                    <a:pt x="1792733" y="1476578"/>
                    <a:pt x="1884668" y="1595386"/>
                  </a:cubicBezTo>
                  <a:cubicBezTo>
                    <a:pt x="2068538" y="1384643"/>
                    <a:pt x="2355658" y="1155513"/>
                    <a:pt x="2581960" y="1103888"/>
                  </a:cubicBezTo>
                  <a:cubicBezTo>
                    <a:pt x="3009105" y="1004881"/>
                    <a:pt x="2930606" y="906581"/>
                    <a:pt x="2888882" y="72200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80" name="Freeform: Shape 3779">
              <a:extLst>
                <a:ext uri="{FF2B5EF4-FFF2-40B4-BE49-F238E27FC236}">
                  <a16:creationId xmlns:a16="http://schemas.microsoft.com/office/drawing/2014/main" id="{37A85FF3-05BE-4201-90A7-4D90FA0F12CC}"/>
                </a:ext>
              </a:extLst>
            </p:cNvPr>
            <p:cNvSpPr/>
            <p:nvPr/>
          </p:nvSpPr>
          <p:spPr>
            <a:xfrm>
              <a:off x="9012462" y="3829270"/>
              <a:ext cx="7071" cy="2828"/>
            </a:xfrm>
            <a:custGeom>
              <a:avLst/>
              <a:gdLst>
                <a:gd name="connsiteX0" fmla="*/ 0 w 7071"/>
                <a:gd name="connsiteY0" fmla="*/ 1414 h 2828"/>
                <a:gd name="connsiteX1" fmla="*/ 7072 w 7071"/>
                <a:gd name="connsiteY1" fmla="*/ 2829 h 2828"/>
                <a:gd name="connsiteX2" fmla="*/ 707 w 7071"/>
                <a:gd name="connsiteY2" fmla="*/ 0 h 2828"/>
                <a:gd name="connsiteX3" fmla="*/ 0 w 7071"/>
                <a:gd name="connsiteY3" fmla="*/ 1414 h 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71" h="2828">
                  <a:moveTo>
                    <a:pt x="0" y="1414"/>
                  </a:moveTo>
                  <a:lnTo>
                    <a:pt x="7072" y="2829"/>
                  </a:lnTo>
                  <a:cubicBezTo>
                    <a:pt x="4950" y="2121"/>
                    <a:pt x="2829" y="707"/>
                    <a:pt x="707" y="0"/>
                  </a:cubicBezTo>
                  <a:cubicBezTo>
                    <a:pt x="0" y="707"/>
                    <a:pt x="0" y="1414"/>
                    <a:pt x="0" y="1414"/>
                  </a:cubicBezTo>
                  <a:close/>
                </a:path>
              </a:pathLst>
            </a:custGeom>
            <a:solidFill>
              <a:srgbClr val="ED1C2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1" name="Freeform: Shape 3780">
              <a:extLst>
                <a:ext uri="{FF2B5EF4-FFF2-40B4-BE49-F238E27FC236}">
                  <a16:creationId xmlns:a16="http://schemas.microsoft.com/office/drawing/2014/main" id="{D0B5A290-DAD7-42AE-B437-7ACC783C4A03}"/>
                </a:ext>
              </a:extLst>
            </p:cNvPr>
            <p:cNvSpPr/>
            <p:nvPr/>
          </p:nvSpPr>
          <p:spPr>
            <a:xfrm>
              <a:off x="9233651" y="2347195"/>
              <a:ext cx="817443" cy="889403"/>
            </a:xfrm>
            <a:custGeom>
              <a:avLst/>
              <a:gdLst>
                <a:gd name="connsiteX0" fmla="*/ 676189 w 817443"/>
                <a:gd name="connsiteY0" fmla="*/ 114374 h 889403"/>
                <a:gd name="connsiteX1" fmla="*/ 549977 w 817443"/>
                <a:gd name="connsiteY1" fmla="*/ 559076 h 889403"/>
                <a:gd name="connsiteX2" fmla="*/ 141255 w 817443"/>
                <a:gd name="connsiteY2" fmla="*/ 775029 h 889403"/>
                <a:gd name="connsiteX3" fmla="*/ 267467 w 817443"/>
                <a:gd name="connsiteY3" fmla="*/ 330328 h 889403"/>
                <a:gd name="connsiteX4" fmla="*/ 676189 w 817443"/>
                <a:gd name="connsiteY4" fmla="*/ 114374 h 889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443" h="889403">
                  <a:moveTo>
                    <a:pt x="676189" y="114374"/>
                  </a:moveTo>
                  <a:cubicBezTo>
                    <a:pt x="754202" y="177542"/>
                    <a:pt x="697694" y="376641"/>
                    <a:pt x="549977" y="559076"/>
                  </a:cubicBezTo>
                  <a:cubicBezTo>
                    <a:pt x="402259" y="741511"/>
                    <a:pt x="219268" y="838196"/>
                    <a:pt x="141255" y="775029"/>
                  </a:cubicBezTo>
                  <a:cubicBezTo>
                    <a:pt x="63242" y="711862"/>
                    <a:pt x="119749" y="512762"/>
                    <a:pt x="267467" y="330328"/>
                  </a:cubicBezTo>
                  <a:cubicBezTo>
                    <a:pt x="415185" y="147893"/>
                    <a:pt x="598176" y="51207"/>
                    <a:pt x="676189" y="114374"/>
                  </a:cubicBezTo>
                  <a:close/>
                </a:path>
              </a:pathLst>
            </a:custGeom>
            <a:solidFill>
              <a:schemeClr val="accent2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2" name="Freeform: Shape 3781">
              <a:extLst>
                <a:ext uri="{FF2B5EF4-FFF2-40B4-BE49-F238E27FC236}">
                  <a16:creationId xmlns:a16="http://schemas.microsoft.com/office/drawing/2014/main" id="{0F7E6267-D071-453C-8D0F-0B59AAC66691}"/>
                </a:ext>
              </a:extLst>
            </p:cNvPr>
            <p:cNvSpPr/>
            <p:nvPr/>
          </p:nvSpPr>
          <p:spPr>
            <a:xfrm>
              <a:off x="353" y="3313727"/>
              <a:ext cx="9078321" cy="2328077"/>
            </a:xfrm>
            <a:custGeom>
              <a:avLst/>
              <a:gdLst>
                <a:gd name="connsiteX0" fmla="*/ 3610572 w 9078321"/>
                <a:gd name="connsiteY0" fmla="*/ 2328078 h 2328077"/>
                <a:gd name="connsiteX1" fmla="*/ 3544803 w 9078321"/>
                <a:gd name="connsiteY1" fmla="*/ 2321713 h 2328077"/>
                <a:gd name="connsiteX2" fmla="*/ 3189793 w 9078321"/>
                <a:gd name="connsiteY2" fmla="*/ 1795562 h 2328077"/>
                <a:gd name="connsiteX3" fmla="*/ 2843976 w 9078321"/>
                <a:gd name="connsiteY3" fmla="*/ 1168282 h 2328077"/>
                <a:gd name="connsiteX4" fmla="*/ 1514453 w 9078321"/>
                <a:gd name="connsiteY4" fmla="*/ 1176061 h 2328077"/>
                <a:gd name="connsiteX5" fmla="*/ 58344 w 9078321"/>
                <a:gd name="connsiteY5" fmla="*/ 1524000 h 2328077"/>
                <a:gd name="connsiteX6" fmla="*/ 1769 w 9078321"/>
                <a:gd name="connsiteY6" fmla="*/ 1492176 h 2328077"/>
                <a:gd name="connsiteX7" fmla="*/ 33592 w 9078321"/>
                <a:gd name="connsiteY7" fmla="*/ 1435601 h 2328077"/>
                <a:gd name="connsiteX8" fmla="*/ 1497481 w 9078321"/>
                <a:gd name="connsiteY8" fmla="*/ 1085541 h 2328077"/>
                <a:gd name="connsiteX9" fmla="*/ 2895601 w 9078321"/>
                <a:gd name="connsiteY9" fmla="*/ 1091905 h 2328077"/>
                <a:gd name="connsiteX10" fmla="*/ 3277485 w 9078321"/>
                <a:gd name="connsiteY10" fmla="*/ 1768688 h 2328077"/>
                <a:gd name="connsiteX11" fmla="*/ 3561776 w 9078321"/>
                <a:gd name="connsiteY11" fmla="*/ 2231192 h 2328077"/>
                <a:gd name="connsiteX12" fmla="*/ 4685505 w 9078321"/>
                <a:gd name="connsiteY12" fmla="*/ 1395291 h 2328077"/>
                <a:gd name="connsiteX13" fmla="*/ 4949995 w 9078321"/>
                <a:gd name="connsiteY13" fmla="*/ 1115950 h 2328077"/>
                <a:gd name="connsiteX14" fmla="*/ 5143766 w 9078321"/>
                <a:gd name="connsiteY14" fmla="*/ 917936 h 2328077"/>
                <a:gd name="connsiteX15" fmla="*/ 6571588 w 9078321"/>
                <a:gd name="connsiteY15" fmla="*/ 0 h 2328077"/>
                <a:gd name="connsiteX16" fmla="*/ 6590682 w 9078321"/>
                <a:gd name="connsiteY16" fmla="*/ 0 h 2328077"/>
                <a:gd name="connsiteX17" fmla="*/ 7109054 w 9078321"/>
                <a:gd name="connsiteY17" fmla="*/ 313993 h 2328077"/>
                <a:gd name="connsiteX18" fmla="*/ 7288681 w 9078321"/>
                <a:gd name="connsiteY18" fmla="*/ 899549 h 2328077"/>
                <a:gd name="connsiteX19" fmla="*/ 7502960 w 9078321"/>
                <a:gd name="connsiteY19" fmla="*/ 1377611 h 2328077"/>
                <a:gd name="connsiteX20" fmla="*/ 9000086 w 9078321"/>
                <a:gd name="connsiteY20" fmla="*/ 607478 h 2328077"/>
                <a:gd name="connsiteX21" fmla="*/ 9065149 w 9078321"/>
                <a:gd name="connsiteY21" fmla="*/ 608186 h 2328077"/>
                <a:gd name="connsiteX22" fmla="*/ 9064442 w 9078321"/>
                <a:gd name="connsiteY22" fmla="*/ 673247 h 2328077"/>
                <a:gd name="connsiteX23" fmla="*/ 8523439 w 9078321"/>
                <a:gd name="connsiteY23" fmla="*/ 1110292 h 2328077"/>
                <a:gd name="connsiteX24" fmla="*/ 7487403 w 9078321"/>
                <a:gd name="connsiteY24" fmla="*/ 1468839 h 2328077"/>
                <a:gd name="connsiteX25" fmla="*/ 7198868 w 9078321"/>
                <a:gd name="connsiteY25" fmla="*/ 918643 h 2328077"/>
                <a:gd name="connsiteX26" fmla="*/ 6589268 w 9078321"/>
                <a:gd name="connsiteY26" fmla="*/ 92642 h 2328077"/>
                <a:gd name="connsiteX27" fmla="*/ 6572295 w 9078321"/>
                <a:gd name="connsiteY27" fmla="*/ 92642 h 2328077"/>
                <a:gd name="connsiteX28" fmla="*/ 5210949 w 9078321"/>
                <a:gd name="connsiteY28" fmla="*/ 981583 h 2328077"/>
                <a:gd name="connsiteX29" fmla="*/ 5014350 w 9078321"/>
                <a:gd name="connsiteY29" fmla="*/ 1183133 h 2328077"/>
                <a:gd name="connsiteX30" fmla="*/ 4754103 w 9078321"/>
                <a:gd name="connsiteY30" fmla="*/ 1457524 h 2328077"/>
                <a:gd name="connsiteX31" fmla="*/ 4157939 w 9078321"/>
                <a:gd name="connsiteY31" fmla="*/ 2055809 h 2328077"/>
                <a:gd name="connsiteX32" fmla="*/ 3610572 w 9078321"/>
                <a:gd name="connsiteY32" fmla="*/ 2328078 h 232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78321" h="2328077">
                  <a:moveTo>
                    <a:pt x="3610572" y="2328078"/>
                  </a:moveTo>
                  <a:cubicBezTo>
                    <a:pt x="3587942" y="2328078"/>
                    <a:pt x="3566019" y="2325956"/>
                    <a:pt x="3544803" y="2321713"/>
                  </a:cubicBezTo>
                  <a:cubicBezTo>
                    <a:pt x="3337596" y="2280696"/>
                    <a:pt x="3266170" y="2045201"/>
                    <a:pt x="3189793" y="1795562"/>
                  </a:cubicBezTo>
                  <a:cubicBezTo>
                    <a:pt x="3119074" y="1564310"/>
                    <a:pt x="3039868" y="1302649"/>
                    <a:pt x="2843976" y="1168282"/>
                  </a:cubicBezTo>
                  <a:cubicBezTo>
                    <a:pt x="2720924" y="1083419"/>
                    <a:pt x="2389958" y="1016236"/>
                    <a:pt x="1514453" y="1176061"/>
                  </a:cubicBezTo>
                  <a:cubicBezTo>
                    <a:pt x="921119" y="1284261"/>
                    <a:pt x="316469" y="1452573"/>
                    <a:pt x="58344" y="1524000"/>
                  </a:cubicBezTo>
                  <a:cubicBezTo>
                    <a:pt x="33592" y="1531072"/>
                    <a:pt x="8840" y="1516221"/>
                    <a:pt x="1769" y="1492176"/>
                  </a:cubicBezTo>
                  <a:cubicBezTo>
                    <a:pt x="-5303" y="1467425"/>
                    <a:pt x="9548" y="1442673"/>
                    <a:pt x="33592" y="1435601"/>
                  </a:cubicBezTo>
                  <a:cubicBezTo>
                    <a:pt x="293132" y="1363467"/>
                    <a:pt x="899903" y="1195155"/>
                    <a:pt x="1497481" y="1085541"/>
                  </a:cubicBezTo>
                  <a:cubicBezTo>
                    <a:pt x="2235790" y="951174"/>
                    <a:pt x="2692636" y="953295"/>
                    <a:pt x="2895601" y="1091905"/>
                  </a:cubicBezTo>
                  <a:cubicBezTo>
                    <a:pt x="3117659" y="1244659"/>
                    <a:pt x="3202522" y="1522585"/>
                    <a:pt x="3277485" y="1768688"/>
                  </a:cubicBezTo>
                  <a:cubicBezTo>
                    <a:pt x="3348204" y="2000647"/>
                    <a:pt x="3409023" y="2200783"/>
                    <a:pt x="3561776" y="2231192"/>
                  </a:cubicBezTo>
                  <a:cubicBezTo>
                    <a:pt x="3865161" y="2291304"/>
                    <a:pt x="4358782" y="1751716"/>
                    <a:pt x="4685505" y="1395291"/>
                  </a:cubicBezTo>
                  <a:cubicBezTo>
                    <a:pt x="4788048" y="1282847"/>
                    <a:pt x="4876447" y="1186669"/>
                    <a:pt x="4949995" y="1115950"/>
                  </a:cubicBezTo>
                  <a:cubicBezTo>
                    <a:pt x="5005864" y="1062910"/>
                    <a:pt x="5069511" y="995727"/>
                    <a:pt x="5143766" y="917936"/>
                  </a:cubicBezTo>
                  <a:cubicBezTo>
                    <a:pt x="5491705" y="551610"/>
                    <a:pt x="6016442" y="0"/>
                    <a:pt x="6571588" y="0"/>
                  </a:cubicBezTo>
                  <a:cubicBezTo>
                    <a:pt x="6577953" y="0"/>
                    <a:pt x="6584317" y="0"/>
                    <a:pt x="6590682" y="0"/>
                  </a:cubicBezTo>
                  <a:cubicBezTo>
                    <a:pt x="6824056" y="5657"/>
                    <a:pt x="6993075" y="108200"/>
                    <a:pt x="7109054" y="313993"/>
                  </a:cubicBezTo>
                  <a:cubicBezTo>
                    <a:pt x="7205940" y="486548"/>
                    <a:pt x="7249785" y="705778"/>
                    <a:pt x="7288681" y="899549"/>
                  </a:cubicBezTo>
                  <a:cubicBezTo>
                    <a:pt x="7337477" y="1144237"/>
                    <a:pt x="7379909" y="1356395"/>
                    <a:pt x="7502960" y="1377611"/>
                  </a:cubicBezTo>
                  <a:cubicBezTo>
                    <a:pt x="8096295" y="1480154"/>
                    <a:pt x="8990894" y="615965"/>
                    <a:pt x="9000086" y="607478"/>
                  </a:cubicBezTo>
                  <a:cubicBezTo>
                    <a:pt x="9018474" y="589799"/>
                    <a:pt x="9047469" y="589799"/>
                    <a:pt x="9065149" y="608186"/>
                  </a:cubicBezTo>
                  <a:cubicBezTo>
                    <a:pt x="9082829" y="626572"/>
                    <a:pt x="9082829" y="655567"/>
                    <a:pt x="9064442" y="673247"/>
                  </a:cubicBezTo>
                  <a:cubicBezTo>
                    <a:pt x="9062320" y="675369"/>
                    <a:pt x="8829653" y="900963"/>
                    <a:pt x="8523439" y="1110292"/>
                  </a:cubicBezTo>
                  <a:cubicBezTo>
                    <a:pt x="8106903" y="1394584"/>
                    <a:pt x="7758257" y="1515514"/>
                    <a:pt x="7487403" y="1468839"/>
                  </a:cubicBezTo>
                  <a:cubicBezTo>
                    <a:pt x="7302118" y="1437015"/>
                    <a:pt x="7254029" y="1196570"/>
                    <a:pt x="7198868" y="918643"/>
                  </a:cubicBezTo>
                  <a:cubicBezTo>
                    <a:pt x="7122491" y="536759"/>
                    <a:pt x="7036213" y="103250"/>
                    <a:pt x="6589268" y="92642"/>
                  </a:cubicBezTo>
                  <a:cubicBezTo>
                    <a:pt x="6583610" y="92642"/>
                    <a:pt x="6577953" y="92642"/>
                    <a:pt x="6572295" y="92642"/>
                  </a:cubicBezTo>
                  <a:cubicBezTo>
                    <a:pt x="6056752" y="92642"/>
                    <a:pt x="5548987" y="627280"/>
                    <a:pt x="5210949" y="981583"/>
                  </a:cubicBezTo>
                  <a:cubicBezTo>
                    <a:pt x="5135987" y="1060082"/>
                    <a:pt x="5071632" y="1127972"/>
                    <a:pt x="5014350" y="1183133"/>
                  </a:cubicBezTo>
                  <a:cubicBezTo>
                    <a:pt x="4942923" y="1251024"/>
                    <a:pt x="4855939" y="1347202"/>
                    <a:pt x="4754103" y="1457524"/>
                  </a:cubicBezTo>
                  <a:cubicBezTo>
                    <a:pt x="4581548" y="1646344"/>
                    <a:pt x="4366561" y="1881132"/>
                    <a:pt x="4157939" y="2055809"/>
                  </a:cubicBezTo>
                  <a:cubicBezTo>
                    <a:pt x="3938710" y="2238264"/>
                    <a:pt x="3759083" y="2328078"/>
                    <a:pt x="3610572" y="2328078"/>
                  </a:cubicBezTo>
                  <a:close/>
                </a:path>
              </a:pathLst>
            </a:custGeom>
            <a:solidFill>
              <a:srgbClr val="B3B3B3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3" name="Freeform: Shape 3782">
              <a:extLst>
                <a:ext uri="{FF2B5EF4-FFF2-40B4-BE49-F238E27FC236}">
                  <a16:creationId xmlns:a16="http://schemas.microsoft.com/office/drawing/2014/main" id="{BC921314-014D-499E-B82F-12297E82D56B}"/>
                </a:ext>
              </a:extLst>
            </p:cNvPr>
            <p:cNvSpPr/>
            <p:nvPr/>
          </p:nvSpPr>
          <p:spPr>
            <a:xfrm>
              <a:off x="21068" y="3363230"/>
              <a:ext cx="9066093" cy="2285646"/>
            </a:xfrm>
            <a:custGeom>
              <a:avLst/>
              <a:gdLst>
                <a:gd name="connsiteX0" fmla="*/ 3589857 w 9066093"/>
                <a:gd name="connsiteY0" fmla="*/ 2285646 h 2285646"/>
                <a:gd name="connsiteX1" fmla="*/ 3527624 w 9066093"/>
                <a:gd name="connsiteY1" fmla="*/ 2279281 h 2285646"/>
                <a:gd name="connsiteX2" fmla="*/ 3162713 w 9066093"/>
                <a:gd name="connsiteY2" fmla="*/ 1741815 h 2285646"/>
                <a:gd name="connsiteX3" fmla="*/ 2817603 w 9066093"/>
                <a:gd name="connsiteY3" fmla="*/ 1121607 h 2285646"/>
                <a:gd name="connsiteX4" fmla="*/ 1497982 w 9066093"/>
                <a:gd name="connsiteY4" fmla="*/ 1127265 h 2285646"/>
                <a:gd name="connsiteX5" fmla="*/ 49651 w 9066093"/>
                <a:gd name="connsiteY5" fmla="*/ 1477325 h 2285646"/>
                <a:gd name="connsiteX6" fmla="*/ 31264 w 9066093"/>
                <a:gd name="connsiteY6" fmla="*/ 1482275 h 2285646"/>
                <a:gd name="connsiteX7" fmla="*/ 855 w 9066093"/>
                <a:gd name="connsiteY7" fmla="*/ 1465303 h 2285646"/>
                <a:gd name="connsiteX8" fmla="*/ 17827 w 9066093"/>
                <a:gd name="connsiteY8" fmla="*/ 1434894 h 2285646"/>
                <a:gd name="connsiteX9" fmla="*/ 36214 w 9066093"/>
                <a:gd name="connsiteY9" fmla="*/ 1429943 h 2285646"/>
                <a:gd name="connsiteX10" fmla="*/ 1489495 w 9066093"/>
                <a:gd name="connsiteY10" fmla="*/ 1079176 h 2285646"/>
                <a:gd name="connsiteX11" fmla="*/ 2845891 w 9066093"/>
                <a:gd name="connsiteY11" fmla="*/ 1081297 h 2285646"/>
                <a:gd name="connsiteX12" fmla="*/ 3210095 w 9066093"/>
                <a:gd name="connsiteY12" fmla="*/ 1727671 h 2285646"/>
                <a:gd name="connsiteX13" fmla="*/ 3537525 w 9066093"/>
                <a:gd name="connsiteY13" fmla="*/ 2231192 h 2285646"/>
                <a:gd name="connsiteX14" fmla="*/ 4096207 w 9066093"/>
                <a:gd name="connsiteY14" fmla="*/ 1978725 h 2285646"/>
                <a:gd name="connsiteX15" fmla="*/ 4690956 w 9066093"/>
                <a:gd name="connsiteY15" fmla="*/ 1383976 h 2285646"/>
                <a:gd name="connsiteX16" fmla="*/ 4951203 w 9066093"/>
                <a:gd name="connsiteY16" fmla="*/ 1110292 h 2285646"/>
                <a:gd name="connsiteX17" fmla="*/ 5147095 w 9066093"/>
                <a:gd name="connsiteY17" fmla="*/ 909449 h 2285646"/>
                <a:gd name="connsiteX18" fmla="*/ 6557945 w 9066093"/>
                <a:gd name="connsiteY18" fmla="*/ 0 h 2285646"/>
                <a:gd name="connsiteX19" fmla="*/ 6569260 w 9066093"/>
                <a:gd name="connsiteY19" fmla="*/ 0 h 2285646"/>
                <a:gd name="connsiteX20" fmla="*/ 7044493 w 9066093"/>
                <a:gd name="connsiteY20" fmla="*/ 287827 h 2285646"/>
                <a:gd name="connsiteX21" fmla="*/ 7221291 w 9066093"/>
                <a:gd name="connsiteY21" fmla="*/ 852167 h 2285646"/>
                <a:gd name="connsiteX22" fmla="*/ 7480831 w 9066093"/>
                <a:gd name="connsiteY22" fmla="*/ 1378318 h 2285646"/>
                <a:gd name="connsiteX23" fmla="*/ 9024632 w 9066093"/>
                <a:gd name="connsiteY23" fmla="*/ 576362 h 2285646"/>
                <a:gd name="connsiteX24" fmla="*/ 9059284 w 9066093"/>
                <a:gd name="connsiteY24" fmla="*/ 577069 h 2285646"/>
                <a:gd name="connsiteX25" fmla="*/ 9058577 w 9066093"/>
                <a:gd name="connsiteY25" fmla="*/ 611722 h 2285646"/>
                <a:gd name="connsiteX26" fmla="*/ 8506260 w 9066093"/>
                <a:gd name="connsiteY26" fmla="*/ 1060082 h 2285646"/>
                <a:gd name="connsiteX27" fmla="*/ 7471637 w 9066093"/>
                <a:gd name="connsiteY27" fmla="*/ 1426407 h 2285646"/>
                <a:gd name="connsiteX28" fmla="*/ 7172495 w 9066093"/>
                <a:gd name="connsiteY28" fmla="*/ 861360 h 2285646"/>
                <a:gd name="connsiteX29" fmla="*/ 6568552 w 9066093"/>
                <a:gd name="connsiteY29" fmla="*/ 48796 h 2285646"/>
                <a:gd name="connsiteX30" fmla="*/ 6557945 w 9066093"/>
                <a:gd name="connsiteY30" fmla="*/ 48796 h 2285646"/>
                <a:gd name="connsiteX31" fmla="*/ 5182455 w 9066093"/>
                <a:gd name="connsiteY31" fmla="*/ 942688 h 2285646"/>
                <a:gd name="connsiteX32" fmla="*/ 4985148 w 9066093"/>
                <a:gd name="connsiteY32" fmla="*/ 1144945 h 2285646"/>
                <a:gd name="connsiteX33" fmla="*/ 4727023 w 9066093"/>
                <a:gd name="connsiteY33" fmla="*/ 1416507 h 2285646"/>
                <a:gd name="connsiteX34" fmla="*/ 3589857 w 9066093"/>
                <a:gd name="connsiteY34" fmla="*/ 2285646 h 2285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066093" h="2285646">
                  <a:moveTo>
                    <a:pt x="3589857" y="2285646"/>
                  </a:moveTo>
                  <a:cubicBezTo>
                    <a:pt x="3568641" y="2285646"/>
                    <a:pt x="3547426" y="2283524"/>
                    <a:pt x="3527624" y="2279281"/>
                  </a:cubicBezTo>
                  <a:cubicBezTo>
                    <a:pt x="3318295" y="2236850"/>
                    <a:pt x="3242626" y="1996404"/>
                    <a:pt x="3162713" y="1741815"/>
                  </a:cubicBezTo>
                  <a:cubicBezTo>
                    <a:pt x="3087043" y="1501370"/>
                    <a:pt x="3009252" y="1252438"/>
                    <a:pt x="2817603" y="1121607"/>
                  </a:cubicBezTo>
                  <a:cubicBezTo>
                    <a:pt x="2635147" y="997141"/>
                    <a:pt x="2191030" y="999263"/>
                    <a:pt x="1497982" y="1127265"/>
                  </a:cubicBezTo>
                  <a:cubicBezTo>
                    <a:pt x="931520" y="1232637"/>
                    <a:pt x="336064" y="1398120"/>
                    <a:pt x="49651" y="1477325"/>
                  </a:cubicBezTo>
                  <a:lnTo>
                    <a:pt x="31264" y="1482275"/>
                  </a:lnTo>
                  <a:cubicBezTo>
                    <a:pt x="17827" y="1485811"/>
                    <a:pt x="4391" y="1478032"/>
                    <a:pt x="855" y="1465303"/>
                  </a:cubicBezTo>
                  <a:cubicBezTo>
                    <a:pt x="-2681" y="1451866"/>
                    <a:pt x="5098" y="1438430"/>
                    <a:pt x="17827" y="1434894"/>
                  </a:cubicBezTo>
                  <a:lnTo>
                    <a:pt x="36214" y="1429943"/>
                  </a:lnTo>
                  <a:cubicBezTo>
                    <a:pt x="323335" y="1350031"/>
                    <a:pt x="920205" y="1184548"/>
                    <a:pt x="1489495" y="1079176"/>
                  </a:cubicBezTo>
                  <a:cubicBezTo>
                    <a:pt x="2195981" y="948345"/>
                    <a:pt x="2652120" y="949759"/>
                    <a:pt x="2845891" y="1081297"/>
                  </a:cubicBezTo>
                  <a:cubicBezTo>
                    <a:pt x="3051684" y="1221321"/>
                    <a:pt x="3135840" y="1490055"/>
                    <a:pt x="3210095" y="1727671"/>
                  </a:cubicBezTo>
                  <a:cubicBezTo>
                    <a:pt x="3288593" y="1978725"/>
                    <a:pt x="3356484" y="2195125"/>
                    <a:pt x="3537525" y="2231192"/>
                  </a:cubicBezTo>
                  <a:cubicBezTo>
                    <a:pt x="3676135" y="2258773"/>
                    <a:pt x="3858590" y="2176739"/>
                    <a:pt x="4096207" y="1978725"/>
                  </a:cubicBezTo>
                  <a:cubicBezTo>
                    <a:pt x="4303415" y="1806169"/>
                    <a:pt x="4518401" y="1572089"/>
                    <a:pt x="4690956" y="1383976"/>
                  </a:cubicBezTo>
                  <a:cubicBezTo>
                    <a:pt x="4792085" y="1274361"/>
                    <a:pt x="4879070" y="1178890"/>
                    <a:pt x="4951203" y="1110292"/>
                  </a:cubicBezTo>
                  <a:cubicBezTo>
                    <a:pt x="5007778" y="1056546"/>
                    <a:pt x="5072133" y="988655"/>
                    <a:pt x="5147095" y="909449"/>
                  </a:cubicBezTo>
                  <a:cubicBezTo>
                    <a:pt x="5491498" y="546660"/>
                    <a:pt x="6010578" y="0"/>
                    <a:pt x="6557945" y="0"/>
                  </a:cubicBezTo>
                  <a:cubicBezTo>
                    <a:pt x="6561480" y="0"/>
                    <a:pt x="6565724" y="0"/>
                    <a:pt x="6569260" y="0"/>
                  </a:cubicBezTo>
                  <a:cubicBezTo>
                    <a:pt x="6781418" y="2829"/>
                    <a:pt x="6936293" y="96885"/>
                    <a:pt x="7044493" y="287827"/>
                  </a:cubicBezTo>
                  <a:cubicBezTo>
                    <a:pt x="7136428" y="450482"/>
                    <a:pt x="7181688" y="664054"/>
                    <a:pt x="7221291" y="852167"/>
                  </a:cubicBezTo>
                  <a:cubicBezTo>
                    <a:pt x="7277866" y="1120193"/>
                    <a:pt x="7326663" y="1351445"/>
                    <a:pt x="7480831" y="1378318"/>
                  </a:cubicBezTo>
                  <a:cubicBezTo>
                    <a:pt x="8084066" y="1485811"/>
                    <a:pt x="9015439" y="585555"/>
                    <a:pt x="9024632" y="576362"/>
                  </a:cubicBezTo>
                  <a:cubicBezTo>
                    <a:pt x="9034533" y="567168"/>
                    <a:pt x="9050091" y="567168"/>
                    <a:pt x="9059284" y="577069"/>
                  </a:cubicBezTo>
                  <a:cubicBezTo>
                    <a:pt x="9068478" y="586970"/>
                    <a:pt x="9068478" y="602528"/>
                    <a:pt x="9058577" y="611722"/>
                  </a:cubicBezTo>
                  <a:cubicBezTo>
                    <a:pt x="9056456" y="613843"/>
                    <a:pt x="8818132" y="845802"/>
                    <a:pt x="8506260" y="1060082"/>
                  </a:cubicBezTo>
                  <a:cubicBezTo>
                    <a:pt x="8084773" y="1350738"/>
                    <a:pt x="7736835" y="1473789"/>
                    <a:pt x="7471637" y="1426407"/>
                  </a:cubicBezTo>
                  <a:cubicBezTo>
                    <a:pt x="7284231" y="1393169"/>
                    <a:pt x="7232606" y="1146359"/>
                    <a:pt x="7172495" y="861360"/>
                  </a:cubicBezTo>
                  <a:cubicBezTo>
                    <a:pt x="7092582" y="483012"/>
                    <a:pt x="7002769" y="54454"/>
                    <a:pt x="6568552" y="48796"/>
                  </a:cubicBezTo>
                  <a:cubicBezTo>
                    <a:pt x="6565016" y="48796"/>
                    <a:pt x="6561480" y="48796"/>
                    <a:pt x="6557945" y="48796"/>
                  </a:cubicBezTo>
                  <a:cubicBezTo>
                    <a:pt x="6031793" y="48796"/>
                    <a:pt x="5521200" y="586263"/>
                    <a:pt x="5182455" y="942688"/>
                  </a:cubicBezTo>
                  <a:cubicBezTo>
                    <a:pt x="5107493" y="1021893"/>
                    <a:pt x="5042431" y="1089784"/>
                    <a:pt x="4985148" y="1144945"/>
                  </a:cubicBezTo>
                  <a:cubicBezTo>
                    <a:pt x="4914429" y="1212128"/>
                    <a:pt x="4827444" y="1306892"/>
                    <a:pt x="4727023" y="1416507"/>
                  </a:cubicBezTo>
                  <a:cubicBezTo>
                    <a:pt x="4387571" y="1787783"/>
                    <a:pt x="3929309" y="2285646"/>
                    <a:pt x="3589857" y="2285646"/>
                  </a:cubicBezTo>
                  <a:close/>
                </a:path>
              </a:pathLst>
            </a:custGeom>
            <a:solidFill>
              <a:srgbClr val="000000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84" name="Group 3783">
            <a:extLst>
              <a:ext uri="{FF2B5EF4-FFF2-40B4-BE49-F238E27FC236}">
                <a16:creationId xmlns:a16="http://schemas.microsoft.com/office/drawing/2014/main" id="{1D79A26D-B7D0-4D4C-AB25-A5B2CCB408FD}"/>
              </a:ext>
            </a:extLst>
          </p:cNvPr>
          <p:cNvGrpSpPr/>
          <p:nvPr/>
        </p:nvGrpSpPr>
        <p:grpSpPr>
          <a:xfrm flipH="1">
            <a:off x="4443686" y="5195649"/>
            <a:ext cx="1183662" cy="1040677"/>
            <a:chOff x="3983887" y="4061275"/>
            <a:chExt cx="2122406" cy="1866023"/>
          </a:xfrm>
        </p:grpSpPr>
        <p:grpSp>
          <p:nvGrpSpPr>
            <p:cNvPr id="3785" name="Group 3784">
              <a:extLst>
                <a:ext uri="{FF2B5EF4-FFF2-40B4-BE49-F238E27FC236}">
                  <a16:creationId xmlns:a16="http://schemas.microsoft.com/office/drawing/2014/main" id="{264EDCC2-4169-49A0-A958-674AA15D0F87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798" name="Freeform 15">
                <a:extLst>
                  <a:ext uri="{FF2B5EF4-FFF2-40B4-BE49-F238E27FC236}">
                    <a16:creationId xmlns:a16="http://schemas.microsoft.com/office/drawing/2014/main" id="{63C7C273-966E-4FB1-8C43-B0AEBB134C9A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799" name="Rectangle 22">
                <a:extLst>
                  <a:ext uri="{FF2B5EF4-FFF2-40B4-BE49-F238E27FC236}">
                    <a16:creationId xmlns:a16="http://schemas.microsoft.com/office/drawing/2014/main" id="{2D74E7BB-9AE9-4F56-84BA-90E9C85E4EC9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86" name="Group 3785">
              <a:extLst>
                <a:ext uri="{FF2B5EF4-FFF2-40B4-BE49-F238E27FC236}">
                  <a16:creationId xmlns:a16="http://schemas.microsoft.com/office/drawing/2014/main" id="{F03FAA9E-F0D6-4685-A1A9-27CD888729AC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796" name="Freeform 18">
                <a:extLst>
                  <a:ext uri="{FF2B5EF4-FFF2-40B4-BE49-F238E27FC236}">
                    <a16:creationId xmlns:a16="http://schemas.microsoft.com/office/drawing/2014/main" id="{D97E7BA3-FC10-47B7-AB46-BE9ACDBF61EA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97" name="Freeform 19">
                <a:extLst>
                  <a:ext uri="{FF2B5EF4-FFF2-40B4-BE49-F238E27FC236}">
                    <a16:creationId xmlns:a16="http://schemas.microsoft.com/office/drawing/2014/main" id="{9B00BCCB-0520-4D9D-8CFF-E5333B578C8A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87" name="Group 3786">
              <a:extLst>
                <a:ext uri="{FF2B5EF4-FFF2-40B4-BE49-F238E27FC236}">
                  <a16:creationId xmlns:a16="http://schemas.microsoft.com/office/drawing/2014/main" id="{9D5F8393-CE69-4AE8-A23E-E16F4F21D7CE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794" name="Freeform 21">
                <a:extLst>
                  <a:ext uri="{FF2B5EF4-FFF2-40B4-BE49-F238E27FC236}">
                    <a16:creationId xmlns:a16="http://schemas.microsoft.com/office/drawing/2014/main" id="{CF3A8939-E7BE-48AF-B714-CCFC00C1B377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795" name="Rectangle 22">
                <a:extLst>
                  <a:ext uri="{FF2B5EF4-FFF2-40B4-BE49-F238E27FC236}">
                    <a16:creationId xmlns:a16="http://schemas.microsoft.com/office/drawing/2014/main" id="{E503D682-114D-4E08-832C-5AE899B285C7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88" name="Group 3787">
              <a:extLst>
                <a:ext uri="{FF2B5EF4-FFF2-40B4-BE49-F238E27FC236}">
                  <a16:creationId xmlns:a16="http://schemas.microsoft.com/office/drawing/2014/main" id="{6905F26C-990A-4EE3-A470-13E18E6A71FD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792" name="Freeform 24">
                <a:extLst>
                  <a:ext uri="{FF2B5EF4-FFF2-40B4-BE49-F238E27FC236}">
                    <a16:creationId xmlns:a16="http://schemas.microsoft.com/office/drawing/2014/main" id="{940EFD4B-8B96-4B06-8E3B-E57E8A18CFBD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793" name="Rectangle 22">
                <a:extLst>
                  <a:ext uri="{FF2B5EF4-FFF2-40B4-BE49-F238E27FC236}">
                    <a16:creationId xmlns:a16="http://schemas.microsoft.com/office/drawing/2014/main" id="{F96B3C56-1756-4FF6-9563-915C3C1F42C9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89" name="Group 3788">
              <a:extLst>
                <a:ext uri="{FF2B5EF4-FFF2-40B4-BE49-F238E27FC236}">
                  <a16:creationId xmlns:a16="http://schemas.microsoft.com/office/drawing/2014/main" id="{926CC9A0-658F-4715-8767-39B0D70E1790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790" name="Freeform 27">
                <a:extLst>
                  <a:ext uri="{FF2B5EF4-FFF2-40B4-BE49-F238E27FC236}">
                    <a16:creationId xmlns:a16="http://schemas.microsoft.com/office/drawing/2014/main" id="{24A23986-7CE4-4FD6-BD81-7A3B8F425554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791" name="Freeform 28">
                <a:extLst>
                  <a:ext uri="{FF2B5EF4-FFF2-40B4-BE49-F238E27FC236}">
                    <a16:creationId xmlns:a16="http://schemas.microsoft.com/office/drawing/2014/main" id="{BC03EFA5-15F8-4F0F-BE74-CB8E60F40600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12724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89</cp:revision>
  <dcterms:created xsi:type="dcterms:W3CDTF">2018-02-18T19:39:47Z</dcterms:created>
  <dcterms:modified xsi:type="dcterms:W3CDTF">2020-09-03T03:07:08Z</dcterms:modified>
</cp:coreProperties>
</file>