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87" name="Group 1286">
            <a:extLst>
              <a:ext uri="{FF2B5EF4-FFF2-40B4-BE49-F238E27FC236}">
                <a16:creationId xmlns:a16="http://schemas.microsoft.com/office/drawing/2014/main" id="{AF46E779-7DDE-44D7-8DF4-3A060E8BF1A1}"/>
              </a:ext>
            </a:extLst>
          </p:cNvPr>
          <p:cNvGrpSpPr/>
          <p:nvPr/>
        </p:nvGrpSpPr>
        <p:grpSpPr>
          <a:xfrm rot="16200000">
            <a:off x="8299602" y="2710959"/>
            <a:ext cx="5876912" cy="1563964"/>
            <a:chOff x="3960971" y="2767117"/>
            <a:chExt cx="4267200" cy="1321489"/>
          </a:xfrm>
        </p:grpSpPr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E4855A39-EFF4-46D2-802A-2018DA28287D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9FF49495-FCF2-4EA4-B0FE-01D245485814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7DDE89A3-E2A4-46C0-8623-A41D6D87A619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id="{E788B52B-4237-4FB7-A06D-E3002E6C75C1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1292" name="Graphic 3">
            <a:extLst>
              <a:ext uri="{FF2B5EF4-FFF2-40B4-BE49-F238E27FC236}">
                <a16:creationId xmlns:a16="http://schemas.microsoft.com/office/drawing/2014/main" id="{3BA961E7-508D-4622-A6CF-C3C2DEB26F61}"/>
              </a:ext>
            </a:extLst>
          </p:cNvPr>
          <p:cNvGrpSpPr/>
          <p:nvPr/>
        </p:nvGrpSpPr>
        <p:grpSpPr>
          <a:xfrm rot="21305829" flipH="1">
            <a:off x="388050" y="3006314"/>
            <a:ext cx="1389702" cy="1123553"/>
            <a:chOff x="8338752" y="1211990"/>
            <a:chExt cx="3851961" cy="3114252"/>
          </a:xfrm>
        </p:grpSpPr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id="{122CA9EA-C13E-4E1C-B0CA-51F153BF3C8A}"/>
                </a:ext>
              </a:extLst>
            </p:cNvPr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id="{78F99A8B-4E40-4C1C-BAD0-82A38847836C}"/>
                </a:ext>
              </a:extLst>
            </p:cNvPr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id="{AFB97D54-E004-4C1A-AFB0-4F7DF6EEC08C}"/>
                </a:ext>
              </a:extLst>
            </p:cNvPr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1AD9DB6A-37DB-45F2-A5E9-BA820F9FA402}"/>
                </a:ext>
              </a:extLst>
            </p:cNvPr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C2101894-B944-42A4-BA7D-0F882F281543}"/>
                </a:ext>
              </a:extLst>
            </p:cNvPr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889073FA-A796-45F2-A2F5-3D60BBB65805}"/>
                </a:ext>
              </a:extLst>
            </p:cNvPr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id="{648A7FFB-3039-4DD5-94D2-4591DCC9A8C7}"/>
                </a:ext>
              </a:extLst>
            </p:cNvPr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id="{1FF7B95C-9162-4CC0-8EC2-305CE7A71599}"/>
                </a:ext>
              </a:extLst>
            </p:cNvPr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01" name="Group 1300">
            <a:extLst>
              <a:ext uri="{FF2B5EF4-FFF2-40B4-BE49-F238E27FC236}">
                <a16:creationId xmlns:a16="http://schemas.microsoft.com/office/drawing/2014/main" id="{A0F86982-8E6C-43A0-A408-A767B4987215}"/>
              </a:ext>
            </a:extLst>
          </p:cNvPr>
          <p:cNvGrpSpPr/>
          <p:nvPr/>
        </p:nvGrpSpPr>
        <p:grpSpPr>
          <a:xfrm>
            <a:off x="1446763" y="2639278"/>
            <a:ext cx="10061655" cy="2617601"/>
            <a:chOff x="1427713" y="2852132"/>
            <a:chExt cx="10061655" cy="2617601"/>
          </a:xfrm>
        </p:grpSpPr>
        <p:grpSp>
          <p:nvGrpSpPr>
            <p:cNvPr id="1302" name="Group 1301">
              <a:extLst>
                <a:ext uri="{FF2B5EF4-FFF2-40B4-BE49-F238E27FC236}">
                  <a16:creationId xmlns:a16="http://schemas.microsoft.com/office/drawing/2014/main" id="{E3380CCD-0F6A-4FC3-82E4-15684B75AF3A}"/>
                </a:ext>
              </a:extLst>
            </p:cNvPr>
            <p:cNvGrpSpPr/>
            <p:nvPr/>
          </p:nvGrpSpPr>
          <p:grpSpPr>
            <a:xfrm>
              <a:off x="1427713" y="2852132"/>
              <a:ext cx="9478349" cy="2617601"/>
              <a:chOff x="2895898" y="2601320"/>
              <a:chExt cx="9478349" cy="2617601"/>
            </a:xfrm>
          </p:grpSpPr>
          <p:sp>
            <p:nvSpPr>
              <p:cNvPr id="1304" name="Block Arc 1303">
                <a:extLst>
                  <a:ext uri="{FF2B5EF4-FFF2-40B4-BE49-F238E27FC236}">
                    <a16:creationId xmlns:a16="http://schemas.microsoft.com/office/drawing/2014/main" id="{0539E67A-F2A9-4FC5-9505-208EFF1D2FB5}"/>
                  </a:ext>
                </a:extLst>
              </p:cNvPr>
              <p:cNvSpPr/>
              <p:nvPr/>
            </p:nvSpPr>
            <p:spPr>
              <a:xfrm>
                <a:off x="10539544" y="3374995"/>
                <a:ext cx="1834703" cy="1834703"/>
              </a:xfrm>
              <a:prstGeom prst="blockArc">
                <a:avLst>
                  <a:gd name="adj1" fmla="val 12399071"/>
                  <a:gd name="adj2" fmla="val 16243311"/>
                  <a:gd name="adj3" fmla="val 664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05" name="Block Arc 1304">
                <a:extLst>
                  <a:ext uri="{FF2B5EF4-FFF2-40B4-BE49-F238E27FC236}">
                    <a16:creationId xmlns:a16="http://schemas.microsoft.com/office/drawing/2014/main" id="{8C08A32F-7AC4-4CAA-8C47-CE59128969EE}"/>
                  </a:ext>
                </a:extLst>
              </p:cNvPr>
              <p:cNvSpPr/>
              <p:nvPr/>
            </p:nvSpPr>
            <p:spPr>
              <a:xfrm rot="10800000">
                <a:off x="2895898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6" name="Block Arc 1305">
                <a:extLst>
                  <a:ext uri="{FF2B5EF4-FFF2-40B4-BE49-F238E27FC236}">
                    <a16:creationId xmlns:a16="http://schemas.microsoft.com/office/drawing/2014/main" id="{1BA5CA3F-3FDC-4F81-B468-E6FE38F3EAAD}"/>
                  </a:ext>
                </a:extLst>
              </p:cNvPr>
              <p:cNvSpPr/>
              <p:nvPr/>
            </p:nvSpPr>
            <p:spPr>
              <a:xfrm>
                <a:off x="7477560" y="3384218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7" name="Block Arc 1306">
                <a:extLst>
                  <a:ext uri="{FF2B5EF4-FFF2-40B4-BE49-F238E27FC236}">
                    <a16:creationId xmlns:a16="http://schemas.microsoft.com/office/drawing/2014/main" id="{2CFD46C9-09FE-49F5-9652-91153BCB44E0}"/>
                  </a:ext>
                </a:extLst>
              </p:cNvPr>
              <p:cNvSpPr/>
              <p:nvPr/>
            </p:nvSpPr>
            <p:spPr>
              <a:xfrm>
                <a:off x="4416280" y="3384218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8" name="Block Arc 1307">
                <a:extLst>
                  <a:ext uri="{FF2B5EF4-FFF2-40B4-BE49-F238E27FC236}">
                    <a16:creationId xmlns:a16="http://schemas.microsoft.com/office/drawing/2014/main" id="{D6C997F6-50BD-4C91-BCCD-00427E97319A}"/>
                  </a:ext>
                </a:extLst>
              </p:cNvPr>
              <p:cNvSpPr/>
              <p:nvPr/>
            </p:nvSpPr>
            <p:spPr>
              <a:xfrm rot="10800000">
                <a:off x="5946920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9" name="Block Arc 160">
                <a:extLst>
                  <a:ext uri="{FF2B5EF4-FFF2-40B4-BE49-F238E27FC236}">
                    <a16:creationId xmlns:a16="http://schemas.microsoft.com/office/drawing/2014/main" id="{A87A8E21-1792-4972-9CB2-619D87FBE886}"/>
                  </a:ext>
                </a:extLst>
              </p:cNvPr>
              <p:cNvSpPr/>
              <p:nvPr/>
            </p:nvSpPr>
            <p:spPr>
              <a:xfrm rot="10800000">
                <a:off x="9008904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303" name="Rectangle 1302">
              <a:extLst>
                <a:ext uri="{FF2B5EF4-FFF2-40B4-BE49-F238E27FC236}">
                  <a16:creationId xmlns:a16="http://schemas.microsoft.com/office/drawing/2014/main" id="{225C7E5B-4F02-4F3D-B6E2-5992750DF0EC}"/>
                </a:ext>
              </a:extLst>
            </p:cNvPr>
            <p:cNvSpPr/>
            <p:nvPr/>
          </p:nvSpPr>
          <p:spPr>
            <a:xfrm>
              <a:off x="9988709" y="3625806"/>
              <a:ext cx="1500659" cy="11802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10" name="Oval 1309">
            <a:extLst>
              <a:ext uri="{FF2B5EF4-FFF2-40B4-BE49-F238E27FC236}">
                <a16:creationId xmlns:a16="http://schemas.microsoft.com/office/drawing/2014/main" id="{E927C925-5D19-401A-B0C2-DF384745D562}"/>
              </a:ext>
            </a:extLst>
          </p:cNvPr>
          <p:cNvSpPr/>
          <p:nvPr/>
        </p:nvSpPr>
        <p:spPr>
          <a:xfrm>
            <a:off x="5072493" y="3384889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11" name="Oval 1310">
            <a:extLst>
              <a:ext uri="{FF2B5EF4-FFF2-40B4-BE49-F238E27FC236}">
                <a16:creationId xmlns:a16="http://schemas.microsoft.com/office/drawing/2014/main" id="{8A08476F-9F73-4942-9D4D-C0A3A95E1E76}"/>
              </a:ext>
            </a:extLst>
          </p:cNvPr>
          <p:cNvSpPr/>
          <p:nvPr/>
        </p:nvSpPr>
        <p:spPr>
          <a:xfrm>
            <a:off x="3543531" y="386927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12" name="Oval 1311">
            <a:extLst>
              <a:ext uri="{FF2B5EF4-FFF2-40B4-BE49-F238E27FC236}">
                <a16:creationId xmlns:a16="http://schemas.microsoft.com/office/drawing/2014/main" id="{D84EB42A-51F7-4831-B319-3C8B6E6973B6}"/>
              </a:ext>
            </a:extLst>
          </p:cNvPr>
          <p:cNvSpPr/>
          <p:nvPr/>
        </p:nvSpPr>
        <p:spPr>
          <a:xfrm>
            <a:off x="2014569" y="3384889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13" name="Oval 1312">
            <a:extLst>
              <a:ext uri="{FF2B5EF4-FFF2-40B4-BE49-F238E27FC236}">
                <a16:creationId xmlns:a16="http://schemas.microsoft.com/office/drawing/2014/main" id="{4EA2C2C4-B602-4AAF-933D-8488DD7B638D}"/>
              </a:ext>
            </a:extLst>
          </p:cNvPr>
          <p:cNvSpPr/>
          <p:nvPr/>
        </p:nvSpPr>
        <p:spPr>
          <a:xfrm>
            <a:off x="6601454" y="386927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14" name="Oval 100">
            <a:extLst>
              <a:ext uri="{FF2B5EF4-FFF2-40B4-BE49-F238E27FC236}">
                <a16:creationId xmlns:a16="http://schemas.microsoft.com/office/drawing/2014/main" id="{8B1AACFC-0B2F-4A60-A85F-EDC6132CAAF1}"/>
              </a:ext>
            </a:extLst>
          </p:cNvPr>
          <p:cNvSpPr/>
          <p:nvPr/>
        </p:nvSpPr>
        <p:spPr>
          <a:xfrm>
            <a:off x="8130415" y="338488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15" name="Rounded Rectangle 5">
            <a:extLst>
              <a:ext uri="{FF2B5EF4-FFF2-40B4-BE49-F238E27FC236}">
                <a16:creationId xmlns:a16="http://schemas.microsoft.com/office/drawing/2014/main" id="{3A69A522-5C2C-4934-AF75-45EAA1097D3D}"/>
              </a:ext>
            </a:extLst>
          </p:cNvPr>
          <p:cNvSpPr/>
          <p:nvPr/>
        </p:nvSpPr>
        <p:spPr>
          <a:xfrm flipH="1">
            <a:off x="6792253" y="40544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6" name="Teardrop 1">
            <a:extLst>
              <a:ext uri="{FF2B5EF4-FFF2-40B4-BE49-F238E27FC236}">
                <a16:creationId xmlns:a16="http://schemas.microsoft.com/office/drawing/2014/main" id="{F4B26D28-860A-4CEF-945D-5E5099AFBE28}"/>
              </a:ext>
            </a:extLst>
          </p:cNvPr>
          <p:cNvSpPr/>
          <p:nvPr/>
        </p:nvSpPr>
        <p:spPr>
          <a:xfrm rot="18805991">
            <a:off x="8288691" y="354513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17" name="Donut 39">
            <a:extLst>
              <a:ext uri="{FF2B5EF4-FFF2-40B4-BE49-F238E27FC236}">
                <a16:creationId xmlns:a16="http://schemas.microsoft.com/office/drawing/2014/main" id="{087E1010-19C1-4797-83BA-004937C643C2}"/>
              </a:ext>
            </a:extLst>
          </p:cNvPr>
          <p:cNvSpPr/>
          <p:nvPr/>
        </p:nvSpPr>
        <p:spPr>
          <a:xfrm>
            <a:off x="2159210" y="352953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18" name="Rectangle 36">
            <a:extLst>
              <a:ext uri="{FF2B5EF4-FFF2-40B4-BE49-F238E27FC236}">
                <a16:creationId xmlns:a16="http://schemas.microsoft.com/office/drawing/2014/main" id="{CE8158F9-11C2-471A-BEDC-BBE752E8C766}"/>
              </a:ext>
            </a:extLst>
          </p:cNvPr>
          <p:cNvSpPr/>
          <p:nvPr/>
        </p:nvSpPr>
        <p:spPr>
          <a:xfrm>
            <a:off x="5233609" y="356885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9" name="Chord 15">
            <a:extLst>
              <a:ext uri="{FF2B5EF4-FFF2-40B4-BE49-F238E27FC236}">
                <a16:creationId xmlns:a16="http://schemas.microsoft.com/office/drawing/2014/main" id="{DC748BCD-8C17-4FAB-9CA5-84E04DA34508}"/>
              </a:ext>
            </a:extLst>
          </p:cNvPr>
          <p:cNvSpPr/>
          <p:nvPr/>
        </p:nvSpPr>
        <p:spPr>
          <a:xfrm>
            <a:off x="3782348" y="399891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20" name="TextBox 1319">
            <a:extLst>
              <a:ext uri="{FF2B5EF4-FFF2-40B4-BE49-F238E27FC236}">
                <a16:creationId xmlns:a16="http://schemas.microsoft.com/office/drawing/2014/main" id="{B1A449BE-1C54-401C-83B3-EEF66260CEE8}"/>
              </a:ext>
            </a:extLst>
          </p:cNvPr>
          <p:cNvSpPr txBox="1"/>
          <p:nvPr/>
        </p:nvSpPr>
        <p:spPr>
          <a:xfrm>
            <a:off x="1906242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1" name="TextBox 1320">
            <a:extLst>
              <a:ext uri="{FF2B5EF4-FFF2-40B4-BE49-F238E27FC236}">
                <a16:creationId xmlns:a16="http://schemas.microsoft.com/office/drawing/2014/main" id="{0809009F-5A5D-42ED-B00A-39C1C2E74D25}"/>
              </a:ext>
            </a:extLst>
          </p:cNvPr>
          <p:cNvSpPr txBox="1"/>
          <p:nvPr/>
        </p:nvSpPr>
        <p:spPr>
          <a:xfrm>
            <a:off x="3435204" y="461873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2" name="TextBox 1321">
            <a:extLst>
              <a:ext uri="{FF2B5EF4-FFF2-40B4-BE49-F238E27FC236}">
                <a16:creationId xmlns:a16="http://schemas.microsoft.com/office/drawing/2014/main" id="{5D67C847-9B16-4EF2-85AF-A8B113585759}"/>
              </a:ext>
            </a:extLst>
          </p:cNvPr>
          <p:cNvSpPr txBox="1"/>
          <p:nvPr/>
        </p:nvSpPr>
        <p:spPr>
          <a:xfrm>
            <a:off x="4964165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3" name="TextBox 1322">
            <a:extLst>
              <a:ext uri="{FF2B5EF4-FFF2-40B4-BE49-F238E27FC236}">
                <a16:creationId xmlns:a16="http://schemas.microsoft.com/office/drawing/2014/main" id="{26EB662D-0833-4AE0-A789-246533DD063A}"/>
              </a:ext>
            </a:extLst>
          </p:cNvPr>
          <p:cNvSpPr txBox="1"/>
          <p:nvPr/>
        </p:nvSpPr>
        <p:spPr>
          <a:xfrm>
            <a:off x="6493126" y="461873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4" name="TextBox 1323">
            <a:extLst>
              <a:ext uri="{FF2B5EF4-FFF2-40B4-BE49-F238E27FC236}">
                <a16:creationId xmlns:a16="http://schemas.microsoft.com/office/drawing/2014/main" id="{B2A6CD93-080D-410A-8FBA-9803FE847B14}"/>
              </a:ext>
            </a:extLst>
          </p:cNvPr>
          <p:cNvSpPr txBox="1"/>
          <p:nvPr/>
        </p:nvSpPr>
        <p:spPr>
          <a:xfrm>
            <a:off x="8022088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5" name="TextBox 1324">
            <a:extLst>
              <a:ext uri="{FF2B5EF4-FFF2-40B4-BE49-F238E27FC236}">
                <a16:creationId xmlns:a16="http://schemas.microsoft.com/office/drawing/2014/main" id="{265C8CA7-5A09-4994-81BF-EC8C2C1267B3}"/>
              </a:ext>
            </a:extLst>
          </p:cNvPr>
          <p:cNvSpPr txBox="1"/>
          <p:nvPr/>
        </p:nvSpPr>
        <p:spPr>
          <a:xfrm>
            <a:off x="10021567" y="3580660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26" name="Group 1325">
            <a:extLst>
              <a:ext uri="{FF2B5EF4-FFF2-40B4-BE49-F238E27FC236}">
                <a16:creationId xmlns:a16="http://schemas.microsoft.com/office/drawing/2014/main" id="{F09D5E89-9DE1-46C0-9733-99A10FF62699}"/>
              </a:ext>
            </a:extLst>
          </p:cNvPr>
          <p:cNvGrpSpPr/>
          <p:nvPr/>
        </p:nvGrpSpPr>
        <p:grpSpPr>
          <a:xfrm>
            <a:off x="2975268" y="5083945"/>
            <a:ext cx="1819678" cy="1268827"/>
            <a:chOff x="1985513" y="4307149"/>
            <a:chExt cx="2380861" cy="1268827"/>
          </a:xfrm>
        </p:grpSpPr>
        <p:sp>
          <p:nvSpPr>
            <p:cNvPr id="1327" name="TextBox 1326">
              <a:extLst>
                <a:ext uri="{FF2B5EF4-FFF2-40B4-BE49-F238E27FC236}">
                  <a16:creationId xmlns:a16="http://schemas.microsoft.com/office/drawing/2014/main" id="{F45B44D4-9285-4F26-AA20-9B8015184E44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28" name="TextBox 1327">
              <a:extLst>
                <a:ext uri="{FF2B5EF4-FFF2-40B4-BE49-F238E27FC236}">
                  <a16:creationId xmlns:a16="http://schemas.microsoft.com/office/drawing/2014/main" id="{ED8C5F48-8ED2-4AE1-8297-6B0A9236C39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9" name="Group 1328">
            <a:extLst>
              <a:ext uri="{FF2B5EF4-FFF2-40B4-BE49-F238E27FC236}">
                <a16:creationId xmlns:a16="http://schemas.microsoft.com/office/drawing/2014/main" id="{7ECF65E5-AB39-498A-8363-1C59097F1FED}"/>
              </a:ext>
            </a:extLst>
          </p:cNvPr>
          <p:cNvGrpSpPr/>
          <p:nvPr/>
        </p:nvGrpSpPr>
        <p:grpSpPr>
          <a:xfrm>
            <a:off x="1451437" y="1579995"/>
            <a:ext cx="1819678" cy="1268827"/>
            <a:chOff x="1985513" y="4307149"/>
            <a:chExt cx="2380861" cy="1268827"/>
          </a:xfrm>
        </p:grpSpPr>
        <p:sp>
          <p:nvSpPr>
            <p:cNvPr id="1330" name="TextBox 1329">
              <a:extLst>
                <a:ext uri="{FF2B5EF4-FFF2-40B4-BE49-F238E27FC236}">
                  <a16:creationId xmlns:a16="http://schemas.microsoft.com/office/drawing/2014/main" id="{CAD87B5B-6ABC-43C0-81D0-AA185E06CF53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31" name="TextBox 1330">
              <a:extLst>
                <a:ext uri="{FF2B5EF4-FFF2-40B4-BE49-F238E27FC236}">
                  <a16:creationId xmlns:a16="http://schemas.microsoft.com/office/drawing/2014/main" id="{5B9D08B4-3631-4198-9712-4D321C58783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2" name="Group 1331">
            <a:extLst>
              <a:ext uri="{FF2B5EF4-FFF2-40B4-BE49-F238E27FC236}">
                <a16:creationId xmlns:a16="http://schemas.microsoft.com/office/drawing/2014/main" id="{4B0BDAB5-BBC0-40BF-BC59-FF79FBD54C31}"/>
              </a:ext>
            </a:extLst>
          </p:cNvPr>
          <p:cNvGrpSpPr/>
          <p:nvPr/>
        </p:nvGrpSpPr>
        <p:grpSpPr>
          <a:xfrm>
            <a:off x="6051411" y="5083945"/>
            <a:ext cx="1819678" cy="1268827"/>
            <a:chOff x="1985513" y="4307149"/>
            <a:chExt cx="2380861" cy="1268827"/>
          </a:xfrm>
        </p:grpSpPr>
        <p:sp>
          <p:nvSpPr>
            <p:cNvPr id="1333" name="TextBox 1332">
              <a:extLst>
                <a:ext uri="{FF2B5EF4-FFF2-40B4-BE49-F238E27FC236}">
                  <a16:creationId xmlns:a16="http://schemas.microsoft.com/office/drawing/2014/main" id="{509B8B94-4838-43BF-8946-052C87A5EED8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34" name="TextBox 1333">
              <a:extLst>
                <a:ext uri="{FF2B5EF4-FFF2-40B4-BE49-F238E27FC236}">
                  <a16:creationId xmlns:a16="http://schemas.microsoft.com/office/drawing/2014/main" id="{1FD4B561-C2C4-42C4-9CBA-EC50D936653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5" name="Group 1334">
            <a:extLst>
              <a:ext uri="{FF2B5EF4-FFF2-40B4-BE49-F238E27FC236}">
                <a16:creationId xmlns:a16="http://schemas.microsoft.com/office/drawing/2014/main" id="{0B1BB25E-7FAE-46F5-9A5E-6526F4FBC105}"/>
              </a:ext>
            </a:extLst>
          </p:cNvPr>
          <p:cNvGrpSpPr/>
          <p:nvPr/>
        </p:nvGrpSpPr>
        <p:grpSpPr>
          <a:xfrm>
            <a:off x="4527580" y="1579995"/>
            <a:ext cx="1819678" cy="1268827"/>
            <a:chOff x="1985513" y="4307149"/>
            <a:chExt cx="2380861" cy="1268827"/>
          </a:xfrm>
        </p:grpSpPr>
        <p:sp>
          <p:nvSpPr>
            <p:cNvPr id="1336" name="TextBox 1335">
              <a:extLst>
                <a:ext uri="{FF2B5EF4-FFF2-40B4-BE49-F238E27FC236}">
                  <a16:creationId xmlns:a16="http://schemas.microsoft.com/office/drawing/2014/main" id="{EA7B34D1-16E2-44D8-861C-DC993B7767FE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37" name="TextBox 1336">
              <a:extLst>
                <a:ext uri="{FF2B5EF4-FFF2-40B4-BE49-F238E27FC236}">
                  <a16:creationId xmlns:a16="http://schemas.microsoft.com/office/drawing/2014/main" id="{C1EC0DF7-669E-457A-9AB6-0B0D253D9812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8" name="Group 1337">
            <a:extLst>
              <a:ext uri="{FF2B5EF4-FFF2-40B4-BE49-F238E27FC236}">
                <a16:creationId xmlns:a16="http://schemas.microsoft.com/office/drawing/2014/main" id="{822B5E67-7436-4DD4-92D4-7F52AAB42C8F}"/>
              </a:ext>
            </a:extLst>
          </p:cNvPr>
          <p:cNvGrpSpPr/>
          <p:nvPr/>
        </p:nvGrpSpPr>
        <p:grpSpPr>
          <a:xfrm>
            <a:off x="9078647" y="4092117"/>
            <a:ext cx="1819678" cy="1268827"/>
            <a:chOff x="1985513" y="4307149"/>
            <a:chExt cx="2380861" cy="1268827"/>
          </a:xfrm>
        </p:grpSpPr>
        <p:sp>
          <p:nvSpPr>
            <p:cNvPr id="1339" name="TextBox 1338">
              <a:extLst>
                <a:ext uri="{FF2B5EF4-FFF2-40B4-BE49-F238E27FC236}">
                  <a16:creationId xmlns:a16="http://schemas.microsoft.com/office/drawing/2014/main" id="{57B2115B-64D3-4900-A08B-9D04C33FBCF9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40" name="TextBox 1339">
              <a:extLst>
                <a:ext uri="{FF2B5EF4-FFF2-40B4-BE49-F238E27FC236}">
                  <a16:creationId xmlns:a16="http://schemas.microsoft.com/office/drawing/2014/main" id="{4D896F40-E238-49E2-89F3-EFBD6BCB905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1" name="Group 1340">
            <a:extLst>
              <a:ext uri="{FF2B5EF4-FFF2-40B4-BE49-F238E27FC236}">
                <a16:creationId xmlns:a16="http://schemas.microsoft.com/office/drawing/2014/main" id="{63AE54E5-244E-455C-A9B1-3B7E3D6DDBAA}"/>
              </a:ext>
            </a:extLst>
          </p:cNvPr>
          <p:cNvGrpSpPr/>
          <p:nvPr/>
        </p:nvGrpSpPr>
        <p:grpSpPr>
          <a:xfrm>
            <a:off x="7574794" y="1579995"/>
            <a:ext cx="1819678" cy="1268827"/>
            <a:chOff x="1985513" y="4307149"/>
            <a:chExt cx="2380861" cy="1268827"/>
          </a:xfrm>
        </p:grpSpPr>
        <p:sp>
          <p:nvSpPr>
            <p:cNvPr id="1342" name="TextBox 1341">
              <a:extLst>
                <a:ext uri="{FF2B5EF4-FFF2-40B4-BE49-F238E27FC236}">
                  <a16:creationId xmlns:a16="http://schemas.microsoft.com/office/drawing/2014/main" id="{62BF5E66-7715-4DBC-8915-F97175CD3BC1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43" name="TextBox 1342">
              <a:extLst>
                <a:ext uri="{FF2B5EF4-FFF2-40B4-BE49-F238E27FC236}">
                  <a16:creationId xmlns:a16="http://schemas.microsoft.com/office/drawing/2014/main" id="{96C7DF01-387F-4A95-BC79-F072A1FF0D0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140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35</cp:revision>
  <dcterms:created xsi:type="dcterms:W3CDTF">2018-02-18T19:39:47Z</dcterms:created>
  <dcterms:modified xsi:type="dcterms:W3CDTF">2020-09-02T02:08:23Z</dcterms:modified>
</cp:coreProperties>
</file>