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60" name="TextBox 2259">
            <a:extLst>
              <a:ext uri="{FF2B5EF4-FFF2-40B4-BE49-F238E27FC236}">
                <a16:creationId xmlns:a16="http://schemas.microsoft.com/office/drawing/2014/main" id="{CA297C5F-0AB0-4666-B81E-F0F06ADDD409}"/>
              </a:ext>
            </a:extLst>
          </p:cNvPr>
          <p:cNvSpPr txBox="1"/>
          <p:nvPr/>
        </p:nvSpPr>
        <p:spPr>
          <a:xfrm>
            <a:off x="5392938" y="195457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261" name="Group 3">
            <a:extLst>
              <a:ext uri="{FF2B5EF4-FFF2-40B4-BE49-F238E27FC236}">
                <a16:creationId xmlns:a16="http://schemas.microsoft.com/office/drawing/2014/main" id="{99B4CFAC-8408-4BB2-86B7-250873054626}"/>
              </a:ext>
            </a:extLst>
          </p:cNvPr>
          <p:cNvGrpSpPr/>
          <p:nvPr/>
        </p:nvGrpSpPr>
        <p:grpSpPr>
          <a:xfrm>
            <a:off x="7075038" y="1998466"/>
            <a:ext cx="1680971" cy="743214"/>
            <a:chOff x="323529" y="1876742"/>
            <a:chExt cx="2664296" cy="743214"/>
          </a:xfrm>
        </p:grpSpPr>
        <p:sp>
          <p:nvSpPr>
            <p:cNvPr id="2262" name="TextBox 2261">
              <a:extLst>
                <a:ext uri="{FF2B5EF4-FFF2-40B4-BE49-F238E27FC236}">
                  <a16:creationId xmlns:a16="http://schemas.microsoft.com/office/drawing/2014/main" id="{D4A6768C-2137-431C-B9B8-DE2B01A9424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3" name="TextBox 2262">
              <a:extLst>
                <a:ext uri="{FF2B5EF4-FFF2-40B4-BE49-F238E27FC236}">
                  <a16:creationId xmlns:a16="http://schemas.microsoft.com/office/drawing/2014/main" id="{1F79287C-400C-4E1C-A7A4-0A503F2FF0BE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64" name="TextBox 2263">
            <a:extLst>
              <a:ext uri="{FF2B5EF4-FFF2-40B4-BE49-F238E27FC236}">
                <a16:creationId xmlns:a16="http://schemas.microsoft.com/office/drawing/2014/main" id="{A2D3B1CD-06A5-4FBD-AD7C-D2F617E6E86E}"/>
              </a:ext>
            </a:extLst>
          </p:cNvPr>
          <p:cNvSpPr txBox="1"/>
          <p:nvPr/>
        </p:nvSpPr>
        <p:spPr>
          <a:xfrm>
            <a:off x="10094474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265" name="Group 7">
            <a:extLst>
              <a:ext uri="{FF2B5EF4-FFF2-40B4-BE49-F238E27FC236}">
                <a16:creationId xmlns:a16="http://schemas.microsoft.com/office/drawing/2014/main" id="{130B0D31-FF68-45BC-92DD-4AB39AB564AE}"/>
              </a:ext>
            </a:extLst>
          </p:cNvPr>
          <p:cNvGrpSpPr/>
          <p:nvPr/>
        </p:nvGrpSpPr>
        <p:grpSpPr>
          <a:xfrm>
            <a:off x="8788061" y="3066236"/>
            <a:ext cx="1377983" cy="927880"/>
            <a:chOff x="323529" y="1876742"/>
            <a:chExt cx="2664296" cy="927880"/>
          </a:xfrm>
        </p:grpSpPr>
        <p:sp>
          <p:nvSpPr>
            <p:cNvPr id="2266" name="TextBox 2265">
              <a:extLst>
                <a:ext uri="{FF2B5EF4-FFF2-40B4-BE49-F238E27FC236}">
                  <a16:creationId xmlns:a16="http://schemas.microsoft.com/office/drawing/2014/main" id="{71B76680-201D-442D-9AA1-AD479F176A1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7" name="TextBox 2266">
              <a:extLst>
                <a:ext uri="{FF2B5EF4-FFF2-40B4-BE49-F238E27FC236}">
                  <a16:creationId xmlns:a16="http://schemas.microsoft.com/office/drawing/2014/main" id="{00F1DA43-0192-46AD-A79E-4D3F39485A2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68" name="TextBox 2267">
            <a:extLst>
              <a:ext uri="{FF2B5EF4-FFF2-40B4-BE49-F238E27FC236}">
                <a16:creationId xmlns:a16="http://schemas.microsoft.com/office/drawing/2014/main" id="{5C5A1B06-0501-4217-8125-6B139BD221C1}"/>
              </a:ext>
            </a:extLst>
          </p:cNvPr>
          <p:cNvSpPr txBox="1"/>
          <p:nvPr/>
        </p:nvSpPr>
        <p:spPr>
          <a:xfrm>
            <a:off x="9064041" y="195457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269" name="TextBox 2268">
            <a:extLst>
              <a:ext uri="{FF2B5EF4-FFF2-40B4-BE49-F238E27FC236}">
                <a16:creationId xmlns:a16="http://schemas.microsoft.com/office/drawing/2014/main" id="{44BB25D0-628D-4C79-AEB1-0E065261A4F9}"/>
              </a:ext>
            </a:extLst>
          </p:cNvPr>
          <p:cNvSpPr txBox="1"/>
          <p:nvPr/>
        </p:nvSpPr>
        <p:spPr>
          <a:xfrm>
            <a:off x="5408132" y="311467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2270" name="Group 12">
            <a:extLst>
              <a:ext uri="{FF2B5EF4-FFF2-40B4-BE49-F238E27FC236}">
                <a16:creationId xmlns:a16="http://schemas.microsoft.com/office/drawing/2014/main" id="{C7B68036-FEE3-482B-A5A2-723385201849}"/>
              </a:ext>
            </a:extLst>
          </p:cNvPr>
          <p:cNvGrpSpPr/>
          <p:nvPr/>
        </p:nvGrpSpPr>
        <p:grpSpPr>
          <a:xfrm>
            <a:off x="5859713" y="4429998"/>
            <a:ext cx="3907853" cy="646331"/>
            <a:chOff x="857631" y="4562456"/>
            <a:chExt cx="3907853" cy="646331"/>
          </a:xfrm>
        </p:grpSpPr>
        <p:sp>
          <p:nvSpPr>
            <p:cNvPr id="2271" name="Round Same Side Corner Rectangle 20">
              <a:extLst>
                <a:ext uri="{FF2B5EF4-FFF2-40B4-BE49-F238E27FC236}">
                  <a16:creationId xmlns:a16="http://schemas.microsoft.com/office/drawing/2014/main" id="{104EADAD-A7C3-4FBE-823A-BAB98582A167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2" name="Round Same Side Corner Rectangle 20">
              <a:extLst>
                <a:ext uri="{FF2B5EF4-FFF2-40B4-BE49-F238E27FC236}">
                  <a16:creationId xmlns:a16="http://schemas.microsoft.com/office/drawing/2014/main" id="{E7183979-76FD-4C22-BBEE-A69FCFBD4FB7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3" name="Round Same Side Corner Rectangle 20">
              <a:extLst>
                <a:ext uri="{FF2B5EF4-FFF2-40B4-BE49-F238E27FC236}">
                  <a16:creationId xmlns:a16="http://schemas.microsoft.com/office/drawing/2014/main" id="{FF73A743-E2A3-4996-B55A-48570D930BBB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4" name="Round Same Side Corner Rectangle 20">
              <a:extLst>
                <a:ext uri="{FF2B5EF4-FFF2-40B4-BE49-F238E27FC236}">
                  <a16:creationId xmlns:a16="http://schemas.microsoft.com/office/drawing/2014/main" id="{A201A0B9-5ECD-44BD-98D7-77AA54EC04D1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5" name="Round Same Side Corner Rectangle 20">
              <a:extLst>
                <a:ext uri="{FF2B5EF4-FFF2-40B4-BE49-F238E27FC236}">
                  <a16:creationId xmlns:a16="http://schemas.microsoft.com/office/drawing/2014/main" id="{A40BBC5D-3C59-4393-B48D-9FCA5F690B96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6" name="Round Same Side Corner Rectangle 20">
              <a:extLst>
                <a:ext uri="{FF2B5EF4-FFF2-40B4-BE49-F238E27FC236}">
                  <a16:creationId xmlns:a16="http://schemas.microsoft.com/office/drawing/2014/main" id="{819DCB9E-88B6-4671-9FD7-A0522FBDBA86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7" name="Round Same Side Corner Rectangle 20">
              <a:extLst>
                <a:ext uri="{FF2B5EF4-FFF2-40B4-BE49-F238E27FC236}">
                  <a16:creationId xmlns:a16="http://schemas.microsoft.com/office/drawing/2014/main" id="{8ED827D0-6456-4F34-841F-C16870C8536A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8" name="Round Same Side Corner Rectangle 20">
              <a:extLst>
                <a:ext uri="{FF2B5EF4-FFF2-40B4-BE49-F238E27FC236}">
                  <a16:creationId xmlns:a16="http://schemas.microsoft.com/office/drawing/2014/main" id="{1E6BA510-FA1D-476D-A34F-9AFCB93006D4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79" name="Round Same Side Corner Rectangle 20">
              <a:extLst>
                <a:ext uri="{FF2B5EF4-FFF2-40B4-BE49-F238E27FC236}">
                  <a16:creationId xmlns:a16="http://schemas.microsoft.com/office/drawing/2014/main" id="{EB6115B2-4DBA-49A2-BE59-46E7DF168771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80" name="Round Same Side Corner Rectangle 20">
              <a:extLst>
                <a:ext uri="{FF2B5EF4-FFF2-40B4-BE49-F238E27FC236}">
                  <a16:creationId xmlns:a16="http://schemas.microsoft.com/office/drawing/2014/main" id="{C9AF2E18-BB06-4693-9DC9-7E68BB80CE5C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281" name="Group 23">
            <a:extLst>
              <a:ext uri="{FF2B5EF4-FFF2-40B4-BE49-F238E27FC236}">
                <a16:creationId xmlns:a16="http://schemas.microsoft.com/office/drawing/2014/main" id="{847EB9D4-5A92-4195-A8BC-C64B0AD05FBD}"/>
              </a:ext>
            </a:extLst>
          </p:cNvPr>
          <p:cNvGrpSpPr/>
          <p:nvPr/>
        </p:nvGrpSpPr>
        <p:grpSpPr>
          <a:xfrm>
            <a:off x="9909155" y="4373793"/>
            <a:ext cx="1761331" cy="758741"/>
            <a:chOff x="203895" y="3409836"/>
            <a:chExt cx="1761331" cy="758741"/>
          </a:xfrm>
        </p:grpSpPr>
        <p:sp>
          <p:nvSpPr>
            <p:cNvPr id="2282" name="TextBox 2281">
              <a:extLst>
                <a:ext uri="{FF2B5EF4-FFF2-40B4-BE49-F238E27FC236}">
                  <a16:creationId xmlns:a16="http://schemas.microsoft.com/office/drawing/2014/main" id="{ACB63E5E-87CF-4F55-8464-FCE6CA8E91D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83" name="TextBox 2282">
              <a:extLst>
                <a:ext uri="{FF2B5EF4-FFF2-40B4-BE49-F238E27FC236}">
                  <a16:creationId xmlns:a16="http://schemas.microsoft.com/office/drawing/2014/main" id="{81BBC737-7B5D-46EF-B221-710AA33700B5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84" name="Group 26">
            <a:extLst>
              <a:ext uri="{FF2B5EF4-FFF2-40B4-BE49-F238E27FC236}">
                <a16:creationId xmlns:a16="http://schemas.microsoft.com/office/drawing/2014/main" id="{B7D9312B-F350-4B4E-9070-295D8CD01454}"/>
              </a:ext>
            </a:extLst>
          </p:cNvPr>
          <p:cNvGrpSpPr/>
          <p:nvPr/>
        </p:nvGrpSpPr>
        <p:grpSpPr>
          <a:xfrm>
            <a:off x="5859713" y="5478345"/>
            <a:ext cx="3907853" cy="646331"/>
            <a:chOff x="857631" y="4562456"/>
            <a:chExt cx="3907853" cy="646331"/>
          </a:xfrm>
        </p:grpSpPr>
        <p:sp>
          <p:nvSpPr>
            <p:cNvPr id="2285" name="Round Same Side Corner Rectangle 20">
              <a:extLst>
                <a:ext uri="{FF2B5EF4-FFF2-40B4-BE49-F238E27FC236}">
                  <a16:creationId xmlns:a16="http://schemas.microsoft.com/office/drawing/2014/main" id="{4638DD37-C5B2-4F82-A484-FC5DA9E41654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86" name="Round Same Side Corner Rectangle 20">
              <a:extLst>
                <a:ext uri="{FF2B5EF4-FFF2-40B4-BE49-F238E27FC236}">
                  <a16:creationId xmlns:a16="http://schemas.microsoft.com/office/drawing/2014/main" id="{156B8962-D2D0-4C4D-8A9D-31C405AD75A5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87" name="Round Same Side Corner Rectangle 20">
              <a:extLst>
                <a:ext uri="{FF2B5EF4-FFF2-40B4-BE49-F238E27FC236}">
                  <a16:creationId xmlns:a16="http://schemas.microsoft.com/office/drawing/2014/main" id="{41A0C776-39BD-4B75-8928-59C7390AE72D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88" name="Round Same Side Corner Rectangle 20">
              <a:extLst>
                <a:ext uri="{FF2B5EF4-FFF2-40B4-BE49-F238E27FC236}">
                  <a16:creationId xmlns:a16="http://schemas.microsoft.com/office/drawing/2014/main" id="{185BF510-F6F6-4C91-80CD-BED09977E03A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89" name="Round Same Side Corner Rectangle 20">
              <a:extLst>
                <a:ext uri="{FF2B5EF4-FFF2-40B4-BE49-F238E27FC236}">
                  <a16:creationId xmlns:a16="http://schemas.microsoft.com/office/drawing/2014/main" id="{C984333D-1674-4F99-8081-949417F93965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90" name="Round Same Side Corner Rectangle 20">
              <a:extLst>
                <a:ext uri="{FF2B5EF4-FFF2-40B4-BE49-F238E27FC236}">
                  <a16:creationId xmlns:a16="http://schemas.microsoft.com/office/drawing/2014/main" id="{4CB42B2B-8774-492A-B7C2-FE13440675A6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91" name="Round Same Side Corner Rectangle 20">
              <a:extLst>
                <a:ext uri="{FF2B5EF4-FFF2-40B4-BE49-F238E27FC236}">
                  <a16:creationId xmlns:a16="http://schemas.microsoft.com/office/drawing/2014/main" id="{541D0B6A-8EA1-46FF-88B3-1DB81ABCE778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92" name="Round Same Side Corner Rectangle 20">
              <a:extLst>
                <a:ext uri="{FF2B5EF4-FFF2-40B4-BE49-F238E27FC236}">
                  <a16:creationId xmlns:a16="http://schemas.microsoft.com/office/drawing/2014/main" id="{138B4EC2-524C-493F-A173-68F4A668C65A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93" name="Round Same Side Corner Rectangle 20">
              <a:extLst>
                <a:ext uri="{FF2B5EF4-FFF2-40B4-BE49-F238E27FC236}">
                  <a16:creationId xmlns:a16="http://schemas.microsoft.com/office/drawing/2014/main" id="{6541E274-ABE9-4AF9-A0AD-4C22025ED63D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94" name="Round Same Side Corner Rectangle 20">
              <a:extLst>
                <a:ext uri="{FF2B5EF4-FFF2-40B4-BE49-F238E27FC236}">
                  <a16:creationId xmlns:a16="http://schemas.microsoft.com/office/drawing/2014/main" id="{0E112023-7736-4195-914B-9C6615391073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295" name="Group 37">
            <a:extLst>
              <a:ext uri="{FF2B5EF4-FFF2-40B4-BE49-F238E27FC236}">
                <a16:creationId xmlns:a16="http://schemas.microsoft.com/office/drawing/2014/main" id="{38A6ABF4-890F-4C44-99A0-370E8806CA19}"/>
              </a:ext>
            </a:extLst>
          </p:cNvPr>
          <p:cNvGrpSpPr/>
          <p:nvPr/>
        </p:nvGrpSpPr>
        <p:grpSpPr>
          <a:xfrm>
            <a:off x="9909155" y="5398333"/>
            <a:ext cx="1761331" cy="758741"/>
            <a:chOff x="203895" y="3409836"/>
            <a:chExt cx="1761331" cy="758741"/>
          </a:xfrm>
        </p:grpSpPr>
        <p:sp>
          <p:nvSpPr>
            <p:cNvPr id="2296" name="TextBox 2295">
              <a:extLst>
                <a:ext uri="{FF2B5EF4-FFF2-40B4-BE49-F238E27FC236}">
                  <a16:creationId xmlns:a16="http://schemas.microsoft.com/office/drawing/2014/main" id="{9DDF7FE9-6817-4D83-9BE1-954B385BDB8C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97" name="TextBox 2296">
              <a:extLst>
                <a:ext uri="{FF2B5EF4-FFF2-40B4-BE49-F238E27FC236}">
                  <a16:creationId xmlns:a16="http://schemas.microsoft.com/office/drawing/2014/main" id="{2427A353-298C-4BBF-AD29-0F4BD626C807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13" name="그룹 2312">
            <a:extLst>
              <a:ext uri="{FF2B5EF4-FFF2-40B4-BE49-F238E27FC236}">
                <a16:creationId xmlns:a16="http://schemas.microsoft.com/office/drawing/2014/main" id="{34CD7132-F706-45E0-918B-72AA3DD71CEC}"/>
              </a:ext>
            </a:extLst>
          </p:cNvPr>
          <p:cNvGrpSpPr/>
          <p:nvPr/>
        </p:nvGrpSpPr>
        <p:grpSpPr>
          <a:xfrm>
            <a:off x="664868" y="2284671"/>
            <a:ext cx="4794561" cy="3688451"/>
            <a:chOff x="485332" y="2365811"/>
            <a:chExt cx="5042654" cy="3879309"/>
          </a:xfrm>
        </p:grpSpPr>
        <p:grpSp>
          <p:nvGrpSpPr>
            <p:cNvPr id="2298" name="그룹 2297">
              <a:extLst>
                <a:ext uri="{FF2B5EF4-FFF2-40B4-BE49-F238E27FC236}">
                  <a16:creationId xmlns:a16="http://schemas.microsoft.com/office/drawing/2014/main" id="{FB67A70B-1E8A-437A-8270-AC4302987D2F}"/>
                </a:ext>
              </a:extLst>
            </p:cNvPr>
            <p:cNvGrpSpPr/>
            <p:nvPr/>
          </p:nvGrpSpPr>
          <p:grpSpPr>
            <a:xfrm>
              <a:off x="485332" y="2365811"/>
              <a:ext cx="5042654" cy="3879309"/>
              <a:chOff x="485332" y="2365811"/>
              <a:chExt cx="5042654" cy="3879309"/>
            </a:xfrm>
          </p:grpSpPr>
          <p:sp>
            <p:nvSpPr>
              <p:cNvPr id="2299" name="Freeform: Shape 41">
                <a:extLst>
                  <a:ext uri="{FF2B5EF4-FFF2-40B4-BE49-F238E27FC236}">
                    <a16:creationId xmlns:a16="http://schemas.microsoft.com/office/drawing/2014/main" id="{FD6BF2CD-07BB-4AFC-9D5E-0A73C3594F01}"/>
                  </a:ext>
                </a:extLst>
              </p:cNvPr>
              <p:cNvSpPr/>
              <p:nvPr/>
            </p:nvSpPr>
            <p:spPr>
              <a:xfrm>
                <a:off x="485332" y="2365811"/>
                <a:ext cx="5042654" cy="3879309"/>
              </a:xfrm>
              <a:custGeom>
                <a:avLst/>
                <a:gdLst>
                  <a:gd name="connsiteX0" fmla="*/ 8895676 w 8914588"/>
                  <a:gd name="connsiteY0" fmla="*/ 5796640 h 6857985"/>
                  <a:gd name="connsiteX1" fmla="*/ 8871759 w 8914588"/>
                  <a:gd name="connsiteY1" fmla="*/ 5678110 h 6857985"/>
                  <a:gd name="connsiteX2" fmla="*/ 8828398 w 8914588"/>
                  <a:gd name="connsiteY2" fmla="*/ 5510199 h 6857985"/>
                  <a:gd name="connsiteX3" fmla="*/ 8789592 w 8914588"/>
                  <a:gd name="connsiteY3" fmla="*/ 5366205 h 6857985"/>
                  <a:gd name="connsiteX4" fmla="*/ 8732403 w 8914588"/>
                  <a:gd name="connsiteY4" fmla="*/ 5193738 h 6857985"/>
                  <a:gd name="connsiteX5" fmla="*/ 8554567 w 8914588"/>
                  <a:gd name="connsiteY5" fmla="*/ 4905426 h 6857985"/>
                  <a:gd name="connsiteX6" fmla="*/ 8554567 w 8914588"/>
                  <a:gd name="connsiteY6" fmla="*/ 4905426 h 6857985"/>
                  <a:gd name="connsiteX7" fmla="*/ 8554567 w 8914588"/>
                  <a:gd name="connsiteY7" fmla="*/ 4905426 h 6857985"/>
                  <a:gd name="connsiteX8" fmla="*/ 8483302 w 8914588"/>
                  <a:gd name="connsiteY8" fmla="*/ 4858241 h 6857985"/>
                  <a:gd name="connsiteX9" fmla="*/ 8405284 w 8914588"/>
                  <a:gd name="connsiteY9" fmla="*/ 4825944 h 6857985"/>
                  <a:gd name="connsiteX10" fmla="*/ 6028903 w 8914588"/>
                  <a:gd name="connsiteY10" fmla="*/ 4301141 h 6857985"/>
                  <a:gd name="connsiteX11" fmla="*/ 6007263 w 8914588"/>
                  <a:gd name="connsiteY11" fmla="*/ 4251679 h 6857985"/>
                  <a:gd name="connsiteX12" fmla="*/ 6550452 w 8914588"/>
                  <a:gd name="connsiteY12" fmla="*/ 3289118 h 6857985"/>
                  <a:gd name="connsiteX13" fmla="*/ 7282460 w 8914588"/>
                  <a:gd name="connsiteY13" fmla="*/ 874988 h 6857985"/>
                  <a:gd name="connsiteX14" fmla="*/ 7225432 w 8914588"/>
                  <a:gd name="connsiteY14" fmla="*/ 807303 h 6857985"/>
                  <a:gd name="connsiteX15" fmla="*/ 6783282 w 8914588"/>
                  <a:gd name="connsiteY15" fmla="*/ 815519 h 6857985"/>
                  <a:gd name="connsiteX16" fmla="*/ 6807688 w 8914588"/>
                  <a:gd name="connsiteY16" fmla="*/ 721395 h 6857985"/>
                  <a:gd name="connsiteX17" fmla="*/ 7032058 w 8914588"/>
                  <a:gd name="connsiteY17" fmla="*/ 103849 h 6857985"/>
                  <a:gd name="connsiteX18" fmla="*/ 6972264 w 8914588"/>
                  <a:gd name="connsiteY18" fmla="*/ 1671 h 6857985"/>
                  <a:gd name="connsiteX19" fmla="*/ 6915399 w 8914588"/>
                  <a:gd name="connsiteY19" fmla="*/ 451 h 6857985"/>
                  <a:gd name="connsiteX20" fmla="*/ 5820234 w 8914588"/>
                  <a:gd name="connsiteY20" fmla="*/ 32666 h 6857985"/>
                  <a:gd name="connsiteX21" fmla="*/ 4061722 w 8914588"/>
                  <a:gd name="connsiteY21" fmla="*/ 48204 h 6857985"/>
                  <a:gd name="connsiteX22" fmla="*/ 2205669 w 8914588"/>
                  <a:gd name="connsiteY22" fmla="*/ 63743 h 6857985"/>
                  <a:gd name="connsiteX23" fmla="*/ 1186893 w 8914588"/>
                  <a:gd name="connsiteY23" fmla="*/ 83674 h 6857985"/>
                  <a:gd name="connsiteX24" fmla="*/ 977493 w 8914588"/>
                  <a:gd name="connsiteY24" fmla="*/ 105395 h 6857985"/>
                  <a:gd name="connsiteX25" fmla="*/ 849444 w 8914588"/>
                  <a:gd name="connsiteY25" fmla="*/ 218312 h 6857985"/>
                  <a:gd name="connsiteX26" fmla="*/ 467739 w 8914588"/>
                  <a:gd name="connsiteY26" fmla="*/ 1425580 h 6857985"/>
                  <a:gd name="connsiteX27" fmla="*/ 250040 w 8914588"/>
                  <a:gd name="connsiteY27" fmla="*/ 2281895 h 6857985"/>
                  <a:gd name="connsiteX28" fmla="*/ 118005 w 8914588"/>
                  <a:gd name="connsiteY28" fmla="*/ 3555384 h 6857985"/>
                  <a:gd name="connsiteX29" fmla="*/ 87824 w 8914588"/>
                  <a:gd name="connsiteY29" fmla="*/ 4053504 h 6857985"/>
                  <a:gd name="connsiteX30" fmla="*/ 57561 w 8914588"/>
                  <a:gd name="connsiteY30" fmla="*/ 4298538 h 6857985"/>
                  <a:gd name="connsiteX31" fmla="*/ 2485 w 8914588"/>
                  <a:gd name="connsiteY31" fmla="*/ 4527056 h 6857985"/>
                  <a:gd name="connsiteX32" fmla="*/ 26484 w 8914588"/>
                  <a:gd name="connsiteY32" fmla="*/ 4566106 h 6857985"/>
                  <a:gd name="connsiteX33" fmla="*/ 86929 w 8914588"/>
                  <a:gd name="connsiteY33" fmla="*/ 4570905 h 6857985"/>
                  <a:gd name="connsiteX34" fmla="*/ 252155 w 8914588"/>
                  <a:gd name="connsiteY34" fmla="*/ 4554797 h 6857985"/>
                  <a:gd name="connsiteX35" fmla="*/ 318702 w 8914588"/>
                  <a:gd name="connsiteY35" fmla="*/ 4602633 h 6857985"/>
                  <a:gd name="connsiteX36" fmla="*/ 335379 w 8914588"/>
                  <a:gd name="connsiteY36" fmla="*/ 4647702 h 6857985"/>
                  <a:gd name="connsiteX37" fmla="*/ 403064 w 8914588"/>
                  <a:gd name="connsiteY37" fmla="*/ 4738491 h 6857985"/>
                  <a:gd name="connsiteX38" fmla="*/ 635243 w 8914588"/>
                  <a:gd name="connsiteY38" fmla="*/ 4934794 h 6857985"/>
                  <a:gd name="connsiteX39" fmla="*/ 649805 w 8914588"/>
                  <a:gd name="connsiteY39" fmla="*/ 4978236 h 6857985"/>
                  <a:gd name="connsiteX40" fmla="*/ 508252 w 8914588"/>
                  <a:gd name="connsiteY40" fmla="*/ 5684049 h 6857985"/>
                  <a:gd name="connsiteX41" fmla="*/ 531519 w 8914588"/>
                  <a:gd name="connsiteY41" fmla="*/ 5727735 h 6857985"/>
                  <a:gd name="connsiteX42" fmla="*/ 2727625 w 8914588"/>
                  <a:gd name="connsiteY42" fmla="*/ 6857963 h 6857985"/>
                  <a:gd name="connsiteX43" fmla="*/ 8398939 w 8914588"/>
                  <a:gd name="connsiteY43" fmla="*/ 6094390 h 6857985"/>
                  <a:gd name="connsiteX44" fmla="*/ 8914551 w 8914588"/>
                  <a:gd name="connsiteY44" fmla="*/ 6022068 h 6857985"/>
                  <a:gd name="connsiteX45" fmla="*/ 8895676 w 8914588"/>
                  <a:gd name="connsiteY45" fmla="*/ 5796640 h 6857985"/>
                  <a:gd name="connsiteX46" fmla="*/ 424948 w 8914588"/>
                  <a:gd name="connsiteY46" fmla="*/ 4042603 h 6857985"/>
                  <a:gd name="connsiteX47" fmla="*/ 428120 w 8914588"/>
                  <a:gd name="connsiteY47" fmla="*/ 4042847 h 6857985"/>
                  <a:gd name="connsiteX48" fmla="*/ 426331 w 8914588"/>
                  <a:gd name="connsiteY48" fmla="*/ 4047566 h 6857985"/>
                  <a:gd name="connsiteX49" fmla="*/ 424948 w 8914588"/>
                  <a:gd name="connsiteY49" fmla="*/ 4042603 h 6857985"/>
                  <a:gd name="connsiteX50" fmla="*/ 575856 w 8914588"/>
                  <a:gd name="connsiteY50" fmla="*/ 4035200 h 6857985"/>
                  <a:gd name="connsiteX51" fmla="*/ 577565 w 8914588"/>
                  <a:gd name="connsiteY51" fmla="*/ 4037315 h 6857985"/>
                  <a:gd name="connsiteX52" fmla="*/ 574555 w 8914588"/>
                  <a:gd name="connsiteY52" fmla="*/ 4038291 h 6857985"/>
                  <a:gd name="connsiteX53" fmla="*/ 575856 w 8914588"/>
                  <a:gd name="connsiteY53" fmla="*/ 4035200 h 6857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914588" h="6857985">
                    <a:moveTo>
                      <a:pt x="8895676" y="5796640"/>
                    </a:moveTo>
                    <a:cubicBezTo>
                      <a:pt x="8896165" y="5755639"/>
                      <a:pt x="8886239" y="5716508"/>
                      <a:pt x="8871759" y="5678110"/>
                    </a:cubicBezTo>
                    <a:cubicBezTo>
                      <a:pt x="8851258" y="5623848"/>
                      <a:pt x="8832059" y="5570074"/>
                      <a:pt x="8828398" y="5510199"/>
                    </a:cubicBezTo>
                    <a:cubicBezTo>
                      <a:pt x="8825388" y="5461143"/>
                      <a:pt x="8814324" y="5411031"/>
                      <a:pt x="8789592" y="5366205"/>
                    </a:cubicBezTo>
                    <a:cubicBezTo>
                      <a:pt x="8759900" y="5312269"/>
                      <a:pt x="8741758" y="5254509"/>
                      <a:pt x="8732403" y="5193738"/>
                    </a:cubicBezTo>
                    <a:cubicBezTo>
                      <a:pt x="8713854" y="5072524"/>
                      <a:pt x="8654711" y="4976284"/>
                      <a:pt x="8554567" y="4905426"/>
                    </a:cubicBezTo>
                    <a:cubicBezTo>
                      <a:pt x="8554567" y="4905426"/>
                      <a:pt x="8554567" y="4905426"/>
                      <a:pt x="8554567" y="4905426"/>
                    </a:cubicBezTo>
                    <a:cubicBezTo>
                      <a:pt x="8554567" y="4905426"/>
                      <a:pt x="8554567" y="4905426"/>
                      <a:pt x="8554567" y="4905426"/>
                    </a:cubicBezTo>
                    <a:cubicBezTo>
                      <a:pt x="8539597" y="4876464"/>
                      <a:pt x="8507219" y="4873699"/>
                      <a:pt x="8483302" y="4858241"/>
                    </a:cubicBezTo>
                    <a:cubicBezTo>
                      <a:pt x="8457268" y="4847421"/>
                      <a:pt x="8432944" y="4832046"/>
                      <a:pt x="8405284" y="4825944"/>
                    </a:cubicBezTo>
                    <a:cubicBezTo>
                      <a:pt x="8225903" y="4786570"/>
                      <a:pt x="6137508" y="4324245"/>
                      <a:pt x="6028903" y="4301141"/>
                    </a:cubicBezTo>
                    <a:cubicBezTo>
                      <a:pt x="5986843" y="4292192"/>
                      <a:pt x="5985297" y="4288938"/>
                      <a:pt x="6007263" y="4251679"/>
                    </a:cubicBezTo>
                    <a:cubicBezTo>
                      <a:pt x="6078202" y="4131521"/>
                      <a:pt x="6508800" y="3404150"/>
                      <a:pt x="6550452" y="3289118"/>
                    </a:cubicBezTo>
                    <a:cubicBezTo>
                      <a:pt x="6864472" y="2681416"/>
                      <a:pt x="7237716" y="1115465"/>
                      <a:pt x="7282460" y="874988"/>
                    </a:cubicBezTo>
                    <a:cubicBezTo>
                      <a:pt x="7293931" y="813567"/>
                      <a:pt x="7288480" y="806164"/>
                      <a:pt x="7225432" y="807303"/>
                    </a:cubicBezTo>
                    <a:cubicBezTo>
                      <a:pt x="7078022" y="809987"/>
                      <a:pt x="6930611" y="812753"/>
                      <a:pt x="6783282" y="815519"/>
                    </a:cubicBezTo>
                    <a:cubicBezTo>
                      <a:pt x="6791418" y="784117"/>
                      <a:pt x="6799146" y="752715"/>
                      <a:pt x="6807688" y="721395"/>
                    </a:cubicBezTo>
                    <a:cubicBezTo>
                      <a:pt x="6865529" y="509391"/>
                      <a:pt x="6941350" y="303895"/>
                      <a:pt x="7032058" y="103849"/>
                    </a:cubicBezTo>
                    <a:cubicBezTo>
                      <a:pt x="7054674" y="53980"/>
                      <a:pt x="7027258" y="7447"/>
                      <a:pt x="6972264" y="1671"/>
                    </a:cubicBezTo>
                    <a:cubicBezTo>
                      <a:pt x="6953471" y="-282"/>
                      <a:pt x="6934354" y="-282"/>
                      <a:pt x="6915399" y="451"/>
                    </a:cubicBezTo>
                    <a:cubicBezTo>
                      <a:pt x="6776205" y="5576"/>
                      <a:pt x="6046068" y="27785"/>
                      <a:pt x="5820234" y="32666"/>
                    </a:cubicBezTo>
                    <a:cubicBezTo>
                      <a:pt x="5557628" y="38361"/>
                      <a:pt x="4385260" y="39256"/>
                      <a:pt x="4061722" y="48204"/>
                    </a:cubicBezTo>
                    <a:cubicBezTo>
                      <a:pt x="3751851" y="56828"/>
                      <a:pt x="2514401" y="57316"/>
                      <a:pt x="2205669" y="63743"/>
                    </a:cubicBezTo>
                    <a:cubicBezTo>
                      <a:pt x="1866104" y="70820"/>
                      <a:pt x="1526214" y="62766"/>
                      <a:pt x="1186893" y="83674"/>
                    </a:cubicBezTo>
                    <a:cubicBezTo>
                      <a:pt x="1117012" y="87986"/>
                      <a:pt x="1046805" y="92541"/>
                      <a:pt x="977493" y="105395"/>
                    </a:cubicBezTo>
                    <a:cubicBezTo>
                      <a:pt x="911516" y="117598"/>
                      <a:pt x="870758" y="151684"/>
                      <a:pt x="849444" y="218312"/>
                    </a:cubicBezTo>
                    <a:cubicBezTo>
                      <a:pt x="720663" y="620274"/>
                      <a:pt x="588466" y="1021097"/>
                      <a:pt x="467739" y="1425580"/>
                    </a:cubicBezTo>
                    <a:cubicBezTo>
                      <a:pt x="383458" y="1708036"/>
                      <a:pt x="302106" y="1991142"/>
                      <a:pt x="250040" y="2281895"/>
                    </a:cubicBezTo>
                    <a:cubicBezTo>
                      <a:pt x="221974" y="2438905"/>
                      <a:pt x="126466" y="3421804"/>
                      <a:pt x="118005" y="3555384"/>
                    </a:cubicBezTo>
                    <a:cubicBezTo>
                      <a:pt x="107511" y="3721424"/>
                      <a:pt x="95227" y="3887301"/>
                      <a:pt x="87824" y="4053504"/>
                    </a:cubicBezTo>
                    <a:cubicBezTo>
                      <a:pt x="84163" y="4136321"/>
                      <a:pt x="75946" y="4217917"/>
                      <a:pt x="57561" y="4298538"/>
                    </a:cubicBezTo>
                    <a:cubicBezTo>
                      <a:pt x="40070" y="4374928"/>
                      <a:pt x="22254" y="4451236"/>
                      <a:pt x="2485" y="4527056"/>
                    </a:cubicBezTo>
                    <a:cubicBezTo>
                      <a:pt x="-4023" y="4551869"/>
                      <a:pt x="1672" y="4561794"/>
                      <a:pt x="26484" y="4566106"/>
                    </a:cubicBezTo>
                    <a:cubicBezTo>
                      <a:pt x="46659" y="4569604"/>
                      <a:pt x="66591" y="4572695"/>
                      <a:pt x="86929" y="4570905"/>
                    </a:cubicBezTo>
                    <a:cubicBezTo>
                      <a:pt x="142086" y="4566024"/>
                      <a:pt x="197812" y="4564234"/>
                      <a:pt x="252155" y="4554797"/>
                    </a:cubicBezTo>
                    <a:cubicBezTo>
                      <a:pt x="294947" y="4547394"/>
                      <a:pt x="328464" y="4538852"/>
                      <a:pt x="318702" y="4602633"/>
                    </a:cubicBezTo>
                    <a:cubicBezTo>
                      <a:pt x="316586" y="4616544"/>
                      <a:pt x="328220" y="4633221"/>
                      <a:pt x="335379" y="4647702"/>
                    </a:cubicBezTo>
                    <a:cubicBezTo>
                      <a:pt x="352300" y="4682033"/>
                      <a:pt x="376868" y="4710913"/>
                      <a:pt x="403064" y="4738491"/>
                    </a:cubicBezTo>
                    <a:cubicBezTo>
                      <a:pt x="473352" y="4812359"/>
                      <a:pt x="554054" y="4874024"/>
                      <a:pt x="635243" y="4934794"/>
                    </a:cubicBezTo>
                    <a:cubicBezTo>
                      <a:pt x="651758" y="4947160"/>
                      <a:pt x="657615" y="4957003"/>
                      <a:pt x="649805" y="4978236"/>
                    </a:cubicBezTo>
                    <a:cubicBezTo>
                      <a:pt x="566094" y="5206104"/>
                      <a:pt x="542014" y="5446012"/>
                      <a:pt x="508252" y="5684049"/>
                    </a:cubicBezTo>
                    <a:cubicBezTo>
                      <a:pt x="504998" y="5706827"/>
                      <a:pt x="511425" y="5717159"/>
                      <a:pt x="531519" y="5727735"/>
                    </a:cubicBezTo>
                    <a:cubicBezTo>
                      <a:pt x="725219" y="5830320"/>
                      <a:pt x="2712005" y="6857149"/>
                      <a:pt x="2727625" y="6857963"/>
                    </a:cubicBezTo>
                    <a:cubicBezTo>
                      <a:pt x="2822645" y="6862763"/>
                      <a:pt x="8260722" y="6109359"/>
                      <a:pt x="8398939" y="6094390"/>
                    </a:cubicBezTo>
                    <a:cubicBezTo>
                      <a:pt x="8512100" y="6082187"/>
                      <a:pt x="8919106" y="6036792"/>
                      <a:pt x="8914551" y="6022068"/>
                    </a:cubicBezTo>
                    <a:cubicBezTo>
                      <a:pt x="8891690" y="5948281"/>
                      <a:pt x="8894700" y="5872461"/>
                      <a:pt x="8895676" y="5796640"/>
                    </a:cubicBezTo>
                    <a:close/>
                    <a:moveTo>
                      <a:pt x="424948" y="4042603"/>
                    </a:moveTo>
                    <a:cubicBezTo>
                      <a:pt x="426005" y="4042766"/>
                      <a:pt x="427144" y="4042847"/>
                      <a:pt x="428120" y="4042847"/>
                    </a:cubicBezTo>
                    <a:cubicBezTo>
                      <a:pt x="427551" y="4044393"/>
                      <a:pt x="426982" y="4045938"/>
                      <a:pt x="426331" y="4047566"/>
                    </a:cubicBezTo>
                    <a:cubicBezTo>
                      <a:pt x="425843" y="4045857"/>
                      <a:pt x="425436" y="4044230"/>
                      <a:pt x="424948" y="4042603"/>
                    </a:cubicBezTo>
                    <a:close/>
                    <a:moveTo>
                      <a:pt x="575856" y="4035200"/>
                    </a:moveTo>
                    <a:cubicBezTo>
                      <a:pt x="576344" y="4035932"/>
                      <a:pt x="576914" y="4036664"/>
                      <a:pt x="577565" y="4037315"/>
                    </a:cubicBezTo>
                    <a:cubicBezTo>
                      <a:pt x="576588" y="4037641"/>
                      <a:pt x="575612" y="4037966"/>
                      <a:pt x="574555" y="4038291"/>
                    </a:cubicBezTo>
                    <a:cubicBezTo>
                      <a:pt x="574961" y="4037234"/>
                      <a:pt x="575368" y="4036258"/>
                      <a:pt x="575856" y="403520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0" name="자유형: 도형 2299">
                <a:extLst>
                  <a:ext uri="{FF2B5EF4-FFF2-40B4-BE49-F238E27FC236}">
                    <a16:creationId xmlns:a16="http://schemas.microsoft.com/office/drawing/2014/main" id="{8153DB11-53AB-4EF3-97B9-09C800D2EAC5}"/>
                  </a:ext>
                </a:extLst>
              </p:cNvPr>
              <p:cNvSpPr/>
              <p:nvPr/>
            </p:nvSpPr>
            <p:spPr>
              <a:xfrm>
                <a:off x="713943" y="2441824"/>
                <a:ext cx="4615013" cy="3704363"/>
              </a:xfrm>
              <a:custGeom>
                <a:avLst/>
                <a:gdLst>
                  <a:gd name="connsiteX0" fmla="*/ 4580389 w 4615013"/>
                  <a:gd name="connsiteY0" fmla="*/ 3216139 h 3704363"/>
                  <a:gd name="connsiteX1" fmla="*/ 4445878 w 4615013"/>
                  <a:gd name="connsiteY1" fmla="*/ 3236295 h 3704363"/>
                  <a:gd name="connsiteX2" fmla="*/ 3591508 w 4615013"/>
                  <a:gd name="connsiteY2" fmla="*/ 3378767 h 3704363"/>
                  <a:gd name="connsiteX3" fmla="*/ 2949189 w 4615013"/>
                  <a:gd name="connsiteY3" fmla="*/ 3485529 h 3704363"/>
                  <a:gd name="connsiteX4" fmla="*/ 2234391 w 4615013"/>
                  <a:gd name="connsiteY4" fmla="*/ 3604116 h 3704363"/>
                  <a:gd name="connsiteX5" fmla="*/ 1648628 w 4615013"/>
                  <a:gd name="connsiteY5" fmla="*/ 3701537 h 3704363"/>
                  <a:gd name="connsiteX6" fmla="*/ 1630083 w 4615013"/>
                  <a:gd name="connsiteY6" fmla="*/ 3700111 h 3704363"/>
                  <a:gd name="connsiteX7" fmla="*/ 1636479 w 4615013"/>
                  <a:gd name="connsiteY7" fmla="*/ 3681427 h 3704363"/>
                  <a:gd name="connsiteX8" fmla="*/ 1664780 w 4615013"/>
                  <a:gd name="connsiteY8" fmla="*/ 3654967 h 3704363"/>
                  <a:gd name="connsiteX9" fmla="*/ 2056255 w 4615013"/>
                  <a:gd name="connsiteY9" fmla="*/ 3455249 h 3704363"/>
                  <a:gd name="connsiteX10" fmla="*/ 3198331 w 4615013"/>
                  <a:gd name="connsiteY10" fmla="*/ 3315860 h 3704363"/>
                  <a:gd name="connsiteX11" fmla="*/ 3757264 w 4615013"/>
                  <a:gd name="connsiteY11" fmla="*/ 3260178 h 3704363"/>
                  <a:gd name="connsiteX12" fmla="*/ 4580389 w 4615013"/>
                  <a:gd name="connsiteY12" fmla="*/ 3216139 h 3704363"/>
                  <a:gd name="connsiteX13" fmla="*/ 251291 w 4615013"/>
                  <a:gd name="connsiteY13" fmla="*/ 3172100 h 3704363"/>
                  <a:gd name="connsiteX14" fmla="*/ 413781 w 4615013"/>
                  <a:gd name="connsiteY14" fmla="*/ 3200723 h 3704363"/>
                  <a:gd name="connsiteX15" fmla="*/ 704523 w 4615013"/>
                  <a:gd name="connsiteY15" fmla="*/ 3265701 h 3704363"/>
                  <a:gd name="connsiteX16" fmla="*/ 1257337 w 4615013"/>
                  <a:gd name="connsiteY16" fmla="*/ 3506973 h 3704363"/>
                  <a:gd name="connsiteX17" fmla="*/ 1254530 w 4615013"/>
                  <a:gd name="connsiteY17" fmla="*/ 3589759 h 3704363"/>
                  <a:gd name="connsiteX18" fmla="*/ 251291 w 4615013"/>
                  <a:gd name="connsiteY18" fmla="*/ 3172100 h 3704363"/>
                  <a:gd name="connsiteX19" fmla="*/ 4297222 w 4615013"/>
                  <a:gd name="connsiteY19" fmla="*/ 3058879 h 3704363"/>
                  <a:gd name="connsiteX20" fmla="*/ 4374596 w 4615013"/>
                  <a:gd name="connsiteY20" fmla="*/ 3061841 h 3704363"/>
                  <a:gd name="connsiteX21" fmla="*/ 1551897 w 4615013"/>
                  <a:gd name="connsiteY21" fmla="*/ 3463072 h 3704363"/>
                  <a:gd name="connsiteX22" fmla="*/ 1591473 w 4615013"/>
                  <a:gd name="connsiteY22" fmla="*/ 3429064 h 3704363"/>
                  <a:gd name="connsiteX23" fmla="*/ 1800256 w 4615013"/>
                  <a:gd name="connsiteY23" fmla="*/ 3291287 h 3704363"/>
                  <a:gd name="connsiteX24" fmla="*/ 1952254 w 4615013"/>
                  <a:gd name="connsiteY24" fmla="*/ 3251389 h 3704363"/>
                  <a:gd name="connsiteX25" fmla="*/ 2481093 w 4615013"/>
                  <a:gd name="connsiteY25" fmla="*/ 3211951 h 3704363"/>
                  <a:gd name="connsiteX26" fmla="*/ 2809017 w 4615013"/>
                  <a:gd name="connsiteY26" fmla="*/ 3221569 h 3704363"/>
                  <a:gd name="connsiteX27" fmla="*/ 3049277 w 4615013"/>
                  <a:gd name="connsiteY27" fmla="*/ 3200862 h 3704363"/>
                  <a:gd name="connsiteX28" fmla="*/ 3500070 w 4615013"/>
                  <a:gd name="connsiteY28" fmla="*/ 3147665 h 3704363"/>
                  <a:gd name="connsiteX29" fmla="*/ 4220159 w 4615013"/>
                  <a:gd name="connsiteY29" fmla="*/ 3068928 h 3704363"/>
                  <a:gd name="connsiteX30" fmla="*/ 4297222 w 4615013"/>
                  <a:gd name="connsiteY30" fmla="*/ 3058879 h 3704363"/>
                  <a:gd name="connsiteX31" fmla="*/ 246689 w 4615013"/>
                  <a:gd name="connsiteY31" fmla="*/ 2995114 h 3704363"/>
                  <a:gd name="connsiteX32" fmla="*/ 341946 w 4615013"/>
                  <a:gd name="connsiteY32" fmla="*/ 3007723 h 3704363"/>
                  <a:gd name="connsiteX33" fmla="*/ 925547 w 4615013"/>
                  <a:gd name="connsiteY33" fmla="*/ 3184064 h 3704363"/>
                  <a:gd name="connsiteX34" fmla="*/ 1131110 w 4615013"/>
                  <a:gd name="connsiteY34" fmla="*/ 3268507 h 3704363"/>
                  <a:gd name="connsiteX35" fmla="*/ 1279840 w 4615013"/>
                  <a:gd name="connsiteY35" fmla="*/ 3355389 h 3704363"/>
                  <a:gd name="connsiteX36" fmla="*/ 1292127 w 4615013"/>
                  <a:gd name="connsiteY36" fmla="*/ 3411715 h 3704363"/>
                  <a:gd name="connsiteX37" fmla="*/ 246689 w 4615013"/>
                  <a:gd name="connsiteY37" fmla="*/ 2995114 h 3704363"/>
                  <a:gd name="connsiteX38" fmla="*/ 274759 w 4615013"/>
                  <a:gd name="connsiteY38" fmla="*/ 2883613 h 3704363"/>
                  <a:gd name="connsiteX39" fmla="*/ 333064 w 4615013"/>
                  <a:gd name="connsiteY39" fmla="*/ 2895532 h 3704363"/>
                  <a:gd name="connsiteX40" fmla="*/ 604111 w 4615013"/>
                  <a:gd name="connsiteY40" fmla="*/ 2972934 h 3704363"/>
                  <a:gd name="connsiteX41" fmla="*/ 789747 w 4615013"/>
                  <a:gd name="connsiteY41" fmla="*/ 3001972 h 3704363"/>
                  <a:gd name="connsiteX42" fmla="*/ 866367 w 4615013"/>
                  <a:gd name="connsiteY42" fmla="*/ 3025579 h 3704363"/>
                  <a:gd name="connsiteX43" fmla="*/ 1063186 w 4615013"/>
                  <a:gd name="connsiteY43" fmla="*/ 3087335 h 3704363"/>
                  <a:gd name="connsiteX44" fmla="*/ 1292494 w 4615013"/>
                  <a:gd name="connsiteY44" fmla="*/ 3206338 h 3704363"/>
                  <a:gd name="connsiteX45" fmla="*/ 1309015 w 4615013"/>
                  <a:gd name="connsiteY45" fmla="*/ 3225067 h 3704363"/>
                  <a:gd name="connsiteX46" fmla="*/ 1315733 w 4615013"/>
                  <a:gd name="connsiteY46" fmla="*/ 3246741 h 3704363"/>
                  <a:gd name="connsiteX47" fmla="*/ 1288904 w 4615013"/>
                  <a:gd name="connsiteY47" fmla="*/ 3266851 h 3704363"/>
                  <a:gd name="connsiteX48" fmla="*/ 285896 w 4615013"/>
                  <a:gd name="connsiteY48" fmla="*/ 2891804 h 3704363"/>
                  <a:gd name="connsiteX49" fmla="*/ 274759 w 4615013"/>
                  <a:gd name="connsiteY49" fmla="*/ 2883613 h 3704363"/>
                  <a:gd name="connsiteX50" fmla="*/ 2717868 w 4615013"/>
                  <a:gd name="connsiteY50" fmla="*/ 203817 h 3704363"/>
                  <a:gd name="connsiteX51" fmla="*/ 2741969 w 4615013"/>
                  <a:gd name="connsiteY51" fmla="*/ 204445 h 3704363"/>
                  <a:gd name="connsiteX52" fmla="*/ 3447195 w 4615013"/>
                  <a:gd name="connsiteY52" fmla="*/ 276648 h 3704363"/>
                  <a:gd name="connsiteX53" fmla="*/ 2886327 w 4615013"/>
                  <a:gd name="connsiteY53" fmla="*/ 300255 h 3704363"/>
                  <a:gd name="connsiteX54" fmla="*/ 1049565 w 4615013"/>
                  <a:gd name="connsiteY54" fmla="*/ 556990 h 3704363"/>
                  <a:gd name="connsiteX55" fmla="*/ 2380451 w 4615013"/>
                  <a:gd name="connsiteY55" fmla="*/ 447743 h 3704363"/>
                  <a:gd name="connsiteX56" fmla="*/ 3070952 w 4615013"/>
                  <a:gd name="connsiteY56" fmla="*/ 395190 h 3704363"/>
                  <a:gd name="connsiteX57" fmla="*/ 3863060 w 4615013"/>
                  <a:gd name="connsiteY57" fmla="*/ 380833 h 3704363"/>
                  <a:gd name="connsiteX58" fmla="*/ 3895318 w 4615013"/>
                  <a:gd name="connsiteY58" fmla="*/ 419120 h 3704363"/>
                  <a:gd name="connsiteX59" fmla="*/ 3481248 w 4615013"/>
                  <a:gd name="connsiteY59" fmla="*/ 1784704 h 3704363"/>
                  <a:gd name="connsiteX60" fmla="*/ 3173986 w 4615013"/>
                  <a:gd name="connsiteY60" fmla="*/ 2329188 h 3704363"/>
                  <a:gd name="connsiteX61" fmla="*/ 3186227 w 4615013"/>
                  <a:gd name="connsiteY61" fmla="*/ 2357168 h 3704363"/>
                  <a:gd name="connsiteX62" fmla="*/ 4530459 w 4615013"/>
                  <a:gd name="connsiteY62" fmla="*/ 2654030 h 3704363"/>
                  <a:gd name="connsiteX63" fmla="*/ 4574682 w 4615013"/>
                  <a:gd name="connsiteY63" fmla="*/ 2672115 h 3704363"/>
                  <a:gd name="connsiteX64" fmla="*/ 4614994 w 4615013"/>
                  <a:gd name="connsiteY64" fmla="*/ 2698805 h 3704363"/>
                  <a:gd name="connsiteX65" fmla="*/ 4583794 w 4615013"/>
                  <a:gd name="connsiteY65" fmla="*/ 2725082 h 3704363"/>
                  <a:gd name="connsiteX66" fmla="*/ 4462812 w 4615013"/>
                  <a:gd name="connsiteY66" fmla="*/ 2752370 h 3704363"/>
                  <a:gd name="connsiteX67" fmla="*/ 3762004 w 4615013"/>
                  <a:gd name="connsiteY67" fmla="*/ 2912145 h 3704363"/>
                  <a:gd name="connsiteX68" fmla="*/ 1427832 w 4615013"/>
                  <a:gd name="connsiteY68" fmla="*/ 3053098 h 3704363"/>
                  <a:gd name="connsiteX69" fmla="*/ 1370034 w 4615013"/>
                  <a:gd name="connsiteY69" fmla="*/ 3043434 h 3704363"/>
                  <a:gd name="connsiteX70" fmla="*/ 1041788 w 4615013"/>
                  <a:gd name="connsiteY70" fmla="*/ 2911224 h 3704363"/>
                  <a:gd name="connsiteX71" fmla="*/ 548245 w 4615013"/>
                  <a:gd name="connsiteY71" fmla="*/ 2729085 h 3704363"/>
                  <a:gd name="connsiteX72" fmla="*/ 209552 w 4615013"/>
                  <a:gd name="connsiteY72" fmla="*/ 2636911 h 3704363"/>
                  <a:gd name="connsiteX73" fmla="*/ 145357 w 4615013"/>
                  <a:gd name="connsiteY73" fmla="*/ 2634288 h 3704363"/>
                  <a:gd name="connsiteX74" fmla="*/ 124189 w 4615013"/>
                  <a:gd name="connsiteY74" fmla="*/ 2623888 h 3704363"/>
                  <a:gd name="connsiteX75" fmla="*/ 134267 w 4615013"/>
                  <a:gd name="connsiteY75" fmla="*/ 2604560 h 3704363"/>
                  <a:gd name="connsiteX76" fmla="*/ 297999 w 4615013"/>
                  <a:gd name="connsiteY76" fmla="*/ 2364898 h 3704363"/>
                  <a:gd name="connsiteX77" fmla="*/ 571806 w 4615013"/>
                  <a:gd name="connsiteY77" fmla="*/ 1668140 h 3704363"/>
                  <a:gd name="connsiteX78" fmla="*/ 819199 w 4615013"/>
                  <a:gd name="connsiteY78" fmla="*/ 687819 h 3704363"/>
                  <a:gd name="connsiteX79" fmla="*/ 837422 w 4615013"/>
                  <a:gd name="connsiteY79" fmla="*/ 609450 h 3704363"/>
                  <a:gd name="connsiteX80" fmla="*/ 821638 w 4615013"/>
                  <a:gd name="connsiteY80" fmla="*/ 591595 h 3704363"/>
                  <a:gd name="connsiteX81" fmla="*/ 678154 w 4615013"/>
                  <a:gd name="connsiteY81" fmla="*/ 609220 h 3704363"/>
                  <a:gd name="connsiteX82" fmla="*/ 602086 w 4615013"/>
                  <a:gd name="connsiteY82" fmla="*/ 670792 h 3704363"/>
                  <a:gd name="connsiteX83" fmla="*/ 418336 w 4615013"/>
                  <a:gd name="connsiteY83" fmla="*/ 1153567 h 3704363"/>
                  <a:gd name="connsiteX84" fmla="*/ 647828 w 4615013"/>
                  <a:gd name="connsiteY84" fmla="*/ 738116 h 3704363"/>
                  <a:gd name="connsiteX85" fmla="*/ 677049 w 4615013"/>
                  <a:gd name="connsiteY85" fmla="*/ 716442 h 3704363"/>
                  <a:gd name="connsiteX86" fmla="*/ 703003 w 4615013"/>
                  <a:gd name="connsiteY86" fmla="*/ 719571 h 3704363"/>
                  <a:gd name="connsiteX87" fmla="*/ 707237 w 4615013"/>
                  <a:gd name="connsiteY87" fmla="*/ 743224 h 3704363"/>
                  <a:gd name="connsiteX88" fmla="*/ 701807 w 4615013"/>
                  <a:gd name="connsiteY88" fmla="*/ 758364 h 3704363"/>
                  <a:gd name="connsiteX89" fmla="*/ 256076 w 4615013"/>
                  <a:gd name="connsiteY89" fmla="*/ 1867812 h 3704363"/>
                  <a:gd name="connsiteX90" fmla="*/ 129205 w 4615013"/>
                  <a:gd name="connsiteY90" fmla="*/ 2183541 h 3704363"/>
                  <a:gd name="connsiteX91" fmla="*/ 123590 w 4615013"/>
                  <a:gd name="connsiteY91" fmla="*/ 2196151 h 3704363"/>
                  <a:gd name="connsiteX92" fmla="*/ 105920 w 4615013"/>
                  <a:gd name="connsiteY92" fmla="*/ 2210278 h 3704363"/>
                  <a:gd name="connsiteX93" fmla="*/ 102100 w 4615013"/>
                  <a:gd name="connsiteY93" fmla="*/ 2187315 h 3704363"/>
                  <a:gd name="connsiteX94" fmla="*/ 140709 w 4615013"/>
                  <a:gd name="connsiteY94" fmla="*/ 2062146 h 3704363"/>
                  <a:gd name="connsiteX95" fmla="*/ 183368 w 4615013"/>
                  <a:gd name="connsiteY95" fmla="*/ 1818205 h 3704363"/>
                  <a:gd name="connsiteX96" fmla="*/ 202419 w 4615013"/>
                  <a:gd name="connsiteY96" fmla="*/ 1733393 h 3704363"/>
                  <a:gd name="connsiteX97" fmla="*/ 36571 w 4615013"/>
                  <a:gd name="connsiteY97" fmla="*/ 2187269 h 3704363"/>
                  <a:gd name="connsiteX98" fmla="*/ 15632 w 4615013"/>
                  <a:gd name="connsiteY98" fmla="*/ 2210784 h 3704363"/>
                  <a:gd name="connsiteX99" fmla="*/ 1137 w 4615013"/>
                  <a:gd name="connsiteY99" fmla="*/ 2182299 h 3704363"/>
                  <a:gd name="connsiteX100" fmla="*/ 6659 w 4615013"/>
                  <a:gd name="connsiteY100" fmla="*/ 2090816 h 3704363"/>
                  <a:gd name="connsiteX101" fmla="*/ 58245 w 4615013"/>
                  <a:gd name="connsiteY101" fmla="*/ 1794460 h 3704363"/>
                  <a:gd name="connsiteX102" fmla="*/ 61881 w 4615013"/>
                  <a:gd name="connsiteY102" fmla="*/ 1627598 h 3704363"/>
                  <a:gd name="connsiteX103" fmla="*/ 62295 w 4615013"/>
                  <a:gd name="connsiteY103" fmla="*/ 1364007 h 3704363"/>
                  <a:gd name="connsiteX104" fmla="*/ 101640 w 4615013"/>
                  <a:gd name="connsiteY104" fmla="*/ 1135619 h 3704363"/>
                  <a:gd name="connsiteX105" fmla="*/ 178214 w 4615013"/>
                  <a:gd name="connsiteY105" fmla="*/ 918967 h 3704363"/>
                  <a:gd name="connsiteX106" fmla="*/ 195977 w 4615013"/>
                  <a:gd name="connsiteY106" fmla="*/ 884178 h 3704363"/>
                  <a:gd name="connsiteX107" fmla="*/ 390495 w 4615013"/>
                  <a:gd name="connsiteY107" fmla="*/ 611383 h 3704363"/>
                  <a:gd name="connsiteX108" fmla="*/ 508209 w 4615013"/>
                  <a:gd name="connsiteY108" fmla="*/ 532646 h 3704363"/>
                  <a:gd name="connsiteX109" fmla="*/ 1086885 w 4615013"/>
                  <a:gd name="connsiteY109" fmla="*/ 378025 h 3704363"/>
                  <a:gd name="connsiteX110" fmla="*/ 2717868 w 4615013"/>
                  <a:gd name="connsiteY110" fmla="*/ 203817 h 3704363"/>
                  <a:gd name="connsiteX111" fmla="*/ 2322745 w 4615013"/>
                  <a:gd name="connsiteY111" fmla="*/ 33 h 3704363"/>
                  <a:gd name="connsiteX112" fmla="*/ 2733962 w 4615013"/>
                  <a:gd name="connsiteY112" fmla="*/ 8132 h 3704363"/>
                  <a:gd name="connsiteX113" fmla="*/ 3152910 w 4615013"/>
                  <a:gd name="connsiteY113" fmla="*/ 37952 h 3704363"/>
                  <a:gd name="connsiteX114" fmla="*/ 3393769 w 4615013"/>
                  <a:gd name="connsiteY114" fmla="*/ 51481 h 3704363"/>
                  <a:gd name="connsiteX115" fmla="*/ 584232 w 4615013"/>
                  <a:gd name="connsiteY115" fmla="*/ 353590 h 3704363"/>
                  <a:gd name="connsiteX116" fmla="*/ 723206 w 4615013"/>
                  <a:gd name="connsiteY116" fmla="*/ 241766 h 3704363"/>
                  <a:gd name="connsiteX117" fmla="*/ 1077636 w 4615013"/>
                  <a:gd name="connsiteY117" fmla="*/ 104310 h 3704363"/>
                  <a:gd name="connsiteX118" fmla="*/ 1529855 w 4615013"/>
                  <a:gd name="connsiteY118" fmla="*/ 42876 h 3704363"/>
                  <a:gd name="connsiteX119" fmla="*/ 2322745 w 4615013"/>
                  <a:gd name="connsiteY119" fmla="*/ 33 h 370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4615013" h="3704363">
                    <a:moveTo>
                      <a:pt x="4580389" y="3216139"/>
                    </a:moveTo>
                    <a:cubicBezTo>
                      <a:pt x="4580619" y="3217474"/>
                      <a:pt x="4445648" y="3234961"/>
                      <a:pt x="4445878" y="3236295"/>
                    </a:cubicBezTo>
                    <a:cubicBezTo>
                      <a:pt x="4400044" y="3243981"/>
                      <a:pt x="3830479" y="3339007"/>
                      <a:pt x="3591508" y="3378767"/>
                    </a:cubicBezTo>
                    <a:cubicBezTo>
                      <a:pt x="3377386" y="3414385"/>
                      <a:pt x="3163265" y="3450003"/>
                      <a:pt x="2949189" y="3485529"/>
                    </a:cubicBezTo>
                    <a:cubicBezTo>
                      <a:pt x="2710954" y="3525104"/>
                      <a:pt x="2472672" y="3564542"/>
                      <a:pt x="2234391" y="3604116"/>
                    </a:cubicBezTo>
                    <a:cubicBezTo>
                      <a:pt x="2039136" y="3636560"/>
                      <a:pt x="1843882" y="3669140"/>
                      <a:pt x="1648628" y="3701537"/>
                    </a:cubicBezTo>
                    <a:cubicBezTo>
                      <a:pt x="1642415" y="3702549"/>
                      <a:pt x="1634132" y="3708118"/>
                      <a:pt x="1630083" y="3700111"/>
                    </a:cubicBezTo>
                    <a:cubicBezTo>
                      <a:pt x="1626769" y="3693668"/>
                      <a:pt x="1632659" y="3687041"/>
                      <a:pt x="1636479" y="3681427"/>
                    </a:cubicBezTo>
                    <a:cubicBezTo>
                      <a:pt x="1643934" y="3670567"/>
                      <a:pt x="1653092" y="3660811"/>
                      <a:pt x="1664780" y="3654967"/>
                    </a:cubicBezTo>
                    <a:cubicBezTo>
                      <a:pt x="1732243" y="3621328"/>
                      <a:pt x="1986170" y="3474208"/>
                      <a:pt x="2056255" y="3455249"/>
                    </a:cubicBezTo>
                    <a:cubicBezTo>
                      <a:pt x="2174153" y="3423404"/>
                      <a:pt x="2938697" y="3354102"/>
                      <a:pt x="3198331" y="3315860"/>
                    </a:cubicBezTo>
                    <a:cubicBezTo>
                      <a:pt x="3383690" y="3288572"/>
                      <a:pt x="3569834" y="3268738"/>
                      <a:pt x="3757264" y="3260178"/>
                    </a:cubicBezTo>
                    <a:cubicBezTo>
                      <a:pt x="3951415" y="3251297"/>
                      <a:pt x="4545277" y="3217612"/>
                      <a:pt x="4580389" y="3216139"/>
                    </a:cubicBezTo>
                    <a:close/>
                    <a:moveTo>
                      <a:pt x="251291" y="3172100"/>
                    </a:moveTo>
                    <a:cubicBezTo>
                      <a:pt x="306697" y="3176748"/>
                      <a:pt x="360078" y="3189495"/>
                      <a:pt x="413781" y="3200723"/>
                    </a:cubicBezTo>
                    <a:cubicBezTo>
                      <a:pt x="510971" y="3221109"/>
                      <a:pt x="610001" y="3233396"/>
                      <a:pt x="704523" y="3265701"/>
                    </a:cubicBezTo>
                    <a:cubicBezTo>
                      <a:pt x="769684" y="3287973"/>
                      <a:pt x="1257337" y="3500530"/>
                      <a:pt x="1257337" y="3506973"/>
                    </a:cubicBezTo>
                    <a:cubicBezTo>
                      <a:pt x="1257383" y="3536839"/>
                      <a:pt x="1257383" y="3562149"/>
                      <a:pt x="1254530" y="3589759"/>
                    </a:cubicBezTo>
                    <a:cubicBezTo>
                      <a:pt x="975707" y="3473426"/>
                      <a:pt x="529930" y="3288296"/>
                      <a:pt x="251291" y="3172100"/>
                    </a:cubicBezTo>
                    <a:close/>
                    <a:moveTo>
                      <a:pt x="4297222" y="3058879"/>
                    </a:moveTo>
                    <a:cubicBezTo>
                      <a:pt x="4322986" y="3057665"/>
                      <a:pt x="4348803" y="3058620"/>
                      <a:pt x="4374596" y="3061841"/>
                    </a:cubicBezTo>
                    <a:cubicBezTo>
                      <a:pt x="3436105" y="3195247"/>
                      <a:pt x="2497613" y="3328653"/>
                      <a:pt x="1551897" y="3463072"/>
                    </a:cubicBezTo>
                    <a:cubicBezTo>
                      <a:pt x="1568279" y="3448944"/>
                      <a:pt x="1579462" y="3438498"/>
                      <a:pt x="1591473" y="3429064"/>
                    </a:cubicBezTo>
                    <a:cubicBezTo>
                      <a:pt x="1657232" y="3377386"/>
                      <a:pt x="1728008" y="3333117"/>
                      <a:pt x="1800256" y="3291287"/>
                    </a:cubicBezTo>
                    <a:cubicBezTo>
                      <a:pt x="1847057" y="3264182"/>
                      <a:pt x="1899563" y="3256727"/>
                      <a:pt x="1952254" y="3251389"/>
                    </a:cubicBezTo>
                    <a:cubicBezTo>
                      <a:pt x="2128181" y="3233580"/>
                      <a:pt x="2304614" y="3221431"/>
                      <a:pt x="2481093" y="3211951"/>
                    </a:cubicBezTo>
                    <a:cubicBezTo>
                      <a:pt x="2616110" y="3215403"/>
                      <a:pt x="2653476" y="3226217"/>
                      <a:pt x="2809017" y="3221569"/>
                    </a:cubicBezTo>
                    <a:cubicBezTo>
                      <a:pt x="2908692" y="3216139"/>
                      <a:pt x="2972059" y="3204589"/>
                      <a:pt x="3049277" y="3200862"/>
                    </a:cubicBezTo>
                    <a:cubicBezTo>
                      <a:pt x="3205048" y="3193406"/>
                      <a:pt x="3347198" y="3173803"/>
                      <a:pt x="3500070" y="3147665"/>
                    </a:cubicBezTo>
                    <a:cubicBezTo>
                      <a:pt x="3598962" y="3130776"/>
                      <a:pt x="4175982" y="3078361"/>
                      <a:pt x="4220159" y="3068928"/>
                    </a:cubicBezTo>
                    <a:cubicBezTo>
                      <a:pt x="4245745" y="3063475"/>
                      <a:pt x="4271458" y="3060093"/>
                      <a:pt x="4297222" y="3058879"/>
                    </a:cubicBezTo>
                    <a:close/>
                    <a:moveTo>
                      <a:pt x="246689" y="2995114"/>
                    </a:moveTo>
                    <a:cubicBezTo>
                      <a:pt x="280006" y="2992169"/>
                      <a:pt x="311114" y="2999854"/>
                      <a:pt x="341946" y="3007723"/>
                    </a:cubicBezTo>
                    <a:cubicBezTo>
                      <a:pt x="538996" y="3058113"/>
                      <a:pt x="733882" y="3116004"/>
                      <a:pt x="925547" y="3184064"/>
                    </a:cubicBezTo>
                    <a:cubicBezTo>
                      <a:pt x="995173" y="3208776"/>
                      <a:pt x="1059782" y="3247017"/>
                      <a:pt x="1131110" y="3268507"/>
                    </a:cubicBezTo>
                    <a:cubicBezTo>
                      <a:pt x="1145974" y="3272971"/>
                      <a:pt x="1280346" y="3338961"/>
                      <a:pt x="1279840" y="3355389"/>
                    </a:cubicBezTo>
                    <a:cubicBezTo>
                      <a:pt x="1279288" y="3373797"/>
                      <a:pt x="1287249" y="3390777"/>
                      <a:pt x="1292127" y="3411715"/>
                    </a:cubicBezTo>
                    <a:cubicBezTo>
                      <a:pt x="983990" y="3290918"/>
                      <a:pt x="552065" y="3114853"/>
                      <a:pt x="246689" y="2995114"/>
                    </a:cubicBezTo>
                    <a:close/>
                    <a:moveTo>
                      <a:pt x="274759" y="2883613"/>
                    </a:moveTo>
                    <a:cubicBezTo>
                      <a:pt x="295283" y="2883981"/>
                      <a:pt x="314151" y="2890056"/>
                      <a:pt x="333064" y="2895532"/>
                    </a:cubicBezTo>
                    <a:cubicBezTo>
                      <a:pt x="423306" y="2921670"/>
                      <a:pt x="512074" y="2953193"/>
                      <a:pt x="604111" y="2972934"/>
                    </a:cubicBezTo>
                    <a:cubicBezTo>
                      <a:pt x="665361" y="2986095"/>
                      <a:pt x="728681" y="2986463"/>
                      <a:pt x="789747" y="3001972"/>
                    </a:cubicBezTo>
                    <a:cubicBezTo>
                      <a:pt x="815747" y="3008598"/>
                      <a:pt x="841057" y="3016973"/>
                      <a:pt x="866367" y="3025579"/>
                    </a:cubicBezTo>
                    <a:cubicBezTo>
                      <a:pt x="931483" y="3047760"/>
                      <a:pt x="996736" y="3069296"/>
                      <a:pt x="1063186" y="3087335"/>
                    </a:cubicBezTo>
                    <a:cubicBezTo>
                      <a:pt x="1147951" y="3110344"/>
                      <a:pt x="1217485" y="3163863"/>
                      <a:pt x="1292494" y="3206338"/>
                    </a:cubicBezTo>
                    <a:cubicBezTo>
                      <a:pt x="1299350" y="3210203"/>
                      <a:pt x="1304136" y="3218302"/>
                      <a:pt x="1309015" y="3225067"/>
                    </a:cubicBezTo>
                    <a:cubicBezTo>
                      <a:pt x="1313570" y="3231325"/>
                      <a:pt x="1315181" y="3238872"/>
                      <a:pt x="1315733" y="3246741"/>
                    </a:cubicBezTo>
                    <a:cubicBezTo>
                      <a:pt x="1317528" y="3273662"/>
                      <a:pt x="1314123" y="3276285"/>
                      <a:pt x="1288904" y="3266851"/>
                    </a:cubicBezTo>
                    <a:cubicBezTo>
                      <a:pt x="954537" y="3141866"/>
                      <a:pt x="620217" y="3016881"/>
                      <a:pt x="285896" y="2891804"/>
                    </a:cubicBezTo>
                    <a:cubicBezTo>
                      <a:pt x="281754" y="2890332"/>
                      <a:pt x="276830" y="2889825"/>
                      <a:pt x="274759" y="2883613"/>
                    </a:cubicBezTo>
                    <a:close/>
                    <a:moveTo>
                      <a:pt x="2717868" y="203817"/>
                    </a:moveTo>
                    <a:cubicBezTo>
                      <a:pt x="2729448" y="203697"/>
                      <a:pt x="2737600" y="203902"/>
                      <a:pt x="2741969" y="204445"/>
                    </a:cubicBezTo>
                    <a:cubicBezTo>
                      <a:pt x="2810996" y="203802"/>
                      <a:pt x="3258521" y="208772"/>
                      <a:pt x="3447195" y="276648"/>
                    </a:cubicBezTo>
                    <a:cubicBezTo>
                      <a:pt x="3408080" y="277798"/>
                      <a:pt x="2907634" y="297816"/>
                      <a:pt x="2886327" y="300255"/>
                    </a:cubicBezTo>
                    <a:cubicBezTo>
                      <a:pt x="2077009" y="339969"/>
                      <a:pt x="1076531" y="549212"/>
                      <a:pt x="1049565" y="556990"/>
                    </a:cubicBezTo>
                    <a:cubicBezTo>
                      <a:pt x="1126093" y="547694"/>
                      <a:pt x="2312023" y="454829"/>
                      <a:pt x="2380451" y="447743"/>
                    </a:cubicBezTo>
                    <a:cubicBezTo>
                      <a:pt x="2474052" y="438033"/>
                      <a:pt x="2948222" y="399286"/>
                      <a:pt x="3070952" y="395190"/>
                    </a:cubicBezTo>
                    <a:cubicBezTo>
                      <a:pt x="3148170" y="392613"/>
                      <a:pt x="3779675" y="382351"/>
                      <a:pt x="3863060" y="380833"/>
                    </a:cubicBezTo>
                    <a:cubicBezTo>
                      <a:pt x="3898724" y="380188"/>
                      <a:pt x="3901807" y="384376"/>
                      <a:pt x="3895318" y="419120"/>
                    </a:cubicBezTo>
                    <a:cubicBezTo>
                      <a:pt x="3869962" y="555149"/>
                      <a:pt x="3658878" y="1440949"/>
                      <a:pt x="3481248" y="1784704"/>
                    </a:cubicBezTo>
                    <a:cubicBezTo>
                      <a:pt x="3457687" y="1849819"/>
                      <a:pt x="3214114" y="2261266"/>
                      <a:pt x="3173986" y="2329188"/>
                    </a:cubicBezTo>
                    <a:cubicBezTo>
                      <a:pt x="3161515" y="2350265"/>
                      <a:pt x="3162435" y="2352105"/>
                      <a:pt x="3186227" y="2357168"/>
                    </a:cubicBezTo>
                    <a:cubicBezTo>
                      <a:pt x="3247615" y="2370282"/>
                      <a:pt x="4428989" y="2631757"/>
                      <a:pt x="4530459" y="2654030"/>
                    </a:cubicBezTo>
                    <a:cubicBezTo>
                      <a:pt x="4546151" y="2657296"/>
                      <a:pt x="4559956" y="2665994"/>
                      <a:pt x="4574682" y="2672115"/>
                    </a:cubicBezTo>
                    <a:cubicBezTo>
                      <a:pt x="4588212" y="2680904"/>
                      <a:pt x="4606527" y="2682423"/>
                      <a:pt x="4614994" y="2698805"/>
                    </a:cubicBezTo>
                    <a:cubicBezTo>
                      <a:pt x="4615684" y="2720664"/>
                      <a:pt x="4597829" y="2721722"/>
                      <a:pt x="4583794" y="2725082"/>
                    </a:cubicBezTo>
                    <a:cubicBezTo>
                      <a:pt x="4543620" y="2734699"/>
                      <a:pt x="4503124" y="2743121"/>
                      <a:pt x="4462812" y="2752370"/>
                    </a:cubicBezTo>
                    <a:cubicBezTo>
                      <a:pt x="4229271" y="2805935"/>
                      <a:pt x="3995131" y="2856785"/>
                      <a:pt x="3762004" y="2912145"/>
                    </a:cubicBezTo>
                    <a:cubicBezTo>
                      <a:pt x="3516268" y="2975373"/>
                      <a:pt x="2482520" y="3020471"/>
                      <a:pt x="1427832" y="3053098"/>
                    </a:cubicBezTo>
                    <a:cubicBezTo>
                      <a:pt x="1406941" y="3058068"/>
                      <a:pt x="1388579" y="3051027"/>
                      <a:pt x="1370034" y="3043434"/>
                    </a:cubicBezTo>
                    <a:cubicBezTo>
                      <a:pt x="1260926" y="2998612"/>
                      <a:pt x="1151679" y="2954113"/>
                      <a:pt x="1041788" y="2911224"/>
                    </a:cubicBezTo>
                    <a:cubicBezTo>
                      <a:pt x="878424" y="2847489"/>
                      <a:pt x="714830" y="2784123"/>
                      <a:pt x="548245" y="2729085"/>
                    </a:cubicBezTo>
                    <a:cubicBezTo>
                      <a:pt x="437065" y="2692362"/>
                      <a:pt x="325839" y="2655134"/>
                      <a:pt x="209552" y="2636911"/>
                    </a:cubicBezTo>
                    <a:cubicBezTo>
                      <a:pt x="188154" y="2633552"/>
                      <a:pt x="166709" y="2636175"/>
                      <a:pt x="145357" y="2634288"/>
                    </a:cubicBezTo>
                    <a:cubicBezTo>
                      <a:pt x="137120" y="2633552"/>
                      <a:pt x="127134" y="2633459"/>
                      <a:pt x="124189" y="2623888"/>
                    </a:cubicBezTo>
                    <a:cubicBezTo>
                      <a:pt x="121658" y="2615604"/>
                      <a:pt x="128699" y="2609576"/>
                      <a:pt x="134267" y="2604560"/>
                    </a:cubicBezTo>
                    <a:cubicBezTo>
                      <a:pt x="208125" y="2537880"/>
                      <a:pt x="254972" y="2451964"/>
                      <a:pt x="297999" y="2364898"/>
                    </a:cubicBezTo>
                    <a:cubicBezTo>
                      <a:pt x="408856" y="2140515"/>
                      <a:pt x="499604" y="1907894"/>
                      <a:pt x="571806" y="1668140"/>
                    </a:cubicBezTo>
                    <a:cubicBezTo>
                      <a:pt x="669088" y="1345094"/>
                      <a:pt x="744972" y="1016663"/>
                      <a:pt x="819199" y="687819"/>
                    </a:cubicBezTo>
                    <a:cubicBezTo>
                      <a:pt x="825089" y="661680"/>
                      <a:pt x="831072" y="635496"/>
                      <a:pt x="837422" y="609450"/>
                    </a:cubicBezTo>
                    <a:cubicBezTo>
                      <a:pt x="841103" y="594218"/>
                      <a:pt x="836180" y="590169"/>
                      <a:pt x="821638" y="591595"/>
                    </a:cubicBezTo>
                    <a:cubicBezTo>
                      <a:pt x="776678" y="595967"/>
                      <a:pt x="681099" y="609496"/>
                      <a:pt x="678154" y="609220"/>
                    </a:cubicBezTo>
                    <a:cubicBezTo>
                      <a:pt x="632550" y="604894"/>
                      <a:pt x="616167" y="632091"/>
                      <a:pt x="602086" y="670792"/>
                    </a:cubicBezTo>
                    <a:cubicBezTo>
                      <a:pt x="540698" y="839954"/>
                      <a:pt x="479770" y="1009392"/>
                      <a:pt x="418336" y="1153567"/>
                    </a:cubicBezTo>
                    <a:cubicBezTo>
                      <a:pt x="436651" y="1108562"/>
                      <a:pt x="586394" y="811055"/>
                      <a:pt x="647828" y="738116"/>
                    </a:cubicBezTo>
                    <a:cubicBezTo>
                      <a:pt x="655743" y="728728"/>
                      <a:pt x="665085" y="720583"/>
                      <a:pt x="677049" y="716442"/>
                    </a:cubicBezTo>
                    <a:cubicBezTo>
                      <a:pt x="686115" y="713312"/>
                      <a:pt x="695365" y="712484"/>
                      <a:pt x="703003" y="719571"/>
                    </a:cubicBezTo>
                    <a:cubicBezTo>
                      <a:pt x="710090" y="726105"/>
                      <a:pt x="709170" y="734711"/>
                      <a:pt x="707237" y="743224"/>
                    </a:cubicBezTo>
                    <a:cubicBezTo>
                      <a:pt x="706040" y="748471"/>
                      <a:pt x="703786" y="753394"/>
                      <a:pt x="701807" y="758364"/>
                    </a:cubicBezTo>
                    <a:cubicBezTo>
                      <a:pt x="554181" y="1128533"/>
                      <a:pt x="404070" y="1497735"/>
                      <a:pt x="256076" y="1867812"/>
                    </a:cubicBezTo>
                    <a:cubicBezTo>
                      <a:pt x="213970" y="1973147"/>
                      <a:pt x="171173" y="2078161"/>
                      <a:pt x="129205" y="2183541"/>
                    </a:cubicBezTo>
                    <a:cubicBezTo>
                      <a:pt x="127502" y="2187821"/>
                      <a:pt x="125937" y="2192193"/>
                      <a:pt x="123590" y="2196151"/>
                    </a:cubicBezTo>
                    <a:cubicBezTo>
                      <a:pt x="119449" y="2203237"/>
                      <a:pt x="115491" y="2214328"/>
                      <a:pt x="105920" y="2210278"/>
                    </a:cubicBezTo>
                    <a:cubicBezTo>
                      <a:pt x="97360" y="2206642"/>
                      <a:pt x="99661" y="2195414"/>
                      <a:pt x="102100" y="2187315"/>
                    </a:cubicBezTo>
                    <a:cubicBezTo>
                      <a:pt x="114617" y="2145485"/>
                      <a:pt x="127364" y="2103654"/>
                      <a:pt x="140709" y="2062146"/>
                    </a:cubicBezTo>
                    <a:cubicBezTo>
                      <a:pt x="166295" y="1982627"/>
                      <a:pt x="173658" y="1900301"/>
                      <a:pt x="183368" y="1818205"/>
                    </a:cubicBezTo>
                    <a:cubicBezTo>
                      <a:pt x="186819" y="1789213"/>
                      <a:pt x="192940" y="1760912"/>
                      <a:pt x="202419" y="1733393"/>
                    </a:cubicBezTo>
                    <a:cubicBezTo>
                      <a:pt x="152536" y="1886633"/>
                      <a:pt x="92206" y="2036100"/>
                      <a:pt x="36571" y="2187269"/>
                    </a:cubicBezTo>
                    <a:cubicBezTo>
                      <a:pt x="32751" y="2197669"/>
                      <a:pt x="29346" y="2212809"/>
                      <a:pt x="15632" y="2210784"/>
                    </a:cubicBezTo>
                    <a:cubicBezTo>
                      <a:pt x="2471" y="2208806"/>
                      <a:pt x="2471" y="2193251"/>
                      <a:pt x="1137" y="2182299"/>
                    </a:cubicBezTo>
                    <a:cubicBezTo>
                      <a:pt x="-2591" y="2151559"/>
                      <a:pt x="3806" y="2121187"/>
                      <a:pt x="6659" y="2090816"/>
                    </a:cubicBezTo>
                    <a:cubicBezTo>
                      <a:pt x="16092" y="1990726"/>
                      <a:pt x="37675" y="1892662"/>
                      <a:pt x="58245" y="1794460"/>
                    </a:cubicBezTo>
                    <a:cubicBezTo>
                      <a:pt x="69795" y="1739330"/>
                      <a:pt x="67817" y="1683096"/>
                      <a:pt x="61881" y="1627598"/>
                    </a:cubicBezTo>
                    <a:cubicBezTo>
                      <a:pt x="52446" y="1539566"/>
                      <a:pt x="51618" y="1451948"/>
                      <a:pt x="62295" y="1364007"/>
                    </a:cubicBezTo>
                    <a:cubicBezTo>
                      <a:pt x="71636" y="1287203"/>
                      <a:pt x="79643" y="1210077"/>
                      <a:pt x="101640" y="1135619"/>
                    </a:cubicBezTo>
                    <a:cubicBezTo>
                      <a:pt x="123360" y="1062129"/>
                      <a:pt x="147842" y="989467"/>
                      <a:pt x="178214" y="918967"/>
                    </a:cubicBezTo>
                    <a:cubicBezTo>
                      <a:pt x="183368" y="907002"/>
                      <a:pt x="188522" y="894854"/>
                      <a:pt x="195977" y="884178"/>
                    </a:cubicBezTo>
                    <a:cubicBezTo>
                      <a:pt x="259942" y="792694"/>
                      <a:pt x="313691" y="694215"/>
                      <a:pt x="390495" y="611383"/>
                    </a:cubicBezTo>
                    <a:cubicBezTo>
                      <a:pt x="424502" y="574706"/>
                      <a:pt x="459108" y="544657"/>
                      <a:pt x="508209" y="532646"/>
                    </a:cubicBezTo>
                    <a:cubicBezTo>
                      <a:pt x="534486" y="526204"/>
                      <a:pt x="1000234" y="392797"/>
                      <a:pt x="1086885" y="378025"/>
                    </a:cubicBezTo>
                    <a:cubicBezTo>
                      <a:pt x="1599325" y="280352"/>
                      <a:pt x="2544167" y="205612"/>
                      <a:pt x="2717868" y="203817"/>
                    </a:cubicBezTo>
                    <a:close/>
                    <a:moveTo>
                      <a:pt x="2322745" y="33"/>
                    </a:moveTo>
                    <a:cubicBezTo>
                      <a:pt x="2459833" y="2058"/>
                      <a:pt x="2596875" y="6292"/>
                      <a:pt x="2733962" y="8132"/>
                    </a:cubicBezTo>
                    <a:cubicBezTo>
                      <a:pt x="2874226" y="9973"/>
                      <a:pt x="3013476" y="24515"/>
                      <a:pt x="3152910" y="37952"/>
                    </a:cubicBezTo>
                    <a:cubicBezTo>
                      <a:pt x="3221431" y="44533"/>
                      <a:pt x="3382218" y="48628"/>
                      <a:pt x="3393769" y="51481"/>
                    </a:cubicBezTo>
                    <a:cubicBezTo>
                      <a:pt x="2458683" y="152031"/>
                      <a:pt x="1523551" y="252581"/>
                      <a:pt x="584232" y="353590"/>
                    </a:cubicBezTo>
                    <a:cubicBezTo>
                      <a:pt x="592975" y="341165"/>
                      <a:pt x="709814" y="248117"/>
                      <a:pt x="723206" y="241766"/>
                    </a:cubicBezTo>
                    <a:cubicBezTo>
                      <a:pt x="794994" y="207621"/>
                      <a:pt x="1031343" y="115585"/>
                      <a:pt x="1077636" y="104310"/>
                    </a:cubicBezTo>
                    <a:cubicBezTo>
                      <a:pt x="1150023" y="86686"/>
                      <a:pt x="1452591" y="53460"/>
                      <a:pt x="1529855" y="42876"/>
                    </a:cubicBezTo>
                    <a:cubicBezTo>
                      <a:pt x="1605739" y="32430"/>
                      <a:pt x="2238533" y="-1209"/>
                      <a:pt x="2322745" y="3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301" name="그룹 2300">
              <a:extLst>
                <a:ext uri="{FF2B5EF4-FFF2-40B4-BE49-F238E27FC236}">
                  <a16:creationId xmlns:a16="http://schemas.microsoft.com/office/drawing/2014/main" id="{E3C1B2A9-AA2B-44BF-9B4F-524EF435AB4F}"/>
                </a:ext>
              </a:extLst>
            </p:cNvPr>
            <p:cNvGrpSpPr/>
            <p:nvPr/>
          </p:nvGrpSpPr>
          <p:grpSpPr>
            <a:xfrm>
              <a:off x="3529730" y="3007431"/>
              <a:ext cx="744628" cy="2304684"/>
              <a:chOff x="3584021" y="3032743"/>
              <a:chExt cx="744628" cy="2304684"/>
            </a:xfrm>
          </p:grpSpPr>
          <p:sp>
            <p:nvSpPr>
              <p:cNvPr id="2302" name="자유형: 도형 2301">
                <a:extLst>
                  <a:ext uri="{FF2B5EF4-FFF2-40B4-BE49-F238E27FC236}">
                    <a16:creationId xmlns:a16="http://schemas.microsoft.com/office/drawing/2014/main" id="{E27D2335-1360-4DD3-BBB6-6170E2690F80}"/>
                  </a:ext>
                </a:extLst>
              </p:cNvPr>
              <p:cNvSpPr/>
              <p:nvPr/>
            </p:nvSpPr>
            <p:spPr>
              <a:xfrm>
                <a:off x="3584021" y="3032743"/>
                <a:ext cx="744628" cy="2304684"/>
              </a:xfrm>
              <a:custGeom>
                <a:avLst/>
                <a:gdLst>
                  <a:gd name="connsiteX0" fmla="*/ 741778 w 744628"/>
                  <a:gd name="connsiteY0" fmla="*/ 2221014 h 2304684"/>
                  <a:gd name="connsiteX1" fmla="*/ 744628 w 744628"/>
                  <a:gd name="connsiteY1" fmla="*/ 2304684 h 2304684"/>
                  <a:gd name="connsiteX2" fmla="*/ 698247 w 744628"/>
                  <a:gd name="connsiteY2" fmla="*/ 2234988 h 2304684"/>
                  <a:gd name="connsiteX3" fmla="*/ 25038 w 744628"/>
                  <a:gd name="connsiteY3" fmla="*/ 2378 h 2304684"/>
                  <a:gd name="connsiteX4" fmla="*/ 67191 w 744628"/>
                  <a:gd name="connsiteY4" fmla="*/ 13422 h 2304684"/>
                  <a:gd name="connsiteX5" fmla="*/ 113623 w 744628"/>
                  <a:gd name="connsiteY5" fmla="*/ 86222 h 2304684"/>
                  <a:gd name="connsiteX6" fmla="*/ 705921 w 744628"/>
                  <a:gd name="connsiteY6" fmla="*/ 2048383 h 2304684"/>
                  <a:gd name="connsiteX7" fmla="*/ 614529 w 744628"/>
                  <a:gd name="connsiteY7" fmla="*/ 2080596 h 2304684"/>
                  <a:gd name="connsiteX8" fmla="*/ 14638 w 744628"/>
                  <a:gd name="connsiteY8" fmla="*/ 147380 h 2304684"/>
                  <a:gd name="connsiteX9" fmla="*/ 1892 w 744628"/>
                  <a:gd name="connsiteY9" fmla="*/ 36615 h 2304684"/>
                  <a:gd name="connsiteX10" fmla="*/ 25038 w 744628"/>
                  <a:gd name="connsiteY10" fmla="*/ 2378 h 2304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44628" h="2304684">
                    <a:moveTo>
                      <a:pt x="741778" y="2221014"/>
                    </a:moveTo>
                    <a:lnTo>
                      <a:pt x="744628" y="2304684"/>
                    </a:lnTo>
                    <a:lnTo>
                      <a:pt x="698247" y="2234988"/>
                    </a:lnTo>
                    <a:close/>
                    <a:moveTo>
                      <a:pt x="25038" y="2378"/>
                    </a:moveTo>
                    <a:cubicBezTo>
                      <a:pt x="40822" y="-3651"/>
                      <a:pt x="55180" y="2423"/>
                      <a:pt x="67191" y="13422"/>
                    </a:cubicBezTo>
                    <a:cubicBezTo>
                      <a:pt x="89141" y="33486"/>
                      <a:pt x="102119" y="59440"/>
                      <a:pt x="113623" y="86222"/>
                    </a:cubicBezTo>
                    <a:cubicBezTo>
                      <a:pt x="145376" y="160127"/>
                      <a:pt x="707348" y="2038443"/>
                      <a:pt x="705921" y="2048383"/>
                    </a:cubicBezTo>
                    <a:cubicBezTo>
                      <a:pt x="697592" y="2078479"/>
                      <a:pt x="661743" y="2093573"/>
                      <a:pt x="614529" y="2080596"/>
                    </a:cubicBezTo>
                    <a:cubicBezTo>
                      <a:pt x="591658" y="2045346"/>
                      <a:pt x="35209" y="226485"/>
                      <a:pt x="14638" y="147380"/>
                    </a:cubicBezTo>
                    <a:cubicBezTo>
                      <a:pt x="5205" y="111164"/>
                      <a:pt x="-4092" y="74810"/>
                      <a:pt x="1892" y="36615"/>
                    </a:cubicBezTo>
                    <a:cubicBezTo>
                      <a:pt x="4330" y="21199"/>
                      <a:pt x="10175" y="7992"/>
                      <a:pt x="25038" y="237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3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03" name="Freeform: Shape 44">
                <a:extLst>
                  <a:ext uri="{FF2B5EF4-FFF2-40B4-BE49-F238E27FC236}">
                    <a16:creationId xmlns:a16="http://schemas.microsoft.com/office/drawing/2014/main" id="{7DFFB99E-76CE-4D6C-8141-38F086124090}"/>
                  </a:ext>
                </a:extLst>
              </p:cNvPr>
              <p:cNvSpPr/>
              <p:nvPr/>
            </p:nvSpPr>
            <p:spPr>
              <a:xfrm>
                <a:off x="4198551" y="5081082"/>
                <a:ext cx="119874" cy="192082"/>
              </a:xfrm>
              <a:custGeom>
                <a:avLst/>
                <a:gdLst>
                  <a:gd name="connsiteX0" fmla="*/ 0 w 211918"/>
                  <a:gd name="connsiteY0" fmla="*/ 57028 h 339570"/>
                  <a:gd name="connsiteX1" fmla="*/ 68092 w 211918"/>
                  <a:gd name="connsiteY1" fmla="*/ 40514 h 339570"/>
                  <a:gd name="connsiteX2" fmla="*/ 161566 w 211918"/>
                  <a:gd name="connsiteY2" fmla="*/ 0 h 339570"/>
                  <a:gd name="connsiteX3" fmla="*/ 209889 w 211918"/>
                  <a:gd name="connsiteY3" fmla="*/ 281723 h 339570"/>
                  <a:gd name="connsiteX4" fmla="*/ 189795 w 211918"/>
                  <a:gd name="connsiteY4" fmla="*/ 337450 h 339570"/>
                  <a:gd name="connsiteX5" fmla="*/ 138137 w 211918"/>
                  <a:gd name="connsiteY5" fmla="*/ 303444 h 339570"/>
                  <a:gd name="connsiteX6" fmla="*/ 0 w 211918"/>
                  <a:gd name="connsiteY6" fmla="*/ 57028 h 339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918" h="339570">
                    <a:moveTo>
                      <a:pt x="0" y="57028"/>
                    </a:moveTo>
                    <a:cubicBezTo>
                      <a:pt x="29369" y="27334"/>
                      <a:pt x="34738" y="32704"/>
                      <a:pt x="68092" y="40514"/>
                    </a:cubicBezTo>
                    <a:cubicBezTo>
                      <a:pt x="144482" y="58492"/>
                      <a:pt x="113975" y="13586"/>
                      <a:pt x="161566" y="0"/>
                    </a:cubicBezTo>
                    <a:cubicBezTo>
                      <a:pt x="177837" y="93881"/>
                      <a:pt x="194677" y="187680"/>
                      <a:pt x="209889" y="281723"/>
                    </a:cubicBezTo>
                    <a:cubicBezTo>
                      <a:pt x="213225" y="302549"/>
                      <a:pt x="215665" y="328826"/>
                      <a:pt x="189795" y="337450"/>
                    </a:cubicBezTo>
                    <a:cubicBezTo>
                      <a:pt x="162136" y="346724"/>
                      <a:pt x="150258" y="323782"/>
                      <a:pt x="138137" y="303444"/>
                    </a:cubicBezTo>
                    <a:cubicBezTo>
                      <a:pt x="89732" y="222661"/>
                      <a:pt x="42548" y="141147"/>
                      <a:pt x="0" y="57028"/>
                    </a:cubicBezTo>
                    <a:close/>
                  </a:path>
                </a:pathLst>
              </a:custGeom>
              <a:solidFill>
                <a:srgbClr val="F1E49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04" name="Freeform: Shape 51">
              <a:extLst>
                <a:ext uri="{FF2B5EF4-FFF2-40B4-BE49-F238E27FC236}">
                  <a16:creationId xmlns:a16="http://schemas.microsoft.com/office/drawing/2014/main" id="{3E422A67-B3CC-4184-A587-BA54460925D0}"/>
                </a:ext>
              </a:extLst>
            </p:cNvPr>
            <p:cNvSpPr/>
            <p:nvPr/>
          </p:nvSpPr>
          <p:spPr>
            <a:xfrm>
              <a:off x="1934517" y="3087905"/>
              <a:ext cx="1717800" cy="2170644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5" name="Freeform: Shape 52">
              <a:extLst>
                <a:ext uri="{FF2B5EF4-FFF2-40B4-BE49-F238E27FC236}">
                  <a16:creationId xmlns:a16="http://schemas.microsoft.com/office/drawing/2014/main" id="{2D030E62-9351-4A54-8779-4546A51CF4E3}"/>
                </a:ext>
              </a:extLst>
            </p:cNvPr>
            <p:cNvSpPr/>
            <p:nvPr/>
          </p:nvSpPr>
          <p:spPr>
            <a:xfrm>
              <a:off x="2162501" y="4555644"/>
              <a:ext cx="1327470" cy="651350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6" name="Freeform: Shape 53">
              <a:extLst>
                <a:ext uri="{FF2B5EF4-FFF2-40B4-BE49-F238E27FC236}">
                  <a16:creationId xmlns:a16="http://schemas.microsoft.com/office/drawing/2014/main" id="{2D1629B0-D87B-471B-8865-A7E0269BFE04}"/>
                </a:ext>
              </a:extLst>
            </p:cNvPr>
            <p:cNvSpPr/>
            <p:nvPr/>
          </p:nvSpPr>
          <p:spPr>
            <a:xfrm>
              <a:off x="2929905" y="3723541"/>
              <a:ext cx="560520" cy="872465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chemeClr val="accent1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7" name="Freeform: Shape 54">
              <a:extLst>
                <a:ext uri="{FF2B5EF4-FFF2-40B4-BE49-F238E27FC236}">
                  <a16:creationId xmlns:a16="http://schemas.microsoft.com/office/drawing/2014/main" id="{D3D235F1-D91C-418C-AEB9-18D188D35D3F}"/>
                </a:ext>
              </a:extLst>
            </p:cNvPr>
            <p:cNvSpPr/>
            <p:nvPr/>
          </p:nvSpPr>
          <p:spPr>
            <a:xfrm>
              <a:off x="2031872" y="4203623"/>
              <a:ext cx="755398" cy="534578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8" name="Freeform: Shape 55">
              <a:extLst>
                <a:ext uri="{FF2B5EF4-FFF2-40B4-BE49-F238E27FC236}">
                  <a16:creationId xmlns:a16="http://schemas.microsoft.com/office/drawing/2014/main" id="{29C032EA-E142-4640-AFFA-949E24F31B2A}"/>
                </a:ext>
              </a:extLst>
            </p:cNvPr>
            <p:cNvSpPr/>
            <p:nvPr/>
          </p:nvSpPr>
          <p:spPr>
            <a:xfrm>
              <a:off x="2870241" y="3087905"/>
              <a:ext cx="403699" cy="481210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3674" h="850700">
                  <a:moveTo>
                    <a:pt x="641707" y="850701"/>
                  </a:moveTo>
                  <a:cubicBezTo>
                    <a:pt x="612908" y="810757"/>
                    <a:pt x="636745" y="768779"/>
                    <a:pt x="638860" y="728265"/>
                  </a:cubicBezTo>
                  <a:cubicBezTo>
                    <a:pt x="641870" y="670668"/>
                    <a:pt x="616895" y="623240"/>
                    <a:pt x="587771" y="579391"/>
                  </a:cubicBezTo>
                  <a:cubicBezTo>
                    <a:pt x="576056" y="561656"/>
                    <a:pt x="545061" y="550267"/>
                    <a:pt x="517482" y="560924"/>
                  </a:cubicBezTo>
                  <a:cubicBezTo>
                    <a:pt x="485511" y="573208"/>
                    <a:pt x="468427" y="598590"/>
                    <a:pt x="463708" y="631131"/>
                  </a:cubicBezTo>
                  <a:cubicBezTo>
                    <a:pt x="460861" y="650737"/>
                    <a:pt x="463220" y="671156"/>
                    <a:pt x="463220" y="696945"/>
                  </a:cubicBezTo>
                  <a:cubicBezTo>
                    <a:pt x="430273" y="678071"/>
                    <a:pt x="397569" y="665868"/>
                    <a:pt x="373326" y="644228"/>
                  </a:cubicBezTo>
                  <a:cubicBezTo>
                    <a:pt x="310196" y="587770"/>
                    <a:pt x="231447" y="571744"/>
                    <a:pt x="154325" y="550022"/>
                  </a:cubicBezTo>
                  <a:cubicBezTo>
                    <a:pt x="122028" y="540911"/>
                    <a:pt x="88755" y="534159"/>
                    <a:pt x="57435" y="522444"/>
                  </a:cubicBezTo>
                  <a:cubicBezTo>
                    <a:pt x="33924" y="513658"/>
                    <a:pt x="16352" y="516912"/>
                    <a:pt x="0" y="534322"/>
                  </a:cubicBezTo>
                  <a:cubicBezTo>
                    <a:pt x="23592" y="461023"/>
                    <a:pt x="69963" y="400660"/>
                    <a:pt x="118286" y="343794"/>
                  </a:cubicBezTo>
                  <a:cubicBezTo>
                    <a:pt x="174257" y="277899"/>
                    <a:pt x="241860" y="223393"/>
                    <a:pt x="325653" y="194757"/>
                  </a:cubicBezTo>
                  <a:cubicBezTo>
                    <a:pt x="344934" y="188167"/>
                    <a:pt x="342331" y="176127"/>
                    <a:pt x="340704" y="163355"/>
                  </a:cubicBezTo>
                  <a:cubicBezTo>
                    <a:pt x="326304" y="48567"/>
                    <a:pt x="438001" y="-41572"/>
                    <a:pt x="567107" y="19931"/>
                  </a:cubicBezTo>
                  <a:cubicBezTo>
                    <a:pt x="652527" y="60607"/>
                    <a:pt x="703698" y="127885"/>
                    <a:pt x="708253" y="225752"/>
                  </a:cubicBezTo>
                  <a:cubicBezTo>
                    <a:pt x="710531" y="273425"/>
                    <a:pt x="694911" y="314182"/>
                    <a:pt x="657896" y="344201"/>
                  </a:cubicBezTo>
                  <a:cubicBezTo>
                    <a:pt x="642765" y="356485"/>
                    <a:pt x="641707" y="365190"/>
                    <a:pt x="652201" y="380159"/>
                  </a:cubicBezTo>
                  <a:cubicBezTo>
                    <a:pt x="713460" y="467043"/>
                    <a:pt x="715006" y="567757"/>
                    <a:pt x="713297" y="667577"/>
                  </a:cubicBezTo>
                  <a:cubicBezTo>
                    <a:pt x="712321" y="724116"/>
                    <a:pt x="670343" y="768453"/>
                    <a:pt x="653666" y="821007"/>
                  </a:cubicBezTo>
                  <a:cubicBezTo>
                    <a:pt x="650493" y="831095"/>
                    <a:pt x="645775" y="840776"/>
                    <a:pt x="641707" y="850701"/>
                  </a:cubicBezTo>
                  <a:close/>
                </a:path>
              </a:pathLst>
            </a:custGeom>
            <a:solidFill>
              <a:srgbClr val="080806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9" name="Freeform: Shape 56">
              <a:extLst>
                <a:ext uri="{FF2B5EF4-FFF2-40B4-BE49-F238E27FC236}">
                  <a16:creationId xmlns:a16="http://schemas.microsoft.com/office/drawing/2014/main" id="{BE70E438-61C0-4017-86DE-4A98A966DC8E}"/>
                </a:ext>
              </a:extLst>
            </p:cNvPr>
            <p:cNvSpPr/>
            <p:nvPr/>
          </p:nvSpPr>
          <p:spPr>
            <a:xfrm>
              <a:off x="1934517" y="4786905"/>
              <a:ext cx="414248" cy="259617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0" name="Freeform: Shape 57">
              <a:extLst>
                <a:ext uri="{FF2B5EF4-FFF2-40B4-BE49-F238E27FC236}">
                  <a16:creationId xmlns:a16="http://schemas.microsoft.com/office/drawing/2014/main" id="{F577AC02-A982-4D02-AAE3-CCE36BDDF047}"/>
                </a:ext>
              </a:extLst>
            </p:cNvPr>
            <p:cNvSpPr/>
            <p:nvPr/>
          </p:nvSpPr>
          <p:spPr>
            <a:xfrm>
              <a:off x="2451339" y="5045805"/>
              <a:ext cx="621703" cy="212865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1" name="Freeform: Shape 58">
              <a:extLst>
                <a:ext uri="{FF2B5EF4-FFF2-40B4-BE49-F238E27FC236}">
                  <a16:creationId xmlns:a16="http://schemas.microsoft.com/office/drawing/2014/main" id="{A742A7D9-333E-479F-9263-DE05B9F0C948}"/>
                </a:ext>
              </a:extLst>
            </p:cNvPr>
            <p:cNvSpPr/>
            <p:nvPr/>
          </p:nvSpPr>
          <p:spPr>
            <a:xfrm>
              <a:off x="2928178" y="4562322"/>
              <a:ext cx="68262" cy="42565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rgbClr val="92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2" name="Freeform: Shape 59">
              <a:extLst>
                <a:ext uri="{FF2B5EF4-FFF2-40B4-BE49-F238E27FC236}">
                  <a16:creationId xmlns:a16="http://schemas.microsoft.com/office/drawing/2014/main" id="{4C4968B0-A93F-4FC6-A052-4B7D856861A4}"/>
                </a:ext>
              </a:extLst>
            </p:cNvPr>
            <p:cNvSpPr/>
            <p:nvPr/>
          </p:nvSpPr>
          <p:spPr>
            <a:xfrm>
              <a:off x="2691645" y="4664043"/>
              <a:ext cx="60385" cy="36837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11328</TotalTime>
  <Words>86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83</cp:revision>
  <dcterms:created xsi:type="dcterms:W3CDTF">2018-02-18T19:39:47Z</dcterms:created>
  <dcterms:modified xsi:type="dcterms:W3CDTF">2022-10-25T07:27:24Z</dcterms:modified>
</cp:coreProperties>
</file>