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34" name="Group 1433">
            <a:extLst>
              <a:ext uri="{FF2B5EF4-FFF2-40B4-BE49-F238E27FC236}">
                <a16:creationId xmlns:a16="http://schemas.microsoft.com/office/drawing/2014/main" id="{305B0BFC-7147-4773-B537-69E984469E7C}"/>
              </a:ext>
            </a:extLst>
          </p:cNvPr>
          <p:cNvGrpSpPr/>
          <p:nvPr/>
        </p:nvGrpSpPr>
        <p:grpSpPr>
          <a:xfrm>
            <a:off x="1443343" y="2698716"/>
            <a:ext cx="9973950" cy="3159586"/>
            <a:chOff x="1443343" y="2689924"/>
            <a:chExt cx="9973950" cy="3159586"/>
          </a:xfrm>
          <a:solidFill>
            <a:schemeClr val="accent3"/>
          </a:solidFill>
        </p:grpSpPr>
        <p:sp>
          <p:nvSpPr>
            <p:cNvPr id="1435" name="Arrow: Bent 1434">
              <a:extLst>
                <a:ext uri="{FF2B5EF4-FFF2-40B4-BE49-F238E27FC236}">
                  <a16:creationId xmlns:a16="http://schemas.microsoft.com/office/drawing/2014/main" id="{61540817-D319-4237-9E4A-4E4DC27C5B71}"/>
                </a:ext>
              </a:extLst>
            </p:cNvPr>
            <p:cNvSpPr/>
            <p:nvPr/>
          </p:nvSpPr>
          <p:spPr>
            <a:xfrm rot="5400000" flipH="1">
              <a:off x="6412065" y="846049"/>
              <a:ext cx="565464" cy="9441457"/>
            </a:xfrm>
            <a:prstGeom prst="bentArrow">
              <a:avLst>
                <a:gd name="adj1" fmla="val 16995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36" name="Arrow: Bent 1435">
              <a:extLst>
                <a:ext uri="{FF2B5EF4-FFF2-40B4-BE49-F238E27FC236}">
                  <a16:creationId xmlns:a16="http://schemas.microsoft.com/office/drawing/2014/main" id="{6DFEB0F0-1B13-442D-9C78-C1B3EFA04E59}"/>
                </a:ext>
              </a:extLst>
            </p:cNvPr>
            <p:cNvSpPr/>
            <p:nvPr/>
          </p:nvSpPr>
          <p:spPr>
            <a:xfrm rot="16200000">
              <a:off x="5499825" y="-1366558"/>
              <a:ext cx="565464" cy="8678428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37" name="Arrow: Bent 1436">
              <a:extLst>
                <a:ext uri="{FF2B5EF4-FFF2-40B4-BE49-F238E27FC236}">
                  <a16:creationId xmlns:a16="http://schemas.microsoft.com/office/drawing/2014/main" id="{6AE3947B-2BBF-4AE0-BE95-722353F7860E}"/>
                </a:ext>
              </a:extLst>
            </p:cNvPr>
            <p:cNvSpPr/>
            <p:nvPr/>
          </p:nvSpPr>
          <p:spPr>
            <a:xfrm rot="5400000">
              <a:off x="10483157" y="2782688"/>
              <a:ext cx="565464" cy="1302808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38" name="Rectangle 1437">
              <a:extLst>
                <a:ext uri="{FF2B5EF4-FFF2-40B4-BE49-F238E27FC236}">
                  <a16:creationId xmlns:a16="http://schemas.microsoft.com/office/drawing/2014/main" id="{C01226E6-CC75-4D62-A064-1A7341524DE6}"/>
                </a:ext>
              </a:extLst>
            </p:cNvPr>
            <p:cNvSpPr/>
            <p:nvPr/>
          </p:nvSpPr>
          <p:spPr>
            <a:xfrm>
              <a:off x="11198247" y="3707770"/>
              <a:ext cx="103393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39" name="Oval 1438">
            <a:extLst>
              <a:ext uri="{FF2B5EF4-FFF2-40B4-BE49-F238E27FC236}">
                <a16:creationId xmlns:a16="http://schemas.microsoft.com/office/drawing/2014/main" id="{38BAB457-4EFB-46CC-9E5F-21CA96A3870E}"/>
              </a:ext>
            </a:extLst>
          </p:cNvPr>
          <p:cNvSpPr/>
          <p:nvPr/>
        </p:nvSpPr>
        <p:spPr>
          <a:xfrm>
            <a:off x="3456238" y="3061133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40" name="TextBox 1439">
            <a:extLst>
              <a:ext uri="{FF2B5EF4-FFF2-40B4-BE49-F238E27FC236}">
                <a16:creationId xmlns:a16="http://schemas.microsoft.com/office/drawing/2014/main" id="{FBB96516-DDE9-4B64-A334-D321CC13DAF7}"/>
              </a:ext>
            </a:extLst>
          </p:cNvPr>
          <p:cNvSpPr txBox="1"/>
          <p:nvPr/>
        </p:nvSpPr>
        <p:spPr>
          <a:xfrm>
            <a:off x="3095030" y="3502624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41" name="Oval 1440">
            <a:extLst>
              <a:ext uri="{FF2B5EF4-FFF2-40B4-BE49-F238E27FC236}">
                <a16:creationId xmlns:a16="http://schemas.microsoft.com/office/drawing/2014/main" id="{326EA3CF-721D-4684-A3DC-F3AF113870B1}"/>
              </a:ext>
            </a:extLst>
          </p:cNvPr>
          <p:cNvSpPr/>
          <p:nvPr/>
        </p:nvSpPr>
        <p:spPr>
          <a:xfrm>
            <a:off x="5537236" y="3061133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42" name="TextBox 1441">
            <a:extLst>
              <a:ext uri="{FF2B5EF4-FFF2-40B4-BE49-F238E27FC236}">
                <a16:creationId xmlns:a16="http://schemas.microsoft.com/office/drawing/2014/main" id="{07E687F9-DDE9-4E8C-9C61-254267240C4D}"/>
              </a:ext>
            </a:extLst>
          </p:cNvPr>
          <p:cNvSpPr txBox="1"/>
          <p:nvPr/>
        </p:nvSpPr>
        <p:spPr>
          <a:xfrm>
            <a:off x="5176028" y="3502624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43" name="Oval 1442">
            <a:extLst>
              <a:ext uri="{FF2B5EF4-FFF2-40B4-BE49-F238E27FC236}">
                <a16:creationId xmlns:a16="http://schemas.microsoft.com/office/drawing/2014/main" id="{B9B7572B-7EA5-4A56-8E37-97B005BEC7F1}"/>
              </a:ext>
            </a:extLst>
          </p:cNvPr>
          <p:cNvSpPr/>
          <p:nvPr/>
        </p:nvSpPr>
        <p:spPr>
          <a:xfrm>
            <a:off x="7618234" y="3061133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44" name="TextBox 1443">
            <a:extLst>
              <a:ext uri="{FF2B5EF4-FFF2-40B4-BE49-F238E27FC236}">
                <a16:creationId xmlns:a16="http://schemas.microsoft.com/office/drawing/2014/main" id="{39C1CB1E-C129-44A2-A301-6F2F409017F4}"/>
              </a:ext>
            </a:extLst>
          </p:cNvPr>
          <p:cNvSpPr txBox="1"/>
          <p:nvPr/>
        </p:nvSpPr>
        <p:spPr>
          <a:xfrm>
            <a:off x="7257026" y="3502624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45" name="Oval 1444">
            <a:extLst>
              <a:ext uri="{FF2B5EF4-FFF2-40B4-BE49-F238E27FC236}">
                <a16:creationId xmlns:a16="http://schemas.microsoft.com/office/drawing/2014/main" id="{F54C8CF5-B27C-40AA-9221-BDF274E4A5C6}"/>
              </a:ext>
            </a:extLst>
          </p:cNvPr>
          <p:cNvSpPr/>
          <p:nvPr/>
        </p:nvSpPr>
        <p:spPr>
          <a:xfrm>
            <a:off x="9699232" y="3061133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46" name="TextBox 1445">
            <a:extLst>
              <a:ext uri="{FF2B5EF4-FFF2-40B4-BE49-F238E27FC236}">
                <a16:creationId xmlns:a16="http://schemas.microsoft.com/office/drawing/2014/main" id="{3B6EEE3A-60CB-4436-B7AB-C569D767E832}"/>
              </a:ext>
            </a:extLst>
          </p:cNvPr>
          <p:cNvSpPr txBox="1"/>
          <p:nvPr/>
        </p:nvSpPr>
        <p:spPr>
          <a:xfrm>
            <a:off x="9338024" y="3502624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447" name="Group 1446">
            <a:extLst>
              <a:ext uri="{FF2B5EF4-FFF2-40B4-BE49-F238E27FC236}">
                <a16:creationId xmlns:a16="http://schemas.microsoft.com/office/drawing/2014/main" id="{D0FEDD04-3C04-4205-8292-B3CAAAAB1637}"/>
              </a:ext>
            </a:extLst>
          </p:cNvPr>
          <p:cNvGrpSpPr/>
          <p:nvPr/>
        </p:nvGrpSpPr>
        <p:grpSpPr>
          <a:xfrm>
            <a:off x="2581259" y="1600287"/>
            <a:ext cx="2107662" cy="894132"/>
            <a:chOff x="7026501" y="4509120"/>
            <a:chExt cx="1499710" cy="894132"/>
          </a:xfrm>
        </p:grpSpPr>
        <p:sp>
          <p:nvSpPr>
            <p:cNvPr id="1448" name="TextBox 1447">
              <a:extLst>
                <a:ext uri="{FF2B5EF4-FFF2-40B4-BE49-F238E27FC236}">
                  <a16:creationId xmlns:a16="http://schemas.microsoft.com/office/drawing/2014/main" id="{AEBDBA9B-830C-43D0-8E64-F0AF4467DB9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9" name="TextBox 1448">
              <a:extLst>
                <a:ext uri="{FF2B5EF4-FFF2-40B4-BE49-F238E27FC236}">
                  <a16:creationId xmlns:a16="http://schemas.microsoft.com/office/drawing/2014/main" id="{2F88C165-C7E5-4004-B411-2B87A84ACE4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0" name="Group 1449">
            <a:extLst>
              <a:ext uri="{FF2B5EF4-FFF2-40B4-BE49-F238E27FC236}">
                <a16:creationId xmlns:a16="http://schemas.microsoft.com/office/drawing/2014/main" id="{D556325E-25CC-4334-841F-121468999DB4}"/>
              </a:ext>
            </a:extLst>
          </p:cNvPr>
          <p:cNvGrpSpPr/>
          <p:nvPr/>
        </p:nvGrpSpPr>
        <p:grpSpPr>
          <a:xfrm>
            <a:off x="4662257" y="1600287"/>
            <a:ext cx="2107662" cy="894132"/>
            <a:chOff x="7026501" y="4509120"/>
            <a:chExt cx="1499710" cy="894132"/>
          </a:xfrm>
        </p:grpSpPr>
        <p:sp>
          <p:nvSpPr>
            <p:cNvPr id="1451" name="TextBox 1450">
              <a:extLst>
                <a:ext uri="{FF2B5EF4-FFF2-40B4-BE49-F238E27FC236}">
                  <a16:creationId xmlns:a16="http://schemas.microsoft.com/office/drawing/2014/main" id="{7474FBEA-8381-46FA-8CBF-E454EE00589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2" name="TextBox 1451">
              <a:extLst>
                <a:ext uri="{FF2B5EF4-FFF2-40B4-BE49-F238E27FC236}">
                  <a16:creationId xmlns:a16="http://schemas.microsoft.com/office/drawing/2014/main" id="{EBA5E4AC-9714-4E1E-8DC7-9CE5A5D0C64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3" name="Group 1452">
            <a:extLst>
              <a:ext uri="{FF2B5EF4-FFF2-40B4-BE49-F238E27FC236}">
                <a16:creationId xmlns:a16="http://schemas.microsoft.com/office/drawing/2014/main" id="{29229AE5-328C-4791-884A-2DB46CA7CEF2}"/>
              </a:ext>
            </a:extLst>
          </p:cNvPr>
          <p:cNvGrpSpPr/>
          <p:nvPr/>
        </p:nvGrpSpPr>
        <p:grpSpPr>
          <a:xfrm>
            <a:off x="6743255" y="1600287"/>
            <a:ext cx="2107662" cy="894132"/>
            <a:chOff x="7026501" y="4509120"/>
            <a:chExt cx="1499710" cy="894132"/>
          </a:xfrm>
        </p:grpSpPr>
        <p:sp>
          <p:nvSpPr>
            <p:cNvPr id="1454" name="TextBox 1453">
              <a:extLst>
                <a:ext uri="{FF2B5EF4-FFF2-40B4-BE49-F238E27FC236}">
                  <a16:creationId xmlns:a16="http://schemas.microsoft.com/office/drawing/2014/main" id="{CB2F359D-983F-4075-AE8A-15650E153A1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5" name="TextBox 1454">
              <a:extLst>
                <a:ext uri="{FF2B5EF4-FFF2-40B4-BE49-F238E27FC236}">
                  <a16:creationId xmlns:a16="http://schemas.microsoft.com/office/drawing/2014/main" id="{08AC7DC9-CBA4-40F1-859F-AD61B73A486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6" name="Group 1455">
            <a:extLst>
              <a:ext uri="{FF2B5EF4-FFF2-40B4-BE49-F238E27FC236}">
                <a16:creationId xmlns:a16="http://schemas.microsoft.com/office/drawing/2014/main" id="{47B67642-390F-48D4-AE35-952EE27096CF}"/>
              </a:ext>
            </a:extLst>
          </p:cNvPr>
          <p:cNvGrpSpPr/>
          <p:nvPr/>
        </p:nvGrpSpPr>
        <p:grpSpPr>
          <a:xfrm>
            <a:off x="8824253" y="1600287"/>
            <a:ext cx="2107662" cy="894132"/>
            <a:chOff x="7026501" y="4509120"/>
            <a:chExt cx="1499710" cy="894132"/>
          </a:xfrm>
        </p:grpSpPr>
        <p:sp>
          <p:nvSpPr>
            <p:cNvPr id="1457" name="TextBox 1456">
              <a:extLst>
                <a:ext uri="{FF2B5EF4-FFF2-40B4-BE49-F238E27FC236}">
                  <a16:creationId xmlns:a16="http://schemas.microsoft.com/office/drawing/2014/main" id="{5F26BC81-6B79-4B0E-B905-1BC3F34B939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8" name="TextBox 1457">
              <a:extLst>
                <a:ext uri="{FF2B5EF4-FFF2-40B4-BE49-F238E27FC236}">
                  <a16:creationId xmlns:a16="http://schemas.microsoft.com/office/drawing/2014/main" id="{5C57BB15-9E6C-46E4-83CC-99717CFC2B3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59" name="Oval 1458">
            <a:extLst>
              <a:ext uri="{FF2B5EF4-FFF2-40B4-BE49-F238E27FC236}">
                <a16:creationId xmlns:a16="http://schemas.microsoft.com/office/drawing/2014/main" id="{9CE97FDF-55CA-4AE0-BD91-633C1737F7D4}"/>
              </a:ext>
            </a:extLst>
          </p:cNvPr>
          <p:cNvSpPr/>
          <p:nvPr/>
        </p:nvSpPr>
        <p:spPr>
          <a:xfrm>
            <a:off x="3456238" y="5612947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60" name="TextBox 1459">
            <a:extLst>
              <a:ext uri="{FF2B5EF4-FFF2-40B4-BE49-F238E27FC236}">
                <a16:creationId xmlns:a16="http://schemas.microsoft.com/office/drawing/2014/main" id="{B9725BA8-4AB7-4E64-B8D1-571F230FA2F7}"/>
              </a:ext>
            </a:extLst>
          </p:cNvPr>
          <p:cNvSpPr txBox="1"/>
          <p:nvPr/>
        </p:nvSpPr>
        <p:spPr>
          <a:xfrm>
            <a:off x="3095030" y="6054438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61" name="Oval 1460">
            <a:extLst>
              <a:ext uri="{FF2B5EF4-FFF2-40B4-BE49-F238E27FC236}">
                <a16:creationId xmlns:a16="http://schemas.microsoft.com/office/drawing/2014/main" id="{92B959C8-F861-41F1-85F8-6820156F8EBB}"/>
              </a:ext>
            </a:extLst>
          </p:cNvPr>
          <p:cNvSpPr/>
          <p:nvPr/>
        </p:nvSpPr>
        <p:spPr>
          <a:xfrm>
            <a:off x="5537236" y="5612947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62" name="TextBox 1461">
            <a:extLst>
              <a:ext uri="{FF2B5EF4-FFF2-40B4-BE49-F238E27FC236}">
                <a16:creationId xmlns:a16="http://schemas.microsoft.com/office/drawing/2014/main" id="{E5EF1D66-9BB1-4880-A774-BBD6FC5325F0}"/>
              </a:ext>
            </a:extLst>
          </p:cNvPr>
          <p:cNvSpPr txBox="1"/>
          <p:nvPr/>
        </p:nvSpPr>
        <p:spPr>
          <a:xfrm>
            <a:off x="5176028" y="6054438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63" name="Oval 1462">
            <a:extLst>
              <a:ext uri="{FF2B5EF4-FFF2-40B4-BE49-F238E27FC236}">
                <a16:creationId xmlns:a16="http://schemas.microsoft.com/office/drawing/2014/main" id="{8B9F8630-1968-4DA2-91D3-F3135E0AB9B3}"/>
              </a:ext>
            </a:extLst>
          </p:cNvPr>
          <p:cNvSpPr/>
          <p:nvPr/>
        </p:nvSpPr>
        <p:spPr>
          <a:xfrm>
            <a:off x="7618234" y="5612947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64" name="TextBox 1463">
            <a:extLst>
              <a:ext uri="{FF2B5EF4-FFF2-40B4-BE49-F238E27FC236}">
                <a16:creationId xmlns:a16="http://schemas.microsoft.com/office/drawing/2014/main" id="{21153F9C-4946-4DE3-88C1-6ACA718C3FEC}"/>
              </a:ext>
            </a:extLst>
          </p:cNvPr>
          <p:cNvSpPr txBox="1"/>
          <p:nvPr/>
        </p:nvSpPr>
        <p:spPr>
          <a:xfrm>
            <a:off x="7257026" y="6054438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65" name="Oval 1464">
            <a:extLst>
              <a:ext uri="{FF2B5EF4-FFF2-40B4-BE49-F238E27FC236}">
                <a16:creationId xmlns:a16="http://schemas.microsoft.com/office/drawing/2014/main" id="{73ED08C3-E128-4805-9E9C-0F3473B0C61B}"/>
              </a:ext>
            </a:extLst>
          </p:cNvPr>
          <p:cNvSpPr/>
          <p:nvPr/>
        </p:nvSpPr>
        <p:spPr>
          <a:xfrm>
            <a:off x="9699232" y="5612947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66" name="TextBox 1465">
            <a:extLst>
              <a:ext uri="{FF2B5EF4-FFF2-40B4-BE49-F238E27FC236}">
                <a16:creationId xmlns:a16="http://schemas.microsoft.com/office/drawing/2014/main" id="{CAAD36E8-FD6F-467C-8312-0BF550339BE5}"/>
              </a:ext>
            </a:extLst>
          </p:cNvPr>
          <p:cNvSpPr txBox="1"/>
          <p:nvPr/>
        </p:nvSpPr>
        <p:spPr>
          <a:xfrm>
            <a:off x="9338024" y="6054438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67" name="Group 1466">
            <a:extLst>
              <a:ext uri="{FF2B5EF4-FFF2-40B4-BE49-F238E27FC236}">
                <a16:creationId xmlns:a16="http://schemas.microsoft.com/office/drawing/2014/main" id="{D72ED0F1-E4BF-4C01-BF03-450831671DC2}"/>
              </a:ext>
            </a:extLst>
          </p:cNvPr>
          <p:cNvGrpSpPr/>
          <p:nvPr/>
        </p:nvGrpSpPr>
        <p:grpSpPr>
          <a:xfrm>
            <a:off x="2581259" y="4152101"/>
            <a:ext cx="2107662" cy="894132"/>
            <a:chOff x="7026501" y="4509120"/>
            <a:chExt cx="1499710" cy="894132"/>
          </a:xfrm>
        </p:grpSpPr>
        <p:sp>
          <p:nvSpPr>
            <p:cNvPr id="1468" name="TextBox 1467">
              <a:extLst>
                <a:ext uri="{FF2B5EF4-FFF2-40B4-BE49-F238E27FC236}">
                  <a16:creationId xmlns:a16="http://schemas.microsoft.com/office/drawing/2014/main" id="{76945986-E1BF-4DF5-907D-89388A8D60F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9" name="TextBox 1468">
              <a:extLst>
                <a:ext uri="{FF2B5EF4-FFF2-40B4-BE49-F238E27FC236}">
                  <a16:creationId xmlns:a16="http://schemas.microsoft.com/office/drawing/2014/main" id="{211396C0-EA62-48F1-AF03-E74884E7CE4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0" name="Group 1469">
            <a:extLst>
              <a:ext uri="{FF2B5EF4-FFF2-40B4-BE49-F238E27FC236}">
                <a16:creationId xmlns:a16="http://schemas.microsoft.com/office/drawing/2014/main" id="{37785895-7685-4927-AD70-724659A22429}"/>
              </a:ext>
            </a:extLst>
          </p:cNvPr>
          <p:cNvGrpSpPr/>
          <p:nvPr/>
        </p:nvGrpSpPr>
        <p:grpSpPr>
          <a:xfrm>
            <a:off x="4662257" y="4152101"/>
            <a:ext cx="2107662" cy="894132"/>
            <a:chOff x="7026501" y="4509120"/>
            <a:chExt cx="1499710" cy="894132"/>
          </a:xfrm>
        </p:grpSpPr>
        <p:sp>
          <p:nvSpPr>
            <p:cNvPr id="1471" name="TextBox 1470">
              <a:extLst>
                <a:ext uri="{FF2B5EF4-FFF2-40B4-BE49-F238E27FC236}">
                  <a16:creationId xmlns:a16="http://schemas.microsoft.com/office/drawing/2014/main" id="{196905E5-084F-44EE-BEAA-856EF105625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2" name="TextBox 1471">
              <a:extLst>
                <a:ext uri="{FF2B5EF4-FFF2-40B4-BE49-F238E27FC236}">
                  <a16:creationId xmlns:a16="http://schemas.microsoft.com/office/drawing/2014/main" id="{5D7B8B15-63B6-4AC0-A190-AC95EEFFBE9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3" name="Group 1472">
            <a:extLst>
              <a:ext uri="{FF2B5EF4-FFF2-40B4-BE49-F238E27FC236}">
                <a16:creationId xmlns:a16="http://schemas.microsoft.com/office/drawing/2014/main" id="{97001F83-8E6D-4C5B-8FB7-5EAC8990C8BC}"/>
              </a:ext>
            </a:extLst>
          </p:cNvPr>
          <p:cNvGrpSpPr/>
          <p:nvPr/>
        </p:nvGrpSpPr>
        <p:grpSpPr>
          <a:xfrm>
            <a:off x="6743255" y="4152101"/>
            <a:ext cx="2107662" cy="894132"/>
            <a:chOff x="7026501" y="4509120"/>
            <a:chExt cx="1499710" cy="894132"/>
          </a:xfrm>
        </p:grpSpPr>
        <p:sp>
          <p:nvSpPr>
            <p:cNvPr id="1474" name="TextBox 1473">
              <a:extLst>
                <a:ext uri="{FF2B5EF4-FFF2-40B4-BE49-F238E27FC236}">
                  <a16:creationId xmlns:a16="http://schemas.microsoft.com/office/drawing/2014/main" id="{3E16A21A-E112-4D27-93F9-665048E09BE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5" name="TextBox 1474">
              <a:extLst>
                <a:ext uri="{FF2B5EF4-FFF2-40B4-BE49-F238E27FC236}">
                  <a16:creationId xmlns:a16="http://schemas.microsoft.com/office/drawing/2014/main" id="{03DD4398-4931-4BC0-B60B-D1133328200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6" name="Group 1475">
            <a:extLst>
              <a:ext uri="{FF2B5EF4-FFF2-40B4-BE49-F238E27FC236}">
                <a16:creationId xmlns:a16="http://schemas.microsoft.com/office/drawing/2014/main" id="{D9293989-7F54-4CA0-8616-AFBA57D426E3}"/>
              </a:ext>
            </a:extLst>
          </p:cNvPr>
          <p:cNvGrpSpPr/>
          <p:nvPr/>
        </p:nvGrpSpPr>
        <p:grpSpPr>
          <a:xfrm>
            <a:off x="8824253" y="4152101"/>
            <a:ext cx="2107662" cy="894132"/>
            <a:chOff x="7026501" y="4509120"/>
            <a:chExt cx="1499710" cy="894132"/>
          </a:xfrm>
        </p:grpSpPr>
        <p:sp>
          <p:nvSpPr>
            <p:cNvPr id="1477" name="TextBox 1476">
              <a:extLst>
                <a:ext uri="{FF2B5EF4-FFF2-40B4-BE49-F238E27FC236}">
                  <a16:creationId xmlns:a16="http://schemas.microsoft.com/office/drawing/2014/main" id="{18FCB084-9AF3-4273-91EB-B77F4AAF22D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8" name="TextBox 1477">
              <a:extLst>
                <a:ext uri="{FF2B5EF4-FFF2-40B4-BE49-F238E27FC236}">
                  <a16:creationId xmlns:a16="http://schemas.microsoft.com/office/drawing/2014/main" id="{C393758B-49CD-4345-8AE1-2CCAAB7734A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79" name="Freeform: Shape 1478">
            <a:extLst>
              <a:ext uri="{FF2B5EF4-FFF2-40B4-BE49-F238E27FC236}">
                <a16:creationId xmlns:a16="http://schemas.microsoft.com/office/drawing/2014/main" id="{D305E25A-E755-41B3-831D-63D30380EC8D}"/>
              </a:ext>
            </a:extLst>
          </p:cNvPr>
          <p:cNvSpPr>
            <a:spLocks noChangeAspect="1"/>
          </p:cNvSpPr>
          <p:nvPr/>
        </p:nvSpPr>
        <p:spPr>
          <a:xfrm rot="10800000">
            <a:off x="1208306" y="1448787"/>
            <a:ext cx="802456" cy="1278018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80" name="Graphic 70">
            <a:extLst>
              <a:ext uri="{FF2B5EF4-FFF2-40B4-BE49-F238E27FC236}">
                <a16:creationId xmlns:a16="http://schemas.microsoft.com/office/drawing/2014/main" id="{EB10DF33-5F36-470C-AEF0-055695954E7A}"/>
              </a:ext>
            </a:extLst>
          </p:cNvPr>
          <p:cNvGrpSpPr/>
          <p:nvPr/>
        </p:nvGrpSpPr>
        <p:grpSpPr>
          <a:xfrm>
            <a:off x="886744" y="4385731"/>
            <a:ext cx="1558112" cy="1489715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1481" name="Freeform: Shape 1480">
              <a:extLst>
                <a:ext uri="{FF2B5EF4-FFF2-40B4-BE49-F238E27FC236}">
                  <a16:creationId xmlns:a16="http://schemas.microsoft.com/office/drawing/2014/main" id="{0F0A896C-0F1C-4939-8E72-55C544D77F7D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2" name="Freeform: Shape 1481">
              <a:extLst>
                <a:ext uri="{FF2B5EF4-FFF2-40B4-BE49-F238E27FC236}">
                  <a16:creationId xmlns:a16="http://schemas.microsoft.com/office/drawing/2014/main" id="{BAE9CEBD-713B-4B97-A846-42B3AD57368A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3" name="Freeform: Shape 1482">
              <a:extLst>
                <a:ext uri="{FF2B5EF4-FFF2-40B4-BE49-F238E27FC236}">
                  <a16:creationId xmlns:a16="http://schemas.microsoft.com/office/drawing/2014/main" id="{B92D0FA8-A25D-4850-988D-F916ED6D0A21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124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38</cp:revision>
  <dcterms:created xsi:type="dcterms:W3CDTF">2018-02-18T19:39:47Z</dcterms:created>
  <dcterms:modified xsi:type="dcterms:W3CDTF">2020-09-02T02:09:58Z</dcterms:modified>
</cp:coreProperties>
</file>