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96" name="Donut 17">
            <a:extLst>
              <a:ext uri="{FF2B5EF4-FFF2-40B4-BE49-F238E27FC236}">
                <a16:creationId xmlns:a16="http://schemas.microsoft.com/office/drawing/2014/main" id="{43B3442A-1DAF-41AD-A8C8-5602C555D167}"/>
              </a:ext>
            </a:extLst>
          </p:cNvPr>
          <p:cNvSpPr/>
          <p:nvPr/>
        </p:nvSpPr>
        <p:spPr>
          <a:xfrm>
            <a:off x="4205861" y="2160455"/>
            <a:ext cx="3802281" cy="3802281"/>
          </a:xfrm>
          <a:prstGeom prst="donut">
            <a:avLst>
              <a:gd name="adj" fmla="val 1064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97" name="Freeform 6">
            <a:extLst>
              <a:ext uri="{FF2B5EF4-FFF2-40B4-BE49-F238E27FC236}">
                <a16:creationId xmlns:a16="http://schemas.microsoft.com/office/drawing/2014/main" id="{2D0C0578-B9BC-4533-B5FB-838C6CED7376}"/>
              </a:ext>
            </a:extLst>
          </p:cNvPr>
          <p:cNvSpPr>
            <a:spLocks/>
          </p:cNvSpPr>
          <p:nvPr/>
        </p:nvSpPr>
        <p:spPr bwMode="auto">
          <a:xfrm rot="9000000">
            <a:off x="3780666" y="3047610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98" name="Oval 11">
            <a:extLst>
              <a:ext uri="{FF2B5EF4-FFF2-40B4-BE49-F238E27FC236}">
                <a16:creationId xmlns:a16="http://schemas.microsoft.com/office/drawing/2014/main" id="{51768502-130E-4299-9EAC-8113CD9135CB}"/>
              </a:ext>
            </a:extLst>
          </p:cNvPr>
          <p:cNvSpPr/>
          <p:nvPr/>
        </p:nvSpPr>
        <p:spPr>
          <a:xfrm>
            <a:off x="4004236" y="3383237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99" name="Freeform 6">
            <a:extLst>
              <a:ext uri="{FF2B5EF4-FFF2-40B4-BE49-F238E27FC236}">
                <a16:creationId xmlns:a16="http://schemas.microsoft.com/office/drawing/2014/main" id="{80A7DDD8-458C-41B3-8824-DB7EEBBEFB38}"/>
              </a:ext>
            </a:extLst>
          </p:cNvPr>
          <p:cNvSpPr>
            <a:spLocks/>
          </p:cNvSpPr>
          <p:nvPr/>
        </p:nvSpPr>
        <p:spPr bwMode="auto">
          <a:xfrm rot="19651413">
            <a:off x="6301881" y="3179059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00" name="Oval 12">
            <a:extLst>
              <a:ext uri="{FF2B5EF4-FFF2-40B4-BE49-F238E27FC236}">
                <a16:creationId xmlns:a16="http://schemas.microsoft.com/office/drawing/2014/main" id="{26D37305-A050-4BCE-BB15-69D22BF611C7}"/>
              </a:ext>
            </a:extLst>
          </p:cNvPr>
          <p:cNvSpPr/>
          <p:nvPr/>
        </p:nvSpPr>
        <p:spPr>
          <a:xfrm>
            <a:off x="6922588" y="3383236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01" name="Oval 6">
            <a:extLst>
              <a:ext uri="{FF2B5EF4-FFF2-40B4-BE49-F238E27FC236}">
                <a16:creationId xmlns:a16="http://schemas.microsoft.com/office/drawing/2014/main" id="{285F5884-DD46-4841-A783-C294135B04A3}"/>
              </a:ext>
            </a:extLst>
          </p:cNvPr>
          <p:cNvSpPr/>
          <p:nvPr/>
        </p:nvSpPr>
        <p:spPr>
          <a:xfrm>
            <a:off x="5745441" y="3664423"/>
            <a:ext cx="746227" cy="74622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2" name="Oval 15">
            <a:extLst>
              <a:ext uri="{FF2B5EF4-FFF2-40B4-BE49-F238E27FC236}">
                <a16:creationId xmlns:a16="http://schemas.microsoft.com/office/drawing/2014/main" id="{5A7539D1-9AA3-4FF5-97BE-BA3E0F2B6B7C}"/>
              </a:ext>
            </a:extLst>
          </p:cNvPr>
          <p:cNvSpPr/>
          <p:nvPr/>
        </p:nvSpPr>
        <p:spPr>
          <a:xfrm>
            <a:off x="5792061" y="3722886"/>
            <a:ext cx="629880" cy="62988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03" name="Arc 18">
            <a:extLst>
              <a:ext uri="{FF2B5EF4-FFF2-40B4-BE49-F238E27FC236}">
                <a16:creationId xmlns:a16="http://schemas.microsoft.com/office/drawing/2014/main" id="{0E273DFE-D399-4212-BDD7-02497479457E}"/>
              </a:ext>
            </a:extLst>
          </p:cNvPr>
          <p:cNvSpPr/>
          <p:nvPr/>
        </p:nvSpPr>
        <p:spPr>
          <a:xfrm>
            <a:off x="4412517" y="2367111"/>
            <a:ext cx="3388968" cy="3388968"/>
          </a:xfrm>
          <a:prstGeom prst="arc">
            <a:avLst>
              <a:gd name="adj1" fmla="val 12892233"/>
              <a:gd name="adj2" fmla="val 19400100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4" name="Arc 22">
            <a:extLst>
              <a:ext uri="{FF2B5EF4-FFF2-40B4-BE49-F238E27FC236}">
                <a16:creationId xmlns:a16="http://schemas.microsoft.com/office/drawing/2014/main" id="{0F3551C8-F9B2-4D81-98AA-568E646E8660}"/>
              </a:ext>
            </a:extLst>
          </p:cNvPr>
          <p:cNvSpPr/>
          <p:nvPr/>
        </p:nvSpPr>
        <p:spPr>
          <a:xfrm>
            <a:off x="4412517" y="2367111"/>
            <a:ext cx="3388968" cy="3388968"/>
          </a:xfrm>
          <a:prstGeom prst="arc">
            <a:avLst>
              <a:gd name="adj1" fmla="val 1796886"/>
              <a:gd name="adj2" fmla="val 8875638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5" name="Rectangle 16">
            <a:extLst>
              <a:ext uri="{FF2B5EF4-FFF2-40B4-BE49-F238E27FC236}">
                <a16:creationId xmlns:a16="http://schemas.microsoft.com/office/drawing/2014/main" id="{EA71EAE6-18A4-4668-8A9A-7A8EE386BC05}"/>
              </a:ext>
            </a:extLst>
          </p:cNvPr>
          <p:cNvSpPr/>
          <p:nvPr/>
        </p:nvSpPr>
        <p:spPr>
          <a:xfrm rot="2700000">
            <a:off x="7438378" y="3575233"/>
            <a:ext cx="342187" cy="61347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6" name="Rectangle 9">
            <a:extLst>
              <a:ext uri="{FF2B5EF4-FFF2-40B4-BE49-F238E27FC236}">
                <a16:creationId xmlns:a16="http://schemas.microsoft.com/office/drawing/2014/main" id="{30C9111B-B70F-4EEA-9925-A1705DDF9B4D}"/>
              </a:ext>
            </a:extLst>
          </p:cNvPr>
          <p:cNvSpPr/>
          <p:nvPr/>
        </p:nvSpPr>
        <p:spPr>
          <a:xfrm>
            <a:off x="4427547" y="3664423"/>
            <a:ext cx="423955" cy="3968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7" name="TextBox 1106">
            <a:extLst>
              <a:ext uri="{FF2B5EF4-FFF2-40B4-BE49-F238E27FC236}">
                <a16:creationId xmlns:a16="http://schemas.microsoft.com/office/drawing/2014/main" id="{0AD2BFA5-9B1A-48DC-8713-A4E99C0E5C4D}"/>
              </a:ext>
            </a:extLst>
          </p:cNvPr>
          <p:cNvSpPr txBox="1"/>
          <p:nvPr/>
        </p:nvSpPr>
        <p:spPr>
          <a:xfrm>
            <a:off x="4085994" y="41624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108" name="TextBox 1107">
            <a:extLst>
              <a:ext uri="{FF2B5EF4-FFF2-40B4-BE49-F238E27FC236}">
                <a16:creationId xmlns:a16="http://schemas.microsoft.com/office/drawing/2014/main" id="{35EF83F4-A9ED-46F1-B34B-3AF43B8247F8}"/>
              </a:ext>
            </a:extLst>
          </p:cNvPr>
          <p:cNvSpPr txBox="1"/>
          <p:nvPr/>
        </p:nvSpPr>
        <p:spPr>
          <a:xfrm>
            <a:off x="7004346" y="41624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1109" name="Group 25">
            <a:extLst>
              <a:ext uri="{FF2B5EF4-FFF2-40B4-BE49-F238E27FC236}">
                <a16:creationId xmlns:a16="http://schemas.microsoft.com/office/drawing/2014/main" id="{800ABA19-C495-4D1D-BC9B-2C89DE2C8291}"/>
              </a:ext>
            </a:extLst>
          </p:cNvPr>
          <p:cNvGrpSpPr/>
          <p:nvPr/>
        </p:nvGrpSpPr>
        <p:grpSpPr>
          <a:xfrm>
            <a:off x="5576581" y="2756467"/>
            <a:ext cx="1060840" cy="687580"/>
            <a:chOff x="3233965" y="1954419"/>
            <a:chExt cx="1446171" cy="660399"/>
          </a:xfrm>
        </p:grpSpPr>
        <p:sp>
          <p:nvSpPr>
            <p:cNvPr id="1110" name="TextBox 1109">
              <a:extLst>
                <a:ext uri="{FF2B5EF4-FFF2-40B4-BE49-F238E27FC236}">
                  <a16:creationId xmlns:a16="http://schemas.microsoft.com/office/drawing/2014/main" id="{00E61AD2-0C6A-42C8-B249-5E47CBBF0DA2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1" name="TextBox 1110">
              <a:extLst>
                <a:ext uri="{FF2B5EF4-FFF2-40B4-BE49-F238E27FC236}">
                  <a16:creationId xmlns:a16="http://schemas.microsoft.com/office/drawing/2014/main" id="{63EDDB75-5214-42DD-BBDD-B2B775061747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2" name="Group 25">
            <a:extLst>
              <a:ext uri="{FF2B5EF4-FFF2-40B4-BE49-F238E27FC236}">
                <a16:creationId xmlns:a16="http://schemas.microsoft.com/office/drawing/2014/main" id="{2A41637B-AEA8-42AB-A012-6BD33E8C7687}"/>
              </a:ext>
            </a:extLst>
          </p:cNvPr>
          <p:cNvGrpSpPr/>
          <p:nvPr/>
        </p:nvGrpSpPr>
        <p:grpSpPr>
          <a:xfrm>
            <a:off x="5576581" y="4679717"/>
            <a:ext cx="1060840" cy="687580"/>
            <a:chOff x="3233965" y="1954419"/>
            <a:chExt cx="1446171" cy="660399"/>
          </a:xfrm>
        </p:grpSpPr>
        <p:sp>
          <p:nvSpPr>
            <p:cNvPr id="1113" name="TextBox 1112">
              <a:extLst>
                <a:ext uri="{FF2B5EF4-FFF2-40B4-BE49-F238E27FC236}">
                  <a16:creationId xmlns:a16="http://schemas.microsoft.com/office/drawing/2014/main" id="{58BEE316-5FDB-41A3-A42A-1AE6E81D1D44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4" name="TextBox 1113">
              <a:extLst>
                <a:ext uri="{FF2B5EF4-FFF2-40B4-BE49-F238E27FC236}">
                  <a16:creationId xmlns:a16="http://schemas.microsoft.com/office/drawing/2014/main" id="{FA9B4DC8-1ED2-48C7-BE83-C1575A47991A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15" name="Rectangle 33">
            <a:extLst>
              <a:ext uri="{FF2B5EF4-FFF2-40B4-BE49-F238E27FC236}">
                <a16:creationId xmlns:a16="http://schemas.microsoft.com/office/drawing/2014/main" id="{5CAE4A8A-24CB-451B-BCFC-CAF506C24715}"/>
              </a:ext>
            </a:extLst>
          </p:cNvPr>
          <p:cNvSpPr/>
          <p:nvPr/>
        </p:nvSpPr>
        <p:spPr>
          <a:xfrm>
            <a:off x="421357" y="3444789"/>
            <a:ext cx="3111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116" name="Rectangle 67">
            <a:extLst>
              <a:ext uri="{FF2B5EF4-FFF2-40B4-BE49-F238E27FC236}">
                <a16:creationId xmlns:a16="http://schemas.microsoft.com/office/drawing/2014/main" id="{115B2837-3B06-412D-B5D1-BD2921DC316F}"/>
              </a:ext>
            </a:extLst>
          </p:cNvPr>
          <p:cNvSpPr/>
          <p:nvPr/>
        </p:nvSpPr>
        <p:spPr>
          <a:xfrm>
            <a:off x="8579241" y="3461118"/>
            <a:ext cx="3191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1117" name="그룹 1116">
            <a:extLst>
              <a:ext uri="{FF2B5EF4-FFF2-40B4-BE49-F238E27FC236}">
                <a16:creationId xmlns:a16="http://schemas.microsoft.com/office/drawing/2014/main" id="{B4708912-759F-4DF0-8C83-4EAF2E2EE60F}"/>
              </a:ext>
            </a:extLst>
          </p:cNvPr>
          <p:cNvGrpSpPr/>
          <p:nvPr/>
        </p:nvGrpSpPr>
        <p:grpSpPr>
          <a:xfrm>
            <a:off x="885078" y="1857997"/>
            <a:ext cx="10421844" cy="4344145"/>
            <a:chOff x="885078" y="1857997"/>
            <a:chExt cx="10421844" cy="4344145"/>
          </a:xfrm>
        </p:grpSpPr>
        <p:grpSp>
          <p:nvGrpSpPr>
            <p:cNvPr id="1118" name="그룹 1117">
              <a:extLst>
                <a:ext uri="{FF2B5EF4-FFF2-40B4-BE49-F238E27FC236}">
                  <a16:creationId xmlns:a16="http://schemas.microsoft.com/office/drawing/2014/main" id="{E7B15DD1-027D-4AB0-A852-AD7FE6CEB86E}"/>
                </a:ext>
              </a:extLst>
            </p:cNvPr>
            <p:cNvGrpSpPr/>
            <p:nvPr/>
          </p:nvGrpSpPr>
          <p:grpSpPr>
            <a:xfrm>
              <a:off x="8426602" y="1857997"/>
              <a:ext cx="2880320" cy="897285"/>
              <a:chOff x="7498060" y="1767048"/>
              <a:chExt cx="2880320" cy="897285"/>
            </a:xfrm>
          </p:grpSpPr>
          <p:sp>
            <p:nvSpPr>
              <p:cNvPr id="1128" name="TextBox 1127">
                <a:extLst>
                  <a:ext uri="{FF2B5EF4-FFF2-40B4-BE49-F238E27FC236}">
                    <a16:creationId xmlns:a16="http://schemas.microsoft.com/office/drawing/2014/main" id="{1688A73A-2044-40F2-9B93-B83919327A6F}"/>
                  </a:ext>
                </a:extLst>
              </p:cNvPr>
              <p:cNvSpPr txBox="1"/>
              <p:nvPr/>
            </p:nvSpPr>
            <p:spPr>
              <a:xfrm>
                <a:off x="7498060" y="1767048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1129" name="TextBox 1128">
                <a:extLst>
                  <a:ext uri="{FF2B5EF4-FFF2-40B4-BE49-F238E27FC236}">
                    <a16:creationId xmlns:a16="http://schemas.microsoft.com/office/drawing/2014/main" id="{C7CD3C57-FE91-4A11-BE82-C7EB9EE08C94}"/>
                  </a:ext>
                </a:extLst>
              </p:cNvPr>
              <p:cNvSpPr txBox="1"/>
              <p:nvPr/>
            </p:nvSpPr>
            <p:spPr>
              <a:xfrm>
                <a:off x="7498060" y="2018002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1119" name="그룹 1118">
              <a:extLst>
                <a:ext uri="{FF2B5EF4-FFF2-40B4-BE49-F238E27FC236}">
                  <a16:creationId xmlns:a16="http://schemas.microsoft.com/office/drawing/2014/main" id="{24FA63C1-D6AF-4D98-A4FB-F275459E93E8}"/>
                </a:ext>
              </a:extLst>
            </p:cNvPr>
            <p:cNvGrpSpPr/>
            <p:nvPr/>
          </p:nvGrpSpPr>
          <p:grpSpPr>
            <a:xfrm>
              <a:off x="885078" y="1857997"/>
              <a:ext cx="2880320" cy="897285"/>
              <a:chOff x="2154610" y="1611671"/>
              <a:chExt cx="2880320" cy="897285"/>
            </a:xfrm>
          </p:grpSpPr>
          <p:sp>
            <p:nvSpPr>
              <p:cNvPr id="1126" name="TextBox 1125">
                <a:extLst>
                  <a:ext uri="{FF2B5EF4-FFF2-40B4-BE49-F238E27FC236}">
                    <a16:creationId xmlns:a16="http://schemas.microsoft.com/office/drawing/2014/main" id="{25FF191F-2248-44AB-818E-5CD63D7962F3}"/>
                  </a:ext>
                </a:extLst>
              </p:cNvPr>
              <p:cNvSpPr txBox="1"/>
              <p:nvPr/>
            </p:nvSpPr>
            <p:spPr>
              <a:xfrm>
                <a:off x="2154610" y="1611671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1127" name="TextBox 1126">
                <a:extLst>
                  <a:ext uri="{FF2B5EF4-FFF2-40B4-BE49-F238E27FC236}">
                    <a16:creationId xmlns:a16="http://schemas.microsoft.com/office/drawing/2014/main" id="{46B149EF-5ED6-458F-B059-24D074C8F299}"/>
                  </a:ext>
                </a:extLst>
              </p:cNvPr>
              <p:cNvSpPr txBox="1"/>
              <p:nvPr/>
            </p:nvSpPr>
            <p:spPr>
              <a:xfrm>
                <a:off x="2154610" y="1862625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1120" name="그룹 1119">
              <a:extLst>
                <a:ext uri="{FF2B5EF4-FFF2-40B4-BE49-F238E27FC236}">
                  <a16:creationId xmlns:a16="http://schemas.microsoft.com/office/drawing/2014/main" id="{88390FD5-5C43-4A7E-85C9-86ABFB58FDE1}"/>
                </a:ext>
              </a:extLst>
            </p:cNvPr>
            <p:cNvGrpSpPr/>
            <p:nvPr/>
          </p:nvGrpSpPr>
          <p:grpSpPr>
            <a:xfrm>
              <a:off x="8426602" y="5304857"/>
              <a:ext cx="2880320" cy="897285"/>
              <a:chOff x="6926868" y="5036925"/>
              <a:chExt cx="2880320" cy="897285"/>
            </a:xfrm>
          </p:grpSpPr>
          <p:sp>
            <p:nvSpPr>
              <p:cNvPr id="1124" name="TextBox 1123">
                <a:extLst>
                  <a:ext uri="{FF2B5EF4-FFF2-40B4-BE49-F238E27FC236}">
                    <a16:creationId xmlns:a16="http://schemas.microsoft.com/office/drawing/2014/main" id="{3B63A9BD-9643-445F-9012-86391A46B244}"/>
                  </a:ext>
                </a:extLst>
              </p:cNvPr>
              <p:cNvSpPr txBox="1"/>
              <p:nvPr/>
            </p:nvSpPr>
            <p:spPr>
              <a:xfrm>
                <a:off x="6926868" y="5036925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1125" name="TextBox 1124">
                <a:extLst>
                  <a:ext uri="{FF2B5EF4-FFF2-40B4-BE49-F238E27FC236}">
                    <a16:creationId xmlns:a16="http://schemas.microsoft.com/office/drawing/2014/main" id="{1522EC6F-605C-4128-9978-1A16A14E3B90}"/>
                  </a:ext>
                </a:extLst>
              </p:cNvPr>
              <p:cNvSpPr txBox="1"/>
              <p:nvPr/>
            </p:nvSpPr>
            <p:spPr>
              <a:xfrm>
                <a:off x="6926868" y="5287879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1121" name="그룹 1120">
              <a:extLst>
                <a:ext uri="{FF2B5EF4-FFF2-40B4-BE49-F238E27FC236}">
                  <a16:creationId xmlns:a16="http://schemas.microsoft.com/office/drawing/2014/main" id="{DCD8E5FA-F333-4F18-81A3-F6237FE9D821}"/>
                </a:ext>
              </a:extLst>
            </p:cNvPr>
            <p:cNvGrpSpPr/>
            <p:nvPr/>
          </p:nvGrpSpPr>
          <p:grpSpPr>
            <a:xfrm>
              <a:off x="885078" y="5304857"/>
              <a:ext cx="2880320" cy="897285"/>
              <a:chOff x="2316968" y="5213907"/>
              <a:chExt cx="2880320" cy="897285"/>
            </a:xfrm>
          </p:grpSpPr>
          <p:sp>
            <p:nvSpPr>
              <p:cNvPr id="1122" name="TextBox 1121">
                <a:extLst>
                  <a:ext uri="{FF2B5EF4-FFF2-40B4-BE49-F238E27FC236}">
                    <a16:creationId xmlns:a16="http://schemas.microsoft.com/office/drawing/2014/main" id="{AB40E005-0D70-4C73-8E06-238D133F7278}"/>
                  </a:ext>
                </a:extLst>
              </p:cNvPr>
              <p:cNvSpPr txBox="1"/>
              <p:nvPr/>
            </p:nvSpPr>
            <p:spPr>
              <a:xfrm>
                <a:off x="2316968" y="5213907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1123" name="TextBox 1122">
                <a:extLst>
                  <a:ext uri="{FF2B5EF4-FFF2-40B4-BE49-F238E27FC236}">
                    <a16:creationId xmlns:a16="http://schemas.microsoft.com/office/drawing/2014/main" id="{270170F7-C0E3-4650-8EAA-316B56E138EE}"/>
                  </a:ext>
                </a:extLst>
              </p:cNvPr>
              <p:cNvSpPr txBox="1"/>
              <p:nvPr/>
            </p:nvSpPr>
            <p:spPr>
              <a:xfrm>
                <a:off x="2316968" y="5464861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11301</TotalTime>
  <Words>180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48</cp:revision>
  <dcterms:created xsi:type="dcterms:W3CDTF">2018-02-18T19:39:47Z</dcterms:created>
  <dcterms:modified xsi:type="dcterms:W3CDTF">2022-10-24T04:31:56Z</dcterms:modified>
</cp:coreProperties>
</file>