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142124"/>
            <a:ext cx="1301512" cy="3218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733750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21982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2016-01-06T20:27:06Z</dcterms:modified>
</cp:coreProperties>
</file>