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27" autoAdjust="0"/>
    <p:restoredTop sz="94660"/>
  </p:normalViewPr>
  <p:slideViewPr>
    <p:cSldViewPr>
      <p:cViewPr>
        <p:scale>
          <a:sx n="100" d="100"/>
          <a:sy n="100" d="100"/>
        </p:scale>
        <p:origin x="-1992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908812" y="4355812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rgbClr val="D2A000"/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rgbClr val="D2A000"/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5301208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  <p:sp>
        <p:nvSpPr>
          <p:cNvPr id="10" name="TextBox 9">
            <a:hlinkClick r:id="rId3"/>
          </p:cNvPr>
          <p:cNvSpPr txBox="1"/>
          <p:nvPr/>
        </p:nvSpPr>
        <p:spPr>
          <a:xfrm>
            <a:off x="0" y="65980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5928572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715970" y="292222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rgbClr val="D2A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0" y="5301208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800" b="1" dirty="0" smtClean="0">
                <a:ln>
                  <a:solidFill>
                    <a:schemeClr val="bg1"/>
                  </a:solidFill>
                </a:ln>
                <a:solidFill>
                  <a:schemeClr val="bg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rial" pitchFamily="34" charset="0"/>
                <a:ea typeface="맑은 고딕" pitchFamily="50" charset="-127"/>
                <a:cs typeface="Arial" pitchFamily="34" charset="0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08812" y="4355812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rgbClr val="D2A000"/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rgbClr val="D2A000"/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TextBox 4">
            <a:hlinkClick r:id="rId3"/>
          </p:cNvPr>
          <p:cNvSpPr txBox="1"/>
          <p:nvPr/>
        </p:nvSpPr>
        <p:spPr>
          <a:xfrm>
            <a:off x="0" y="65980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1668</TotalTime>
  <Words>35</Words>
  <Application>Microsoft Office PowerPoint</Application>
  <PresentationFormat>화면 슬라이드 쇼(4:3)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Orange-Slices-PowerPoint-Templates-pptx (17)</dc:title>
  <dc:creator>ALLPPT.COM</dc:creator>
  <cp:lastModifiedBy>Registered User</cp:lastModifiedBy>
  <cp:revision>8</cp:revision>
  <dcterms:created xsi:type="dcterms:W3CDTF">2012-06-23T06:16:44Z</dcterms:created>
  <dcterms:modified xsi:type="dcterms:W3CDTF">2014-02-13T07:52:54Z</dcterms:modified>
</cp:coreProperties>
</file>