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45" name="Hexagon 644">
            <a:extLst>
              <a:ext uri="{FF2B5EF4-FFF2-40B4-BE49-F238E27FC236}">
                <a16:creationId xmlns:a16="http://schemas.microsoft.com/office/drawing/2014/main" id="{D2C2DAC7-C6AD-477B-B2E4-C5038B7D4A48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6" name="Group 645">
            <a:extLst>
              <a:ext uri="{FF2B5EF4-FFF2-40B4-BE49-F238E27FC236}">
                <a16:creationId xmlns:a16="http://schemas.microsoft.com/office/drawing/2014/main" id="{A3498BBB-1EB4-4846-91E1-D90453803272}"/>
              </a:ext>
            </a:extLst>
          </p:cNvPr>
          <p:cNvGrpSpPr/>
          <p:nvPr/>
        </p:nvGrpSpPr>
        <p:grpSpPr>
          <a:xfrm>
            <a:off x="1572381" y="3499575"/>
            <a:ext cx="2288509" cy="2764802"/>
            <a:chOff x="1395848" y="3256486"/>
            <a:chExt cx="2010963" cy="2764802"/>
          </a:xfrm>
        </p:grpSpPr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76839DA0-C288-44FD-9FEB-5829FFA294AD}"/>
                </a:ext>
              </a:extLst>
            </p:cNvPr>
            <p:cNvSpPr txBox="1"/>
            <p:nvPr/>
          </p:nvSpPr>
          <p:spPr>
            <a:xfrm>
              <a:off x="1395848" y="3510825"/>
              <a:ext cx="20109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3BF9FA77-3001-464F-AB6E-C4D745C0D77C}"/>
                </a:ext>
              </a:extLst>
            </p:cNvPr>
            <p:cNvSpPr txBox="1"/>
            <p:nvPr/>
          </p:nvSpPr>
          <p:spPr>
            <a:xfrm>
              <a:off x="1395848" y="3256486"/>
              <a:ext cx="20109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91ECF18E-0B15-4E33-A0F4-71CBF3628570}"/>
                </a:ext>
              </a:extLst>
            </p:cNvPr>
            <p:cNvSpPr txBox="1"/>
            <p:nvPr/>
          </p:nvSpPr>
          <p:spPr>
            <a:xfrm>
              <a:off x="1395848" y="5190291"/>
              <a:ext cx="2010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B9F5DE7B-621D-47A6-8E53-C869A1AF6F2F}"/>
                </a:ext>
              </a:extLst>
            </p:cNvPr>
            <p:cNvSpPr txBox="1"/>
            <p:nvPr/>
          </p:nvSpPr>
          <p:spPr>
            <a:xfrm>
              <a:off x="1395848" y="4921423"/>
              <a:ext cx="20109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1C023E09-37B2-42BB-A42D-D3980020F994}"/>
              </a:ext>
            </a:extLst>
          </p:cNvPr>
          <p:cNvGrpSpPr/>
          <p:nvPr/>
        </p:nvGrpSpPr>
        <p:grpSpPr>
          <a:xfrm>
            <a:off x="8333620" y="3499575"/>
            <a:ext cx="2286000" cy="2764802"/>
            <a:chOff x="1395848" y="3256486"/>
            <a:chExt cx="2205728" cy="2764802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9F22870B-6428-41B1-8977-30241FD4F419}"/>
                </a:ext>
              </a:extLst>
            </p:cNvPr>
            <p:cNvSpPr txBox="1"/>
            <p:nvPr/>
          </p:nvSpPr>
          <p:spPr>
            <a:xfrm>
              <a:off x="1395848" y="3510825"/>
              <a:ext cx="220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DF9A4BC8-37CB-4EE9-A793-251AACF590B4}"/>
                </a:ext>
              </a:extLst>
            </p:cNvPr>
            <p:cNvSpPr txBox="1"/>
            <p:nvPr/>
          </p:nvSpPr>
          <p:spPr>
            <a:xfrm>
              <a:off x="1395848" y="3256486"/>
              <a:ext cx="22057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232F3399-3318-4B33-AA68-A28BA4B5E61D}"/>
                </a:ext>
              </a:extLst>
            </p:cNvPr>
            <p:cNvSpPr txBox="1"/>
            <p:nvPr/>
          </p:nvSpPr>
          <p:spPr>
            <a:xfrm>
              <a:off x="1395848" y="5190291"/>
              <a:ext cx="220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AAF7792A-C59A-4CED-9497-DA8664234C50}"/>
                </a:ext>
              </a:extLst>
            </p:cNvPr>
            <p:cNvSpPr txBox="1"/>
            <p:nvPr/>
          </p:nvSpPr>
          <p:spPr>
            <a:xfrm>
              <a:off x="1395848" y="4921423"/>
              <a:ext cx="22057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56" name="TextBox 655">
            <a:extLst>
              <a:ext uri="{FF2B5EF4-FFF2-40B4-BE49-F238E27FC236}">
                <a16:creationId xmlns:a16="http://schemas.microsoft.com/office/drawing/2014/main" id="{71D6A90A-9E5D-4AC6-BDF7-8B31BEB66B50}"/>
              </a:ext>
            </a:extLst>
          </p:cNvPr>
          <p:cNvSpPr txBox="1"/>
          <p:nvPr/>
        </p:nvSpPr>
        <p:spPr>
          <a:xfrm>
            <a:off x="663555" y="1953054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6756E68B-83D6-4468-BE00-057383C90E26}"/>
              </a:ext>
            </a:extLst>
          </p:cNvPr>
          <p:cNvSpPr txBox="1"/>
          <p:nvPr/>
        </p:nvSpPr>
        <p:spPr>
          <a:xfrm>
            <a:off x="7661312" y="1953054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658" name="Graphic 475">
            <a:extLst>
              <a:ext uri="{FF2B5EF4-FFF2-40B4-BE49-F238E27FC236}">
                <a16:creationId xmlns:a16="http://schemas.microsoft.com/office/drawing/2014/main" id="{2B9A7A91-90EB-4E58-B5DF-3BF74B010EC9}"/>
              </a:ext>
            </a:extLst>
          </p:cNvPr>
          <p:cNvGrpSpPr/>
          <p:nvPr/>
        </p:nvGrpSpPr>
        <p:grpSpPr>
          <a:xfrm>
            <a:off x="3310564" y="1544060"/>
            <a:ext cx="4908987" cy="4826221"/>
            <a:chOff x="2612458" y="-43"/>
            <a:chExt cx="6970898" cy="6853351"/>
          </a:xfrm>
        </p:grpSpPr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C0528B2-D545-47BF-A7B8-80361ECEB6A8}"/>
                </a:ext>
              </a:extLst>
            </p:cNvPr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>
                <a:gd name="connsiteX0" fmla="*/ 0 w 630531"/>
                <a:gd name="connsiteY0" fmla="*/ 256146 h 272451"/>
                <a:gd name="connsiteX1" fmla="*/ 17904 w 630531"/>
                <a:gd name="connsiteY1" fmla="*/ 219560 h 272451"/>
                <a:gd name="connsiteX2" fmla="*/ 145567 w 630531"/>
                <a:gd name="connsiteY2" fmla="*/ 91897 h 272451"/>
                <a:gd name="connsiteX3" fmla="*/ 300475 w 630531"/>
                <a:gd name="connsiteY3" fmla="*/ 7826 h 272451"/>
                <a:gd name="connsiteX4" fmla="*/ 335505 w 630531"/>
                <a:gd name="connsiteY4" fmla="*/ 42 h 272451"/>
                <a:gd name="connsiteX5" fmla="*/ 462390 w 630531"/>
                <a:gd name="connsiteY5" fmla="*/ 28065 h 272451"/>
                <a:gd name="connsiteX6" fmla="*/ 518437 w 630531"/>
                <a:gd name="connsiteY6" fmla="*/ 88005 h 272451"/>
                <a:gd name="connsiteX7" fmla="*/ 556580 w 630531"/>
                <a:gd name="connsiteY7" fmla="*/ 168962 h 272451"/>
                <a:gd name="connsiteX8" fmla="*/ 635980 w 630531"/>
                <a:gd name="connsiteY8" fmla="*/ 274050 h 272451"/>
                <a:gd name="connsiteX9" fmla="*/ 0 w 630531"/>
                <a:gd name="connsiteY9" fmla="*/ 256146 h 272451"/>
                <a:gd name="connsiteX10" fmla="*/ 0 w 630531"/>
                <a:gd name="connsiteY10" fmla="*/ 256146 h 27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1" h="272451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ECAD97C-403D-4EC5-9FF9-8FFB0074F35B}"/>
                </a:ext>
              </a:extLst>
            </p:cNvPr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>
                <a:gd name="connsiteX0" fmla="*/ 631310 w 630531"/>
                <a:gd name="connsiteY0" fmla="*/ 80043 h 77843"/>
                <a:gd name="connsiteX1" fmla="*/ 583047 w 630531"/>
                <a:gd name="connsiteY1" fmla="*/ 27110 h 77843"/>
                <a:gd name="connsiteX2" fmla="*/ 408678 w 630531"/>
                <a:gd name="connsiteY2" fmla="*/ 8427 h 77843"/>
                <a:gd name="connsiteX3" fmla="*/ 158022 w 630531"/>
                <a:gd name="connsiteY3" fmla="*/ 4535 h 77843"/>
                <a:gd name="connsiteX4" fmla="*/ 17904 w 630531"/>
                <a:gd name="connsiteY4" fmla="*/ 28666 h 77843"/>
                <a:gd name="connsiteX5" fmla="*/ 17904 w 630531"/>
                <a:gd name="connsiteY5" fmla="*/ 29445 h 77843"/>
                <a:gd name="connsiteX6" fmla="*/ 0 w 630531"/>
                <a:gd name="connsiteY6" fmla="*/ 66031 h 77843"/>
                <a:gd name="connsiteX7" fmla="*/ 778 w 630531"/>
                <a:gd name="connsiteY7" fmla="*/ 66810 h 77843"/>
                <a:gd name="connsiteX8" fmla="*/ 15569 w 630531"/>
                <a:gd name="connsiteY8" fmla="*/ 67588 h 77843"/>
                <a:gd name="connsiteX9" fmla="*/ 133891 w 630531"/>
                <a:gd name="connsiteY9" fmla="*/ 47349 h 77843"/>
                <a:gd name="connsiteX10" fmla="*/ 384546 w 630531"/>
                <a:gd name="connsiteY10" fmla="*/ 51241 h 77843"/>
                <a:gd name="connsiteX11" fmla="*/ 631310 w 630531"/>
                <a:gd name="connsiteY11" fmla="*/ 80043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0531" h="77843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07745C39-36E1-4E16-A944-0F7277D45709}"/>
                </a:ext>
              </a:extLst>
            </p:cNvPr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>
                <a:gd name="connsiteX0" fmla="*/ 2187846 w 2202967"/>
                <a:gd name="connsiteY0" fmla="*/ 1789619 h 2584399"/>
                <a:gd name="connsiteX1" fmla="*/ 2208864 w 2202967"/>
                <a:gd name="connsiteY1" fmla="*/ 1567766 h 2584399"/>
                <a:gd name="connsiteX2" fmla="*/ 2136469 w 2202967"/>
                <a:gd name="connsiteY2" fmla="*/ 1394175 h 2584399"/>
                <a:gd name="connsiteX3" fmla="*/ 1797072 w 2202967"/>
                <a:gd name="connsiteY3" fmla="*/ 728614 h 2584399"/>
                <a:gd name="connsiteX4" fmla="*/ 1690427 w 2202967"/>
                <a:gd name="connsiteY4" fmla="*/ 120657 h 2584399"/>
                <a:gd name="connsiteX5" fmla="*/ 789779 w 2202967"/>
                <a:gd name="connsiteY5" fmla="*/ 0 h 2584399"/>
                <a:gd name="connsiteX6" fmla="*/ 716606 w 2202967"/>
                <a:gd name="connsiteY6" fmla="*/ 562029 h 2584399"/>
                <a:gd name="connsiteX7" fmla="*/ 793671 w 2202967"/>
                <a:gd name="connsiteY7" fmla="*/ 774541 h 2584399"/>
                <a:gd name="connsiteX8" fmla="*/ 792893 w 2202967"/>
                <a:gd name="connsiteY8" fmla="*/ 1019748 h 2584399"/>
                <a:gd name="connsiteX9" fmla="*/ 785887 w 2202967"/>
                <a:gd name="connsiteY9" fmla="*/ 1046215 h 2584399"/>
                <a:gd name="connsiteX10" fmla="*/ 603733 w 2202967"/>
                <a:gd name="connsiteY10" fmla="*/ 1387169 h 2584399"/>
                <a:gd name="connsiteX11" fmla="*/ 574931 w 2202967"/>
                <a:gd name="connsiteY11" fmla="*/ 1416749 h 2584399"/>
                <a:gd name="connsiteX12" fmla="*/ 277570 w 2202967"/>
                <a:gd name="connsiteY12" fmla="*/ 1591119 h 2584399"/>
                <a:gd name="connsiteX13" fmla="*/ 254995 w 2202967"/>
                <a:gd name="connsiteY13" fmla="*/ 1607465 h 2584399"/>
                <a:gd name="connsiteX14" fmla="*/ 6675 w 2202967"/>
                <a:gd name="connsiteY14" fmla="*/ 1877582 h 2584399"/>
                <a:gd name="connsiteX15" fmla="*/ 5118 w 2202967"/>
                <a:gd name="connsiteY15" fmla="*/ 1899378 h 2584399"/>
                <a:gd name="connsiteX16" fmla="*/ 8232 w 2202967"/>
                <a:gd name="connsiteY16" fmla="*/ 1912612 h 2584399"/>
                <a:gd name="connsiteX17" fmla="*/ 37812 w 2202967"/>
                <a:gd name="connsiteY17" fmla="*/ 2069855 h 2584399"/>
                <a:gd name="connsiteX18" fmla="*/ 201283 w 2202967"/>
                <a:gd name="connsiteY18" fmla="*/ 2206081 h 2584399"/>
                <a:gd name="connsiteX19" fmla="*/ 349964 w 2202967"/>
                <a:gd name="connsiteY19" fmla="*/ 2265242 h 2584399"/>
                <a:gd name="connsiteX20" fmla="*/ 356970 w 2202967"/>
                <a:gd name="connsiteY20" fmla="*/ 2262128 h 2584399"/>
                <a:gd name="connsiteX21" fmla="*/ 506429 w 2202967"/>
                <a:gd name="connsiteY21" fmla="*/ 2235662 h 2584399"/>
                <a:gd name="connsiteX22" fmla="*/ 525111 w 2202967"/>
                <a:gd name="connsiteY22" fmla="*/ 2217758 h 2584399"/>
                <a:gd name="connsiteX23" fmla="*/ 546908 w 2202967"/>
                <a:gd name="connsiteY23" fmla="*/ 2143806 h 2584399"/>
                <a:gd name="connsiteX24" fmla="*/ 588165 w 2202967"/>
                <a:gd name="connsiteY24" fmla="*/ 2065184 h 2584399"/>
                <a:gd name="connsiteX25" fmla="*/ 603733 w 2202967"/>
                <a:gd name="connsiteY25" fmla="*/ 2057400 h 2584399"/>
                <a:gd name="connsiteX26" fmla="*/ 697924 w 2202967"/>
                <a:gd name="connsiteY26" fmla="*/ 2044945 h 2584399"/>
                <a:gd name="connsiteX27" fmla="*/ 728283 w 2202967"/>
                <a:gd name="connsiteY27" fmla="*/ 2036383 h 2584399"/>
                <a:gd name="connsiteX28" fmla="*/ 797563 w 2202967"/>
                <a:gd name="connsiteY28" fmla="*/ 1976443 h 2584399"/>
                <a:gd name="connsiteX29" fmla="*/ 1094146 w 2202967"/>
                <a:gd name="connsiteY29" fmla="*/ 1675968 h 2584399"/>
                <a:gd name="connsiteX30" fmla="*/ 1168876 w 2202967"/>
                <a:gd name="connsiteY30" fmla="*/ 1566987 h 2584399"/>
                <a:gd name="connsiteX31" fmla="*/ 1204684 w 2202967"/>
                <a:gd name="connsiteY31" fmla="*/ 1492257 h 2584399"/>
                <a:gd name="connsiteX32" fmla="*/ 1271629 w 2202967"/>
                <a:gd name="connsiteY32" fmla="*/ 1372378 h 2584399"/>
                <a:gd name="connsiteX33" fmla="*/ 1291090 w 2202967"/>
                <a:gd name="connsiteY33" fmla="*/ 1412079 h 2584399"/>
                <a:gd name="connsiteX34" fmla="*/ 1456118 w 2202967"/>
                <a:gd name="connsiteY34" fmla="*/ 1626926 h 2584399"/>
                <a:gd name="connsiteX35" fmla="*/ 1478693 w 2202967"/>
                <a:gd name="connsiteY35" fmla="*/ 1659621 h 2584399"/>
                <a:gd name="connsiteX36" fmla="*/ 1572883 w 2202967"/>
                <a:gd name="connsiteY36" fmla="*/ 1852672 h 2584399"/>
                <a:gd name="connsiteX37" fmla="*/ 1579111 w 2202967"/>
                <a:gd name="connsiteY37" fmla="*/ 1865127 h 2584399"/>
                <a:gd name="connsiteX38" fmla="*/ 1550309 w 2202967"/>
                <a:gd name="connsiteY38" fmla="*/ 2043388 h 2584399"/>
                <a:gd name="connsiteX39" fmla="*/ 1518393 w 2202967"/>
                <a:gd name="connsiteY39" fmla="*/ 2093208 h 2584399"/>
                <a:gd name="connsiteX40" fmla="*/ 1512944 w 2202967"/>
                <a:gd name="connsiteY40" fmla="*/ 2119675 h 2584399"/>
                <a:gd name="connsiteX41" fmla="*/ 1536297 w 2202967"/>
                <a:gd name="connsiteY41" fmla="*/ 2238775 h 2584399"/>
                <a:gd name="connsiteX42" fmla="*/ 1533183 w 2202967"/>
                <a:gd name="connsiteY42" fmla="*/ 2266021 h 2584399"/>
                <a:gd name="connsiteX43" fmla="*/ 1469352 w 2202967"/>
                <a:gd name="connsiteY43" fmla="*/ 2403803 h 2584399"/>
                <a:gd name="connsiteX44" fmla="*/ 1489591 w 2202967"/>
                <a:gd name="connsiteY44" fmla="*/ 2459850 h 2584399"/>
                <a:gd name="connsiteX45" fmla="*/ 1513722 w 2202967"/>
                <a:gd name="connsiteY45" fmla="*/ 2477754 h 2584399"/>
                <a:gd name="connsiteX46" fmla="*/ 1724678 w 2202967"/>
                <a:gd name="connsiteY46" fmla="*/ 2579729 h 2584399"/>
                <a:gd name="connsiteX47" fmla="*/ 1776833 w 2202967"/>
                <a:gd name="connsiteY47" fmla="*/ 2582843 h 2584399"/>
                <a:gd name="connsiteX48" fmla="*/ 1906053 w 2202967"/>
                <a:gd name="connsiteY48" fmla="*/ 2541586 h 2584399"/>
                <a:gd name="connsiteX49" fmla="*/ 1985453 w 2202967"/>
                <a:gd name="connsiteY49" fmla="*/ 2512005 h 2584399"/>
                <a:gd name="connsiteX50" fmla="*/ 2032159 w 2202967"/>
                <a:gd name="connsiteY50" fmla="*/ 2461407 h 2584399"/>
                <a:gd name="connsiteX51" fmla="*/ 2060961 w 2202967"/>
                <a:gd name="connsiteY51" fmla="*/ 2385899 h 2584399"/>
                <a:gd name="connsiteX52" fmla="*/ 2158265 w 2202967"/>
                <a:gd name="connsiteY52" fmla="*/ 2027820 h 2584399"/>
                <a:gd name="connsiteX53" fmla="*/ 2187846 w 2202967"/>
                <a:gd name="connsiteY53" fmla="*/ 1789619 h 2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02967" h="2584399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4064964F-717D-4899-98EC-89AC2F7164A2}"/>
                </a:ext>
              </a:extLst>
            </p:cNvPr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>
                <a:gd name="connsiteX0" fmla="*/ 3959134 w 3954442"/>
                <a:gd name="connsiteY0" fmla="*/ 2877091 h 2950263"/>
                <a:gd name="connsiteX1" fmla="*/ 3710035 w 3954442"/>
                <a:gd name="connsiteY1" fmla="*/ 2547035 h 2950263"/>
                <a:gd name="connsiteX2" fmla="*/ 3710035 w 3954442"/>
                <a:gd name="connsiteY2" fmla="*/ 2547035 h 2950263"/>
                <a:gd name="connsiteX3" fmla="*/ 3710035 w 3954442"/>
                <a:gd name="connsiteY3" fmla="*/ 2547035 h 2950263"/>
                <a:gd name="connsiteX4" fmla="*/ 3707700 w 3954442"/>
                <a:gd name="connsiteY4" fmla="*/ 2543921 h 2950263"/>
                <a:gd name="connsiteX5" fmla="*/ 3706143 w 3954442"/>
                <a:gd name="connsiteY5" fmla="*/ 2545478 h 2950263"/>
                <a:gd name="connsiteX6" fmla="*/ 1170006 w 3954442"/>
                <a:gd name="connsiteY6" fmla="*/ 1406630 h 2950263"/>
                <a:gd name="connsiteX7" fmla="*/ 1171563 w 3954442"/>
                <a:gd name="connsiteY7" fmla="*/ 1402738 h 2950263"/>
                <a:gd name="connsiteX8" fmla="*/ 455404 w 3954442"/>
                <a:gd name="connsiteY8" fmla="*/ 337840 h 2950263"/>
                <a:gd name="connsiteX9" fmla="*/ 345645 w 3954442"/>
                <a:gd name="connsiteY9" fmla="*/ 228081 h 2950263"/>
                <a:gd name="connsiteX10" fmla="*/ 82534 w 3954442"/>
                <a:gd name="connsiteY10" fmla="*/ 0 h 2950263"/>
                <a:gd name="connsiteX11" fmla="*/ 20 w 3954442"/>
                <a:gd name="connsiteY11" fmla="*/ 136226 h 2950263"/>
                <a:gd name="connsiteX12" fmla="*/ 263131 w 3954442"/>
                <a:gd name="connsiteY12" fmla="*/ 351852 h 2950263"/>
                <a:gd name="connsiteX13" fmla="*/ 354208 w 3954442"/>
                <a:gd name="connsiteY13" fmla="*/ 448378 h 2950263"/>
                <a:gd name="connsiteX14" fmla="*/ 1102282 w 3954442"/>
                <a:gd name="connsiteY14" fmla="*/ 1521838 h 2950263"/>
                <a:gd name="connsiteX15" fmla="*/ 1110845 w 3954442"/>
                <a:gd name="connsiteY15" fmla="*/ 1528065 h 2950263"/>
                <a:gd name="connsiteX16" fmla="*/ 1110067 w 3954442"/>
                <a:gd name="connsiteY16" fmla="*/ 1528844 h 2950263"/>
                <a:gd name="connsiteX17" fmla="*/ 3652431 w 3954442"/>
                <a:gd name="connsiteY17" fmla="*/ 2670027 h 2950263"/>
                <a:gd name="connsiteX18" fmla="*/ 3868057 w 3954442"/>
                <a:gd name="connsiteY18" fmla="*/ 2955713 h 2950263"/>
                <a:gd name="connsiteX19" fmla="*/ 3959134 w 3954442"/>
                <a:gd name="connsiteY19" fmla="*/ 2877091 h 295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54442" h="2950263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62893225-CF1B-4D85-890C-721CC18286E8}"/>
                </a:ext>
              </a:extLst>
            </p:cNvPr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>
                <a:gd name="connsiteX0" fmla="*/ 1472797 w 1471239"/>
                <a:gd name="connsiteY0" fmla="*/ 736398 h 1471239"/>
                <a:gd name="connsiteX1" fmla="*/ 736399 w 1471239"/>
                <a:gd name="connsiteY1" fmla="*/ 1472796 h 1471239"/>
                <a:gd name="connsiteX2" fmla="*/ 1 w 1471239"/>
                <a:gd name="connsiteY2" fmla="*/ 736398 h 1471239"/>
                <a:gd name="connsiteX3" fmla="*/ 736399 w 1471239"/>
                <a:gd name="connsiteY3" fmla="*/ 0 h 1471239"/>
                <a:gd name="connsiteX4" fmla="*/ 1472797 w 1471239"/>
                <a:gd name="connsiteY4" fmla="*/ 736398 h 14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1239" h="1471239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C931811F-629F-4BFF-89E5-9E71A77DD7F1}"/>
                </a:ext>
              </a:extLst>
            </p:cNvPr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>
                <a:gd name="connsiteX0" fmla="*/ 1074238 w 1074238"/>
                <a:gd name="connsiteY0" fmla="*/ 537119 h 1074238"/>
                <a:gd name="connsiteX1" fmla="*/ 537119 w 1074238"/>
                <a:gd name="connsiteY1" fmla="*/ 1074238 h 1074238"/>
                <a:gd name="connsiteX2" fmla="*/ 0 w 1074238"/>
                <a:gd name="connsiteY2" fmla="*/ 537119 h 1074238"/>
                <a:gd name="connsiteX3" fmla="*/ 537119 w 1074238"/>
                <a:gd name="connsiteY3" fmla="*/ 0 h 1074238"/>
                <a:gd name="connsiteX4" fmla="*/ 1074238 w 1074238"/>
                <a:gd name="connsiteY4" fmla="*/ 537119 h 107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238" h="1074238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5B83987E-46E8-4861-8BED-6A5F0A00456A}"/>
                </a:ext>
              </a:extLst>
            </p:cNvPr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>
                <a:gd name="connsiteX0" fmla="*/ 49 w 0"/>
                <a:gd name="connsiteY0" fmla="*/ 0 h 23353"/>
                <a:gd name="connsiteX1" fmla="*/ 3941 w 0"/>
                <a:gd name="connsiteY1" fmla="*/ 24909 h 23353"/>
                <a:gd name="connsiteX2" fmla="*/ 49 w 0"/>
                <a:gd name="connsiteY2" fmla="*/ 0 h 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3353">
                  <a:moveTo>
                    <a:pt x="49" y="0"/>
                  </a:moveTo>
                  <a:cubicBezTo>
                    <a:pt x="7833" y="7006"/>
                    <a:pt x="3941" y="16347"/>
                    <a:pt x="3941" y="24909"/>
                  </a:cubicBezTo>
                  <a:cubicBezTo>
                    <a:pt x="-730" y="17125"/>
                    <a:pt x="49" y="8563"/>
                    <a:pt x="49" y="0"/>
                  </a:cubicBezTo>
                  <a:close/>
                </a:path>
              </a:pathLst>
            </a:custGeom>
            <a:solidFill>
              <a:srgbClr val="51281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C6FEE79D-AFF8-48AC-BED6-CF06B0307DCC}"/>
                </a:ext>
              </a:extLst>
            </p:cNvPr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>
                <a:gd name="connsiteX0" fmla="*/ 53812 w 1829319"/>
                <a:gd name="connsiteY0" fmla="*/ 1561592 h 2989185"/>
                <a:gd name="connsiteX1" fmla="*/ 49920 w 1829319"/>
                <a:gd name="connsiteY1" fmla="*/ 1561592 h 2989185"/>
                <a:gd name="connsiteX2" fmla="*/ 10220 w 1829319"/>
                <a:gd name="connsiteY2" fmla="*/ 1527341 h 2989185"/>
                <a:gd name="connsiteX3" fmla="*/ 100 w 1829319"/>
                <a:gd name="connsiteY3" fmla="*/ 1221416 h 2989185"/>
                <a:gd name="connsiteX4" fmla="*/ 7106 w 1829319"/>
                <a:gd name="connsiteY4" fmla="*/ 1187944 h 2989185"/>
                <a:gd name="connsiteX5" fmla="*/ 197822 w 1829319"/>
                <a:gd name="connsiteY5" fmla="*/ 890582 h 2989185"/>
                <a:gd name="connsiteX6" fmla="*/ 616620 w 1829319"/>
                <a:gd name="connsiteY6" fmla="*/ 343343 h 2989185"/>
                <a:gd name="connsiteX7" fmla="*/ 663326 w 1829319"/>
                <a:gd name="connsiteY7" fmla="*/ 302086 h 2989185"/>
                <a:gd name="connsiteX8" fmla="*/ 1029189 w 1829319"/>
                <a:gd name="connsiteY8" fmla="*/ 119154 h 2989185"/>
                <a:gd name="connsiteX9" fmla="*/ 1097692 w 1829319"/>
                <a:gd name="connsiteY9" fmla="*/ 112927 h 2989185"/>
                <a:gd name="connsiteX10" fmla="*/ 1120266 w 1829319"/>
                <a:gd name="connsiteY10" fmla="*/ 99694 h 2989185"/>
                <a:gd name="connsiteX11" fmla="*/ 1175535 w 1829319"/>
                <a:gd name="connsiteY11" fmla="*/ 12509 h 2989185"/>
                <a:gd name="connsiteX12" fmla="*/ 1189547 w 1829319"/>
                <a:gd name="connsiteY12" fmla="*/ 54 h 2989185"/>
                <a:gd name="connsiteX13" fmla="*/ 1258049 w 1829319"/>
                <a:gd name="connsiteY13" fmla="*/ 64664 h 2989185"/>
                <a:gd name="connsiteX14" fmla="*/ 1367030 w 1829319"/>
                <a:gd name="connsiteY14" fmla="*/ 172866 h 2989185"/>
                <a:gd name="connsiteX15" fmla="*/ 1511818 w 1829319"/>
                <a:gd name="connsiteY15" fmla="*/ 313763 h 2989185"/>
                <a:gd name="connsiteX16" fmla="*/ 1578764 w 1829319"/>
                <a:gd name="connsiteY16" fmla="*/ 372145 h 2989185"/>
                <a:gd name="connsiteX17" fmla="*/ 1593554 w 1829319"/>
                <a:gd name="connsiteY17" fmla="*/ 408732 h 2989185"/>
                <a:gd name="connsiteX18" fmla="*/ 1603673 w 1829319"/>
                <a:gd name="connsiteY18" fmla="*/ 618130 h 2989185"/>
                <a:gd name="connsiteX19" fmla="*/ 1609901 w 1829319"/>
                <a:gd name="connsiteY19" fmla="*/ 741123 h 2989185"/>
                <a:gd name="connsiteX20" fmla="*/ 1607566 w 1829319"/>
                <a:gd name="connsiteY20" fmla="*/ 805733 h 2989185"/>
                <a:gd name="connsiteX21" fmla="*/ 1560860 w 1829319"/>
                <a:gd name="connsiteY21" fmla="*/ 1196507 h 2989185"/>
                <a:gd name="connsiteX22" fmla="*/ 1527387 w 1829319"/>
                <a:gd name="connsiteY22" fmla="*/ 1476743 h 2989185"/>
                <a:gd name="connsiteX23" fmla="*/ 1511818 w 1829319"/>
                <a:gd name="connsiteY23" fmla="*/ 1611412 h 2989185"/>
                <a:gd name="connsiteX24" fmla="*/ 1468226 w 1829319"/>
                <a:gd name="connsiteY24" fmla="*/ 1788116 h 2989185"/>
                <a:gd name="connsiteX25" fmla="*/ 1314096 w 1829319"/>
                <a:gd name="connsiteY25" fmla="*/ 2320565 h 2989185"/>
                <a:gd name="connsiteX26" fmla="*/ 1311761 w 1829319"/>
                <a:gd name="connsiteY26" fmla="*/ 2376612 h 2989185"/>
                <a:gd name="connsiteX27" fmla="*/ 1374814 w 1829319"/>
                <a:gd name="connsiteY27" fmla="*/ 2701219 h 2989185"/>
                <a:gd name="connsiteX28" fmla="*/ 1380263 w 1829319"/>
                <a:gd name="connsiteY28" fmla="*/ 2722237 h 2989185"/>
                <a:gd name="connsiteX29" fmla="*/ 1438646 w 1829319"/>
                <a:gd name="connsiteY29" fmla="*/ 2585232 h 2989185"/>
                <a:gd name="connsiteX30" fmla="*/ 1630140 w 1829319"/>
                <a:gd name="connsiteY30" fmla="*/ 2157094 h 2989185"/>
                <a:gd name="connsiteX31" fmla="*/ 1651158 w 1829319"/>
                <a:gd name="connsiteY31" fmla="*/ 2083143 h 2989185"/>
                <a:gd name="connsiteX32" fmla="*/ 1704870 w 1829319"/>
                <a:gd name="connsiteY32" fmla="*/ 1835601 h 2989185"/>
                <a:gd name="connsiteX33" fmla="*/ 1732893 w 1829319"/>
                <a:gd name="connsiteY33" fmla="*/ 1630873 h 2989185"/>
                <a:gd name="connsiteX34" fmla="*/ 1776486 w 1829319"/>
                <a:gd name="connsiteY34" fmla="*/ 1356086 h 2989185"/>
                <a:gd name="connsiteX35" fmla="*/ 1783492 w 1829319"/>
                <a:gd name="connsiteY35" fmla="*/ 1123334 h 2989185"/>
                <a:gd name="connsiteX36" fmla="*/ 1732893 w 1829319"/>
                <a:gd name="connsiteY36" fmla="*/ 887468 h 2989185"/>
                <a:gd name="connsiteX37" fmla="*/ 1721217 w 1829319"/>
                <a:gd name="connsiteY37" fmla="*/ 833757 h 2989185"/>
                <a:gd name="connsiteX38" fmla="*/ 1693193 w 1829319"/>
                <a:gd name="connsiteY38" fmla="*/ 647711 h 2989185"/>
                <a:gd name="connsiteX39" fmla="*/ 1665170 w 1829319"/>
                <a:gd name="connsiteY39" fmla="*/ 555856 h 2989185"/>
                <a:gd name="connsiteX40" fmla="*/ 1616907 w 1829319"/>
                <a:gd name="connsiteY40" fmla="*/ 481126 h 2989185"/>
                <a:gd name="connsiteX41" fmla="*/ 1609123 w 1829319"/>
                <a:gd name="connsiteY41" fmla="*/ 434420 h 2989185"/>
                <a:gd name="connsiteX42" fmla="*/ 1624691 w 1829319"/>
                <a:gd name="connsiteY42" fmla="*/ 372924 h 2989185"/>
                <a:gd name="connsiteX43" fmla="*/ 1645709 w 1829319"/>
                <a:gd name="connsiteY43" fmla="*/ 352685 h 2989185"/>
                <a:gd name="connsiteX44" fmla="*/ 1662056 w 1829319"/>
                <a:gd name="connsiteY44" fmla="*/ 355798 h 2989185"/>
                <a:gd name="connsiteX45" fmla="*/ 1750798 w 1829319"/>
                <a:gd name="connsiteY45" fmla="*/ 432085 h 2989185"/>
                <a:gd name="connsiteX46" fmla="*/ 1759360 w 1829319"/>
                <a:gd name="connsiteY46" fmla="*/ 451546 h 2989185"/>
                <a:gd name="connsiteX47" fmla="*/ 1809180 w 1829319"/>
                <a:gd name="connsiteY47" fmla="*/ 745015 h 2989185"/>
                <a:gd name="connsiteX48" fmla="*/ 1811515 w 1829319"/>
                <a:gd name="connsiteY48" fmla="*/ 766811 h 2989185"/>
                <a:gd name="connsiteX49" fmla="*/ 1823192 w 1829319"/>
                <a:gd name="connsiteY49" fmla="*/ 1380995 h 2989185"/>
                <a:gd name="connsiteX50" fmla="*/ 1830976 w 1829319"/>
                <a:gd name="connsiteY50" fmla="*/ 1567041 h 2989185"/>
                <a:gd name="connsiteX51" fmla="*/ 1828641 w 1829319"/>
                <a:gd name="connsiteY51" fmla="*/ 1587280 h 2989185"/>
                <a:gd name="connsiteX52" fmla="*/ 1552297 w 1829319"/>
                <a:gd name="connsiteY52" fmla="*/ 2571999 h 2989185"/>
                <a:gd name="connsiteX53" fmla="*/ 1542956 w 1829319"/>
                <a:gd name="connsiteY53" fmla="*/ 2597687 h 2989185"/>
                <a:gd name="connsiteX54" fmla="*/ 1528166 w 1829319"/>
                <a:gd name="connsiteY54" fmla="*/ 2687207 h 2989185"/>
                <a:gd name="connsiteX55" fmla="*/ 1499363 w 1829319"/>
                <a:gd name="connsiteY55" fmla="*/ 2793074 h 2989185"/>
                <a:gd name="connsiteX56" fmla="*/ 1464334 w 1829319"/>
                <a:gd name="connsiteY56" fmla="*/ 2814092 h 2989185"/>
                <a:gd name="connsiteX57" fmla="*/ 1412957 w 1829319"/>
                <a:gd name="connsiteY57" fmla="*/ 2802415 h 2989185"/>
                <a:gd name="connsiteX58" fmla="*/ 1397389 w 1829319"/>
                <a:gd name="connsiteY58" fmla="*/ 2817205 h 2989185"/>
                <a:gd name="connsiteX59" fmla="*/ 1423077 w 1829319"/>
                <a:gd name="connsiteY59" fmla="*/ 2950318 h 2989185"/>
                <a:gd name="connsiteX60" fmla="*/ 1420742 w 1829319"/>
                <a:gd name="connsiteY60" fmla="*/ 2976784 h 2989185"/>
                <a:gd name="connsiteX61" fmla="*/ 1358467 w 1829319"/>
                <a:gd name="connsiteY61" fmla="*/ 2984569 h 2989185"/>
                <a:gd name="connsiteX62" fmla="*/ 1194996 w 1829319"/>
                <a:gd name="connsiteY62" fmla="*/ 2990796 h 2989185"/>
                <a:gd name="connsiteX63" fmla="*/ 1098470 w 1829319"/>
                <a:gd name="connsiteY63" fmla="*/ 2933192 h 2989185"/>
                <a:gd name="connsiteX64" fmla="*/ 1026076 w 1829319"/>
                <a:gd name="connsiteY64" fmla="*/ 2856906 h 2989185"/>
                <a:gd name="connsiteX65" fmla="*/ 852485 w 1829319"/>
                <a:gd name="connsiteY65" fmla="*/ 2673195 h 2989185"/>
                <a:gd name="connsiteX66" fmla="*/ 711589 w 1829319"/>
                <a:gd name="connsiteY66" fmla="*/ 2524515 h 2989185"/>
                <a:gd name="connsiteX67" fmla="*/ 691349 w 1829319"/>
                <a:gd name="connsiteY67" fmla="*/ 2496491 h 2989185"/>
                <a:gd name="connsiteX68" fmla="*/ 678116 w 1829319"/>
                <a:gd name="connsiteY68" fmla="*/ 2384396 h 2989185"/>
                <a:gd name="connsiteX69" fmla="*/ 645422 w 1829319"/>
                <a:gd name="connsiteY69" fmla="*/ 2281643 h 2989185"/>
                <a:gd name="connsiteX70" fmla="*/ 595602 w 1829319"/>
                <a:gd name="connsiteY70" fmla="*/ 2121286 h 2989185"/>
                <a:gd name="connsiteX71" fmla="*/ 574584 w 1829319"/>
                <a:gd name="connsiteY71" fmla="*/ 2055897 h 2989185"/>
                <a:gd name="connsiteX72" fmla="*/ 483507 w 1829319"/>
                <a:gd name="connsiteY72" fmla="*/ 1845720 h 2989185"/>
                <a:gd name="connsiteX73" fmla="*/ 479615 w 1829319"/>
                <a:gd name="connsiteY73" fmla="*/ 1789673 h 2989185"/>
                <a:gd name="connsiteX74" fmla="*/ 471052 w 1829319"/>
                <a:gd name="connsiteY74" fmla="*/ 1683806 h 2989185"/>
                <a:gd name="connsiteX75" fmla="*/ 441472 w 1829319"/>
                <a:gd name="connsiteY75" fmla="*/ 1578718 h 2989185"/>
                <a:gd name="connsiteX76" fmla="*/ 422011 w 1829319"/>
                <a:gd name="connsiteY76" fmla="*/ 1559257 h 2989185"/>
                <a:gd name="connsiteX77" fmla="*/ 211834 w 1829319"/>
                <a:gd name="connsiteY77" fmla="*/ 1546802 h 2989185"/>
                <a:gd name="connsiteX78" fmla="*/ 97404 w 1829319"/>
                <a:gd name="connsiteY78" fmla="*/ 1560035 h 2989185"/>
                <a:gd name="connsiteX79" fmla="*/ 53812 w 1829319"/>
                <a:gd name="connsiteY79" fmla="*/ 1561592 h 29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29319" h="2989185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F130294-48DD-44FC-B370-0B6F241AE3C3}"/>
                </a:ext>
              </a:extLst>
            </p:cNvPr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>
                <a:gd name="connsiteX0" fmla="*/ 62733 w 1019748"/>
                <a:gd name="connsiteY0" fmla="*/ 0 h 1082022"/>
                <a:gd name="connsiteX1" fmla="*/ 300934 w 1019748"/>
                <a:gd name="connsiteY1" fmla="*/ 115208 h 1082022"/>
                <a:gd name="connsiteX2" fmla="*/ 346862 w 1019748"/>
                <a:gd name="connsiteY2" fmla="*/ 118322 h 1082022"/>
                <a:gd name="connsiteX3" fmla="*/ 540691 w 1019748"/>
                <a:gd name="connsiteY3" fmla="*/ 56047 h 1082022"/>
                <a:gd name="connsiteX4" fmla="*/ 558595 w 1019748"/>
                <a:gd name="connsiteY4" fmla="*/ 52155 h 1082022"/>
                <a:gd name="connsiteX5" fmla="*/ 544584 w 1019748"/>
                <a:gd name="connsiteY5" fmla="*/ 274008 h 1082022"/>
                <a:gd name="connsiteX6" fmla="*/ 551590 w 1019748"/>
                <a:gd name="connsiteY6" fmla="*/ 604843 h 1082022"/>
                <a:gd name="connsiteX7" fmla="*/ 588176 w 1019748"/>
                <a:gd name="connsiteY7" fmla="*/ 716159 h 1082022"/>
                <a:gd name="connsiteX8" fmla="*/ 602188 w 1019748"/>
                <a:gd name="connsiteY8" fmla="*/ 733284 h 1082022"/>
                <a:gd name="connsiteX9" fmla="*/ 737635 w 1019748"/>
                <a:gd name="connsiteY9" fmla="*/ 856277 h 1082022"/>
                <a:gd name="connsiteX10" fmla="*/ 765659 w 1019748"/>
                <a:gd name="connsiteY10" fmla="*/ 872624 h 1082022"/>
                <a:gd name="connsiteX11" fmla="*/ 886316 w 1019748"/>
                <a:gd name="connsiteY11" fmla="*/ 913103 h 1082022"/>
                <a:gd name="connsiteX12" fmla="*/ 954040 w 1019748"/>
                <a:gd name="connsiteY12" fmla="*/ 924000 h 1082022"/>
                <a:gd name="connsiteX13" fmla="*/ 1013201 w 1019748"/>
                <a:gd name="connsiteY13" fmla="*/ 1036095 h 1082022"/>
                <a:gd name="connsiteX14" fmla="*/ 983620 w 1019748"/>
                <a:gd name="connsiteY14" fmla="*/ 1056334 h 1082022"/>
                <a:gd name="connsiteX15" fmla="*/ 851286 w 1019748"/>
                <a:gd name="connsiteY15" fmla="*/ 1077352 h 1082022"/>
                <a:gd name="connsiteX16" fmla="*/ 414585 w 1019748"/>
                <a:gd name="connsiteY16" fmla="*/ 1058670 h 1082022"/>
                <a:gd name="connsiteX17" fmla="*/ 199738 w 1019748"/>
                <a:gd name="connsiteY17" fmla="*/ 984719 h 1082022"/>
                <a:gd name="connsiteX18" fmla="*/ 6686 w 1019748"/>
                <a:gd name="connsiteY18" fmla="*/ 904539 h 1082022"/>
                <a:gd name="connsiteX19" fmla="*/ 1237 w 1019748"/>
                <a:gd name="connsiteY19" fmla="*/ 888971 h 1082022"/>
                <a:gd name="connsiteX20" fmla="*/ 10578 w 1019748"/>
                <a:gd name="connsiteY20" fmla="*/ 762086 h 1082022"/>
                <a:gd name="connsiteX21" fmla="*/ 36267 w 1019748"/>
                <a:gd name="connsiteY21" fmla="*/ 707596 h 1082022"/>
                <a:gd name="connsiteX22" fmla="*/ 46386 w 1019748"/>
                <a:gd name="connsiteY22" fmla="*/ 665561 h 1082022"/>
                <a:gd name="connsiteX23" fmla="*/ 16027 w 1019748"/>
                <a:gd name="connsiteY23" fmla="*/ 358858 h 1082022"/>
                <a:gd name="connsiteX24" fmla="*/ 27704 w 1019748"/>
                <a:gd name="connsiteY24" fmla="*/ 252991 h 1082022"/>
                <a:gd name="connsiteX25" fmla="*/ 51057 w 1019748"/>
                <a:gd name="connsiteY25" fmla="*/ 59939 h 1082022"/>
                <a:gd name="connsiteX26" fmla="*/ 62733 w 1019748"/>
                <a:gd name="connsiteY26" fmla="*/ 0 h 10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748" h="1082022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5B2CA4B2-03FD-47D1-894F-16D08CB26B03}"/>
                </a:ext>
              </a:extLst>
            </p:cNvPr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>
                <a:gd name="connsiteX0" fmla="*/ 494389 w 747296"/>
                <a:gd name="connsiteY0" fmla="*/ 908318 h 902982"/>
                <a:gd name="connsiteX1" fmla="*/ 478041 w 747296"/>
                <a:gd name="connsiteY1" fmla="*/ 909097 h 902982"/>
                <a:gd name="connsiteX2" fmla="*/ 472592 w 747296"/>
                <a:gd name="connsiteY2" fmla="*/ 898198 h 902982"/>
                <a:gd name="connsiteX3" fmla="*/ 554328 w 747296"/>
                <a:gd name="connsiteY3" fmla="*/ 715266 h 902982"/>
                <a:gd name="connsiteX4" fmla="*/ 520077 w 747296"/>
                <a:gd name="connsiteY4" fmla="*/ 765865 h 902982"/>
                <a:gd name="connsiteX5" fmla="*/ 453910 w 747296"/>
                <a:gd name="connsiteY5" fmla="*/ 824247 h 902982"/>
                <a:gd name="connsiteX6" fmla="*/ 435227 w 747296"/>
                <a:gd name="connsiteY6" fmla="*/ 831253 h 902982"/>
                <a:gd name="connsiteX7" fmla="*/ 358163 w 747296"/>
                <a:gd name="connsiteY7" fmla="*/ 836702 h 902982"/>
                <a:gd name="connsiteX8" fmla="*/ 322355 w 747296"/>
                <a:gd name="connsiteY8" fmla="*/ 819577 h 902982"/>
                <a:gd name="connsiteX9" fmla="*/ 239062 w 747296"/>
                <a:gd name="connsiteY9" fmla="*/ 745625 h 902982"/>
                <a:gd name="connsiteX10" fmla="*/ 197027 w 747296"/>
                <a:gd name="connsiteY10" fmla="*/ 727721 h 902982"/>
                <a:gd name="connsiteX11" fmla="*/ 88825 w 747296"/>
                <a:gd name="connsiteY11" fmla="*/ 621855 h 902982"/>
                <a:gd name="connsiteX12" fmla="*/ 21879 w 747296"/>
                <a:gd name="connsiteY12" fmla="*/ 551795 h 902982"/>
                <a:gd name="connsiteX13" fmla="*/ 14873 w 747296"/>
                <a:gd name="connsiteY13" fmla="*/ 519101 h 902982"/>
                <a:gd name="connsiteX14" fmla="*/ 83 w 747296"/>
                <a:gd name="connsiteY14" fmla="*/ 439701 h 902982"/>
                <a:gd name="connsiteX15" fmla="*/ 12538 w 747296"/>
                <a:gd name="connsiteY15" fmla="*/ 389881 h 902982"/>
                <a:gd name="connsiteX16" fmla="*/ 17209 w 747296"/>
                <a:gd name="connsiteY16" fmla="*/ 266110 h 902982"/>
                <a:gd name="connsiteX17" fmla="*/ 17987 w 747296"/>
                <a:gd name="connsiteY17" fmla="*/ 255991 h 902982"/>
                <a:gd name="connsiteX18" fmla="*/ 30442 w 747296"/>
                <a:gd name="connsiteY18" fmla="*/ 237308 h 902982"/>
                <a:gd name="connsiteX19" fmla="*/ 45232 w 747296"/>
                <a:gd name="connsiteY19" fmla="*/ 252099 h 902982"/>
                <a:gd name="connsiteX20" fmla="*/ 56130 w 747296"/>
                <a:gd name="connsiteY20" fmla="*/ 282457 h 902982"/>
                <a:gd name="connsiteX21" fmla="*/ 73256 w 747296"/>
                <a:gd name="connsiteY21" fmla="*/ 298026 h 902982"/>
                <a:gd name="connsiteX22" fmla="*/ 91938 w 747296"/>
                <a:gd name="connsiteY22" fmla="*/ 279344 h 902982"/>
                <a:gd name="connsiteX23" fmla="*/ 85711 w 747296"/>
                <a:gd name="connsiteY23" fmla="*/ 214734 h 902982"/>
                <a:gd name="connsiteX24" fmla="*/ 175231 w 747296"/>
                <a:gd name="connsiteY24" fmla="*/ 67610 h 902982"/>
                <a:gd name="connsiteX25" fmla="*/ 418102 w 747296"/>
                <a:gd name="connsiteY25" fmla="*/ 1443 h 902982"/>
                <a:gd name="connsiteX26" fmla="*/ 514628 w 747296"/>
                <a:gd name="connsiteY26" fmla="*/ 4557 h 902982"/>
                <a:gd name="connsiteX27" fmla="*/ 696781 w 747296"/>
                <a:gd name="connsiteY27" fmla="*/ 114316 h 902982"/>
                <a:gd name="connsiteX28" fmla="*/ 748158 w 747296"/>
                <a:gd name="connsiteY28" fmla="*/ 198387 h 902982"/>
                <a:gd name="connsiteX29" fmla="*/ 711571 w 747296"/>
                <a:gd name="connsiteY29" fmla="*/ 422576 h 902982"/>
                <a:gd name="connsiteX30" fmla="*/ 681213 w 747296"/>
                <a:gd name="connsiteY30" fmla="*/ 521437 h 902982"/>
                <a:gd name="connsiteX31" fmla="*/ 667979 w 747296"/>
                <a:gd name="connsiteY31" fmla="*/ 547903 h 902982"/>
                <a:gd name="connsiteX32" fmla="*/ 551993 w 747296"/>
                <a:gd name="connsiteY32" fmla="*/ 758859 h 902982"/>
                <a:gd name="connsiteX33" fmla="*/ 494389 w 747296"/>
                <a:gd name="connsiteY33" fmla="*/ 908318 h 9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47296" h="902982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40F98BEB-8EDD-42C1-966C-C3B9AE26116F}"/>
                </a:ext>
              </a:extLst>
            </p:cNvPr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>
                <a:gd name="connsiteX0" fmla="*/ 286760 w 1315552"/>
                <a:gd name="connsiteY0" fmla="*/ 561115 h 669452"/>
                <a:gd name="connsiteX1" fmla="*/ 298437 w 1315552"/>
                <a:gd name="connsiteY1" fmla="*/ 643629 h 669452"/>
                <a:gd name="connsiteX2" fmla="*/ 50116 w 1315552"/>
                <a:gd name="connsiteY2" fmla="*/ 481715 h 669452"/>
                <a:gd name="connsiteX3" fmla="*/ 1075 w 1315552"/>
                <a:gd name="connsiteY3" fmla="*/ 349381 h 669452"/>
                <a:gd name="connsiteX4" fmla="*/ 152091 w 1315552"/>
                <a:gd name="connsiteY4" fmla="*/ 98725 h 669452"/>
                <a:gd name="connsiteX5" fmla="*/ 323346 w 1315552"/>
                <a:gd name="connsiteY5" fmla="*/ 31780 h 669452"/>
                <a:gd name="connsiteX6" fmla="*/ 480590 w 1315552"/>
                <a:gd name="connsiteY6" fmla="*/ 4535 h 669452"/>
                <a:gd name="connsiteX7" fmla="*/ 731246 w 1315552"/>
                <a:gd name="connsiteY7" fmla="*/ 8427 h 669452"/>
                <a:gd name="connsiteX8" fmla="*/ 1101002 w 1315552"/>
                <a:gd name="connsiteY8" fmla="*/ 60582 h 669452"/>
                <a:gd name="connsiteX9" fmla="*/ 1179623 w 1315552"/>
                <a:gd name="connsiteY9" fmla="*/ 101839 h 669452"/>
                <a:gd name="connsiteX10" fmla="*/ 1287826 w 1315552"/>
                <a:gd name="connsiteY10" fmla="*/ 215490 h 669452"/>
                <a:gd name="connsiteX11" fmla="*/ 1285491 w 1315552"/>
                <a:gd name="connsiteY11" fmla="*/ 449799 h 669452"/>
                <a:gd name="connsiteX12" fmla="*/ 1137588 w 1315552"/>
                <a:gd name="connsiteY12" fmla="*/ 598480 h 669452"/>
                <a:gd name="connsiteX13" fmla="*/ 950764 w 1315552"/>
                <a:gd name="connsiteY13" fmla="*/ 673209 h 669452"/>
                <a:gd name="connsiteX14" fmla="*/ 987350 w 1315552"/>
                <a:gd name="connsiteY14" fmla="*/ 551774 h 669452"/>
                <a:gd name="connsiteX15" fmla="*/ 1027829 w 1315552"/>
                <a:gd name="connsiteY15" fmla="*/ 365728 h 669452"/>
                <a:gd name="connsiteX16" fmla="*/ 1027051 w 1315552"/>
                <a:gd name="connsiteY16" fmla="*/ 324471 h 669452"/>
                <a:gd name="connsiteX17" fmla="*/ 802862 w 1315552"/>
                <a:gd name="connsiteY17" fmla="*/ 102618 h 669452"/>
                <a:gd name="connsiteX18" fmla="*/ 556877 w 1315552"/>
                <a:gd name="connsiteY18" fmla="*/ 116629 h 669452"/>
                <a:gd name="connsiteX19" fmla="*/ 438555 w 1315552"/>
                <a:gd name="connsiteY19" fmla="*/ 135312 h 669452"/>
                <a:gd name="connsiteX20" fmla="*/ 382507 w 1315552"/>
                <a:gd name="connsiteY20" fmla="*/ 171898 h 669452"/>
                <a:gd name="connsiteX21" fmla="*/ 337358 w 1315552"/>
                <a:gd name="connsiteY21" fmla="*/ 211598 h 669452"/>
                <a:gd name="connsiteX22" fmla="*/ 317119 w 1315552"/>
                <a:gd name="connsiteY22" fmla="*/ 242736 h 669452"/>
                <a:gd name="connsiteX23" fmla="*/ 275084 w 1315552"/>
                <a:gd name="connsiteY23" fmla="*/ 309681 h 669452"/>
                <a:gd name="connsiteX24" fmla="*/ 257180 w 1315552"/>
                <a:gd name="connsiteY24" fmla="*/ 337705 h 669452"/>
                <a:gd name="connsiteX25" fmla="*/ 259515 w 1315552"/>
                <a:gd name="connsiteY25" fmla="*/ 424111 h 669452"/>
                <a:gd name="connsiteX26" fmla="*/ 284425 w 1315552"/>
                <a:gd name="connsiteY26" fmla="*/ 543211 h 669452"/>
                <a:gd name="connsiteX27" fmla="*/ 286760 w 1315552"/>
                <a:gd name="connsiteY27" fmla="*/ 561115 h 66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5552" h="669452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E9B66A2-9B13-48D7-9BAC-175CC63428C7}"/>
                </a:ext>
              </a:extLst>
            </p:cNvPr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>
                <a:gd name="connsiteX0" fmla="*/ 119004 w 832923"/>
                <a:gd name="connsiteY0" fmla="*/ 0 h 622746"/>
                <a:gd name="connsiteX1" fmla="*/ 140022 w 832923"/>
                <a:gd name="connsiteY1" fmla="*/ 48263 h 622746"/>
                <a:gd name="connsiteX2" fmla="*/ 169603 w 832923"/>
                <a:gd name="connsiteY2" fmla="*/ 108202 h 622746"/>
                <a:gd name="connsiteX3" fmla="*/ 237326 w 832923"/>
                <a:gd name="connsiteY3" fmla="*/ 190716 h 622746"/>
                <a:gd name="connsiteX4" fmla="*/ 279362 w 832923"/>
                <a:gd name="connsiteY4" fmla="*/ 239757 h 622746"/>
                <a:gd name="connsiteX5" fmla="*/ 351756 w 832923"/>
                <a:gd name="connsiteY5" fmla="*/ 306703 h 622746"/>
                <a:gd name="connsiteX6" fmla="*/ 433492 w 832923"/>
                <a:gd name="connsiteY6" fmla="*/ 395444 h 622746"/>
                <a:gd name="connsiteX7" fmla="*/ 542472 w 832923"/>
                <a:gd name="connsiteY7" fmla="*/ 537897 h 622746"/>
                <a:gd name="connsiteX8" fmla="*/ 645226 w 832923"/>
                <a:gd name="connsiteY8" fmla="*/ 569035 h 622746"/>
                <a:gd name="connsiteX9" fmla="*/ 828158 w 832923"/>
                <a:gd name="connsiteY9" fmla="*/ 535562 h 622746"/>
                <a:gd name="connsiteX10" fmla="*/ 835163 w 832923"/>
                <a:gd name="connsiteY10" fmla="*/ 532448 h 622746"/>
                <a:gd name="connsiteX11" fmla="*/ 826601 w 832923"/>
                <a:gd name="connsiteY11" fmla="*/ 576819 h 622746"/>
                <a:gd name="connsiteX12" fmla="*/ 811810 w 832923"/>
                <a:gd name="connsiteY12" fmla="*/ 593166 h 622746"/>
                <a:gd name="connsiteX13" fmla="*/ 672471 w 832923"/>
                <a:gd name="connsiteY13" fmla="*/ 622747 h 622746"/>
                <a:gd name="connsiteX14" fmla="*/ 574388 w 832923"/>
                <a:gd name="connsiteY14" fmla="*/ 622747 h 622746"/>
                <a:gd name="connsiteX15" fmla="*/ 452952 w 832923"/>
                <a:gd name="connsiteY15" fmla="*/ 524664 h 622746"/>
                <a:gd name="connsiteX16" fmla="*/ 330738 w 832923"/>
                <a:gd name="connsiteY16" fmla="*/ 375983 h 622746"/>
                <a:gd name="connsiteX17" fmla="*/ 266907 w 832923"/>
                <a:gd name="connsiteY17" fmla="*/ 322271 h 622746"/>
                <a:gd name="connsiteX18" fmla="*/ 240440 w 832923"/>
                <a:gd name="connsiteY18" fmla="*/ 319936 h 622746"/>
                <a:gd name="connsiteX19" fmla="*/ 193734 w 832923"/>
                <a:gd name="connsiteY19" fmla="*/ 310595 h 622746"/>
                <a:gd name="connsiteX20" fmla="*/ 36490 w 832923"/>
                <a:gd name="connsiteY20" fmla="*/ 165028 h 622746"/>
                <a:gd name="connsiteX21" fmla="*/ 14694 w 832923"/>
                <a:gd name="connsiteY21" fmla="*/ 140896 h 622746"/>
                <a:gd name="connsiteX22" fmla="*/ 16251 w 832923"/>
                <a:gd name="connsiteY22" fmla="*/ 88741 h 622746"/>
                <a:gd name="connsiteX23" fmla="*/ 83196 w 832923"/>
                <a:gd name="connsiteY23" fmla="*/ 35808 h 622746"/>
                <a:gd name="connsiteX24" fmla="*/ 119004 w 832923"/>
                <a:gd name="connsiteY24" fmla="*/ 0 h 6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2923" h="622746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C5B582D0-B6DA-4353-BEF4-EE42C519B523}"/>
                </a:ext>
              </a:extLst>
            </p:cNvPr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>
                <a:gd name="connsiteX0" fmla="*/ 19503 w 1035316"/>
                <a:gd name="connsiteY0" fmla="*/ 0 h 264667"/>
                <a:gd name="connsiteX1" fmla="*/ 67766 w 1035316"/>
                <a:gd name="connsiteY1" fmla="*/ 35808 h 264667"/>
                <a:gd name="connsiteX2" fmla="*/ 303632 w 1035316"/>
                <a:gd name="connsiteY2" fmla="*/ 120657 h 264667"/>
                <a:gd name="connsiteX3" fmla="*/ 471773 w 1035316"/>
                <a:gd name="connsiteY3" fmla="*/ 179818 h 264667"/>
                <a:gd name="connsiteX4" fmla="*/ 778476 w 1035316"/>
                <a:gd name="connsiteY4" fmla="*/ 192273 h 264667"/>
                <a:gd name="connsiteX5" fmla="*/ 959073 w 1035316"/>
                <a:gd name="connsiteY5" fmla="*/ 170477 h 264667"/>
                <a:gd name="connsiteX6" fmla="*/ 1035359 w 1035316"/>
                <a:gd name="connsiteY6" fmla="*/ 136226 h 264667"/>
                <a:gd name="connsiteX7" fmla="*/ 1017455 w 1035316"/>
                <a:gd name="connsiteY7" fmla="*/ 217961 h 264667"/>
                <a:gd name="connsiteX8" fmla="*/ 863325 w 1035316"/>
                <a:gd name="connsiteY8" fmla="*/ 263110 h 264667"/>
                <a:gd name="connsiteX9" fmla="*/ 689735 w 1035316"/>
                <a:gd name="connsiteY9" fmla="*/ 269338 h 264667"/>
                <a:gd name="connsiteX10" fmla="*/ 533270 w 1035316"/>
                <a:gd name="connsiteY10" fmla="*/ 251434 h 264667"/>
                <a:gd name="connsiteX11" fmla="*/ 174412 w 1035316"/>
                <a:gd name="connsiteY11" fmla="*/ 179040 h 264667"/>
                <a:gd name="connsiteX12" fmla="*/ 13276 w 1035316"/>
                <a:gd name="connsiteY12" fmla="*/ 116765 h 264667"/>
                <a:gd name="connsiteX13" fmla="*/ 43 w 1035316"/>
                <a:gd name="connsiteY13" fmla="*/ 91077 h 264667"/>
                <a:gd name="connsiteX14" fmla="*/ 19503 w 1035316"/>
                <a:gd name="connsiteY14" fmla="*/ 0 h 2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5316" h="264667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06138FE2-E605-45A6-8F8E-8F3DD15EA90E}"/>
                </a:ext>
              </a:extLst>
            </p:cNvPr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>
                <a:gd name="connsiteX0" fmla="*/ 421303 w 482628"/>
                <a:gd name="connsiteY0" fmla="*/ 23353 h 1930515"/>
                <a:gd name="connsiteX1" fmla="*/ 481242 w 482628"/>
                <a:gd name="connsiteY1" fmla="*/ 271673 h 1930515"/>
                <a:gd name="connsiteX2" fmla="*/ 488248 w 482628"/>
                <a:gd name="connsiteY2" fmla="*/ 352630 h 1930515"/>
                <a:gd name="connsiteX3" fmla="*/ 467230 w 482628"/>
                <a:gd name="connsiteY3" fmla="*/ 616519 h 1930515"/>
                <a:gd name="connsiteX4" fmla="*/ 410405 w 482628"/>
                <a:gd name="connsiteY4" fmla="*/ 1005736 h 1930515"/>
                <a:gd name="connsiteX5" fmla="*/ 365256 w 482628"/>
                <a:gd name="connsiteY5" fmla="*/ 1226033 h 1930515"/>
                <a:gd name="connsiteX6" fmla="*/ 283520 w 482628"/>
                <a:gd name="connsiteY6" fmla="*/ 1460341 h 1930515"/>
                <a:gd name="connsiteX7" fmla="*/ 83463 w 482628"/>
                <a:gd name="connsiteY7" fmla="*/ 1916504 h 1930515"/>
                <a:gd name="connsiteX8" fmla="*/ 74900 w 482628"/>
                <a:gd name="connsiteY8" fmla="*/ 1936743 h 1930515"/>
                <a:gd name="connsiteX9" fmla="*/ 60110 w 482628"/>
                <a:gd name="connsiteY9" fmla="*/ 1862013 h 1930515"/>
                <a:gd name="connsiteX10" fmla="*/ 949 w 482628"/>
                <a:gd name="connsiteY10" fmla="*/ 1553753 h 1930515"/>
                <a:gd name="connsiteX11" fmla="*/ 4062 w 482628"/>
                <a:gd name="connsiteY11" fmla="*/ 1520281 h 1930515"/>
                <a:gd name="connsiteX12" fmla="*/ 191665 w 482628"/>
                <a:gd name="connsiteY12" fmla="*/ 874181 h 1930515"/>
                <a:gd name="connsiteX13" fmla="*/ 212683 w 482628"/>
                <a:gd name="connsiteY13" fmla="*/ 730171 h 1930515"/>
                <a:gd name="connsiteX14" fmla="*/ 258610 w 482628"/>
                <a:gd name="connsiteY14" fmla="*/ 341732 h 1930515"/>
                <a:gd name="connsiteX15" fmla="*/ 299867 w 482628"/>
                <a:gd name="connsiteY15" fmla="*/ 0 h 1930515"/>
                <a:gd name="connsiteX16" fmla="*/ 311544 w 482628"/>
                <a:gd name="connsiteY16" fmla="*/ 19461 h 1930515"/>
                <a:gd name="connsiteX17" fmla="*/ 338789 w 482628"/>
                <a:gd name="connsiteY17" fmla="*/ 66167 h 1930515"/>
                <a:gd name="connsiteX18" fmla="*/ 390166 w 482628"/>
                <a:gd name="connsiteY18" fmla="*/ 68502 h 1930515"/>
                <a:gd name="connsiteX19" fmla="*/ 410405 w 482628"/>
                <a:gd name="connsiteY19" fmla="*/ 38922 h 1930515"/>
                <a:gd name="connsiteX20" fmla="*/ 421303 w 482628"/>
                <a:gd name="connsiteY20" fmla="*/ 23353 h 193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2628" h="1930515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9DAB5855-37B6-433F-BDE4-FF897813BCBD}"/>
                </a:ext>
              </a:extLst>
            </p:cNvPr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>
                <a:gd name="connsiteX0" fmla="*/ 137209 w 132333"/>
                <a:gd name="connsiteY0" fmla="*/ 437971 h 498197"/>
                <a:gd name="connsiteX1" fmla="*/ 109185 w 132333"/>
                <a:gd name="connsiteY1" fmla="*/ 486234 h 498197"/>
                <a:gd name="connsiteX2" fmla="*/ 48467 w 132333"/>
                <a:gd name="connsiteY2" fmla="*/ 481563 h 498197"/>
                <a:gd name="connsiteX3" fmla="*/ 14995 w 132333"/>
                <a:gd name="connsiteY3" fmla="*/ 413840 h 498197"/>
                <a:gd name="connsiteX4" fmla="*/ 11881 w 132333"/>
                <a:gd name="connsiteY4" fmla="*/ 258931 h 498197"/>
                <a:gd name="connsiteX5" fmla="*/ 6432 w 132333"/>
                <a:gd name="connsiteY5" fmla="*/ 162405 h 498197"/>
                <a:gd name="connsiteX6" fmla="*/ 983 w 132333"/>
                <a:gd name="connsiteY6" fmla="*/ 9054 h 498197"/>
                <a:gd name="connsiteX7" fmla="*/ 9546 w 132333"/>
                <a:gd name="connsiteY7" fmla="*/ 1270 h 498197"/>
                <a:gd name="connsiteX8" fmla="*/ 25893 w 132333"/>
                <a:gd name="connsiteY8" fmla="*/ 40970 h 498197"/>
                <a:gd name="connsiteX9" fmla="*/ 45354 w 132333"/>
                <a:gd name="connsiteY9" fmla="*/ 107137 h 498197"/>
                <a:gd name="connsiteX10" fmla="*/ 88946 w 132333"/>
                <a:gd name="connsiteY10" fmla="*/ 170190 h 498197"/>
                <a:gd name="connsiteX11" fmla="*/ 109964 w 132333"/>
                <a:gd name="connsiteY11" fmla="*/ 229351 h 498197"/>
                <a:gd name="connsiteX12" fmla="*/ 109964 w 132333"/>
                <a:gd name="connsiteY12" fmla="*/ 235578 h 498197"/>
                <a:gd name="connsiteX13" fmla="*/ 137209 w 132333"/>
                <a:gd name="connsiteY13" fmla="*/ 437971 h 49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333" h="498197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04E4E996-224E-4CBD-A20F-A407D2D0B644}"/>
                </a:ext>
              </a:extLst>
            </p:cNvPr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>
                <a:gd name="connsiteX0" fmla="*/ 248320 w 358079"/>
                <a:gd name="connsiteY0" fmla="*/ 281014 h 280236"/>
                <a:gd name="connsiteX1" fmla="*/ 230416 w 358079"/>
                <a:gd name="connsiteY1" fmla="*/ 245207 h 280236"/>
                <a:gd name="connsiteX2" fmla="*/ 223411 w 358079"/>
                <a:gd name="connsiteY2" fmla="*/ 249099 h 280236"/>
                <a:gd name="connsiteX3" fmla="*/ 205506 w 358079"/>
                <a:gd name="connsiteY3" fmla="*/ 217961 h 280236"/>
                <a:gd name="connsiteX4" fmla="*/ 7006 w 358079"/>
                <a:gd name="connsiteY4" fmla="*/ 32694 h 280236"/>
                <a:gd name="connsiteX5" fmla="*/ 0 w 358079"/>
                <a:gd name="connsiteY5" fmla="*/ 22575 h 280236"/>
                <a:gd name="connsiteX6" fmla="*/ 26467 w 358079"/>
                <a:gd name="connsiteY6" fmla="*/ 21018 h 280236"/>
                <a:gd name="connsiteX7" fmla="*/ 114430 w 358079"/>
                <a:gd name="connsiteY7" fmla="*/ 98861 h 280236"/>
                <a:gd name="connsiteX8" fmla="*/ 182932 w 358079"/>
                <a:gd name="connsiteY8" fmla="*/ 126106 h 280236"/>
                <a:gd name="connsiteX9" fmla="*/ 200058 w 358079"/>
                <a:gd name="connsiteY9" fmla="*/ 126885 h 280236"/>
                <a:gd name="connsiteX10" fmla="*/ 333948 w 358079"/>
                <a:gd name="connsiteY10" fmla="*/ 36586 h 280236"/>
                <a:gd name="connsiteX11" fmla="*/ 364307 w 358079"/>
                <a:gd name="connsiteY11" fmla="*/ 0 h 280236"/>
                <a:gd name="connsiteX12" fmla="*/ 284907 w 358079"/>
                <a:gd name="connsiteY12" fmla="*/ 184489 h 280236"/>
                <a:gd name="connsiteX13" fmla="*/ 281015 w 358079"/>
                <a:gd name="connsiteY13" fmla="*/ 203950 h 280236"/>
                <a:gd name="connsiteX14" fmla="*/ 251434 w 358079"/>
                <a:gd name="connsiteY14" fmla="*/ 265446 h 280236"/>
                <a:gd name="connsiteX15" fmla="*/ 248320 w 358079"/>
                <a:gd name="connsiteY15" fmla="*/ 281014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8079" h="280236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84A0A3E-B639-4E3C-86DA-47AFE2F9DE93}"/>
                </a:ext>
              </a:extLst>
            </p:cNvPr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>
                <a:gd name="connsiteX0" fmla="*/ 36980 w 778433"/>
                <a:gd name="connsiteY0" fmla="*/ 467865 h 467060"/>
                <a:gd name="connsiteX1" fmla="*/ 393 w 778433"/>
                <a:gd name="connsiteY1" fmla="*/ 277927 h 467060"/>
                <a:gd name="connsiteX2" fmla="*/ 33866 w 778433"/>
                <a:gd name="connsiteY2" fmla="*/ 202419 h 467060"/>
                <a:gd name="connsiteX3" fmla="*/ 63446 w 778433"/>
                <a:gd name="connsiteY3" fmla="*/ 142480 h 467060"/>
                <a:gd name="connsiteX4" fmla="*/ 79015 w 778433"/>
                <a:gd name="connsiteY4" fmla="*/ 116791 h 467060"/>
                <a:gd name="connsiteX5" fmla="*/ 135841 w 778433"/>
                <a:gd name="connsiteY5" fmla="*/ 63858 h 467060"/>
                <a:gd name="connsiteX6" fmla="*/ 179433 w 778433"/>
                <a:gd name="connsiteY6" fmla="*/ 36613 h 467060"/>
                <a:gd name="connsiteX7" fmla="*/ 500926 w 778433"/>
                <a:gd name="connsiteY7" fmla="*/ 26 h 467060"/>
                <a:gd name="connsiteX8" fmla="*/ 708768 w 778433"/>
                <a:gd name="connsiteY8" fmla="*/ 73199 h 467060"/>
                <a:gd name="connsiteX9" fmla="*/ 785054 w 778433"/>
                <a:gd name="connsiteY9" fmla="*/ 206311 h 467060"/>
                <a:gd name="connsiteX10" fmla="*/ 774935 w 778433"/>
                <a:gd name="connsiteY10" fmla="*/ 242119 h 467060"/>
                <a:gd name="connsiteX11" fmla="*/ 774935 w 778433"/>
                <a:gd name="connsiteY11" fmla="*/ 219545 h 467060"/>
                <a:gd name="connsiteX12" fmla="*/ 693978 w 778433"/>
                <a:gd name="connsiteY12" fmla="*/ 111342 h 467060"/>
                <a:gd name="connsiteX13" fmla="*/ 486136 w 778433"/>
                <a:gd name="connsiteY13" fmla="*/ 36613 h 467060"/>
                <a:gd name="connsiteX14" fmla="*/ 234702 w 778433"/>
                <a:gd name="connsiteY14" fmla="*/ 90325 h 467060"/>
                <a:gd name="connsiteX15" fmla="*/ 214462 w 778433"/>
                <a:gd name="connsiteY15" fmla="*/ 100444 h 467060"/>
                <a:gd name="connsiteX16" fmla="*/ 126500 w 778433"/>
                <a:gd name="connsiteY16" fmla="*/ 283376 h 467060"/>
                <a:gd name="connsiteX17" fmla="*/ 133505 w 778433"/>
                <a:gd name="connsiteY17" fmla="*/ 325412 h 467060"/>
                <a:gd name="connsiteX18" fmla="*/ 123386 w 778433"/>
                <a:gd name="connsiteY18" fmla="*/ 336310 h 467060"/>
                <a:gd name="connsiteX19" fmla="*/ 79794 w 778433"/>
                <a:gd name="connsiteY19" fmla="*/ 305951 h 467060"/>
                <a:gd name="connsiteX20" fmla="*/ 61889 w 778433"/>
                <a:gd name="connsiteY20" fmla="*/ 269364 h 467060"/>
                <a:gd name="connsiteX21" fmla="*/ 54105 w 778433"/>
                <a:gd name="connsiteY21" fmla="*/ 295831 h 467060"/>
                <a:gd name="connsiteX22" fmla="*/ 46321 w 778433"/>
                <a:gd name="connsiteY22" fmla="*/ 456188 h 467060"/>
                <a:gd name="connsiteX23" fmla="*/ 36980 w 778433"/>
                <a:gd name="connsiteY23" fmla="*/ 467865 h 4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78433" h="46706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C253FBB-4C24-4DB1-BD5B-BCAB7A4C59DE}"/>
                </a:ext>
              </a:extLst>
            </p:cNvPr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>
                <a:gd name="connsiteX0" fmla="*/ 49942 w 202392"/>
                <a:gd name="connsiteY0" fmla="*/ 173 h 54490"/>
                <a:gd name="connsiteX1" fmla="*/ 195509 w 202392"/>
                <a:gd name="connsiteY1" fmla="*/ 4844 h 54490"/>
                <a:gd name="connsiteX2" fmla="*/ 207185 w 202392"/>
                <a:gd name="connsiteY2" fmla="*/ 20412 h 54490"/>
                <a:gd name="connsiteX3" fmla="*/ 153473 w 202392"/>
                <a:gd name="connsiteY3" fmla="*/ 56220 h 54490"/>
                <a:gd name="connsiteX4" fmla="*/ 51499 w 202392"/>
                <a:gd name="connsiteY4" fmla="*/ 46101 h 54490"/>
                <a:gd name="connsiteX5" fmla="*/ 4793 w 202392"/>
                <a:gd name="connsiteY5" fmla="*/ 15742 h 54490"/>
                <a:gd name="connsiteX6" fmla="*/ 122 w 202392"/>
                <a:gd name="connsiteY6" fmla="*/ 4844 h 54490"/>
                <a:gd name="connsiteX7" fmla="*/ 11798 w 202392"/>
                <a:gd name="connsiteY7" fmla="*/ 173 h 54490"/>
                <a:gd name="connsiteX8" fmla="*/ 49942 w 202392"/>
                <a:gd name="connsiteY8" fmla="*/ 173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92" h="5449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E497C1C5-2BFB-4A91-97EB-DFEBC9066DD6}"/>
                </a:ext>
              </a:extLst>
            </p:cNvPr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>
                <a:gd name="connsiteX0" fmla="*/ 0 w 116765"/>
                <a:gd name="connsiteY0" fmla="*/ 50893 h 46706"/>
                <a:gd name="connsiteX1" fmla="*/ 107424 w 116765"/>
                <a:gd name="connsiteY1" fmla="*/ 295 h 46706"/>
                <a:gd name="connsiteX2" fmla="*/ 120657 w 116765"/>
                <a:gd name="connsiteY2" fmla="*/ 12750 h 46706"/>
                <a:gd name="connsiteX3" fmla="*/ 98083 w 116765"/>
                <a:gd name="connsiteY3" fmla="*/ 43887 h 46706"/>
                <a:gd name="connsiteX4" fmla="*/ 0 w 116765"/>
                <a:gd name="connsiteY4" fmla="*/ 50893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46706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335ED1BE-9E6C-4318-83DF-0F59E6EA296C}"/>
                </a:ext>
              </a:extLst>
            </p:cNvPr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>
                <a:gd name="connsiteX0" fmla="*/ 119126 w 116765"/>
                <a:gd name="connsiteY0" fmla="*/ 61315 h 54490"/>
                <a:gd name="connsiteX1" fmla="*/ 19486 w 116765"/>
                <a:gd name="connsiteY1" fmla="*/ 44968 h 54490"/>
                <a:gd name="connsiteX2" fmla="*/ 804 w 116765"/>
                <a:gd name="connsiteY2" fmla="*/ 9939 h 54490"/>
                <a:gd name="connsiteX3" fmla="*/ 25713 w 116765"/>
                <a:gd name="connsiteY3" fmla="*/ 2933 h 54490"/>
                <a:gd name="connsiteX4" fmla="*/ 90323 w 116765"/>
                <a:gd name="connsiteY4" fmla="*/ 26286 h 54490"/>
                <a:gd name="connsiteX5" fmla="*/ 119126 w 116765"/>
                <a:gd name="connsiteY5" fmla="*/ 61315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765" h="5449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A036930C-3578-4F6D-BD6A-9E42C404378D}"/>
                </a:ext>
              </a:extLst>
            </p:cNvPr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>
                <a:gd name="connsiteX0" fmla="*/ 546460 w 544903"/>
                <a:gd name="connsiteY0" fmla="*/ 580050 h 607178"/>
                <a:gd name="connsiteX1" fmla="*/ 448378 w 544903"/>
                <a:gd name="connsiteY1" fmla="*/ 590169 h 607178"/>
                <a:gd name="connsiteX2" fmla="*/ 279458 w 544903"/>
                <a:gd name="connsiteY2" fmla="*/ 603403 h 607178"/>
                <a:gd name="connsiteX3" fmla="*/ 259997 w 544903"/>
                <a:gd name="connsiteY3" fmla="*/ 609630 h 607178"/>
                <a:gd name="connsiteX4" fmla="*/ 175926 w 544903"/>
                <a:gd name="connsiteY4" fmla="*/ 411908 h 607178"/>
                <a:gd name="connsiteX5" fmla="*/ 49041 w 544903"/>
                <a:gd name="connsiteY5" fmla="*/ 138678 h 607178"/>
                <a:gd name="connsiteX6" fmla="*/ 10898 w 544903"/>
                <a:gd name="connsiteY6" fmla="*/ 36703 h 607178"/>
                <a:gd name="connsiteX7" fmla="*/ 0 w 544903"/>
                <a:gd name="connsiteY7" fmla="*/ 18799 h 607178"/>
                <a:gd name="connsiteX8" fmla="*/ 265446 w 544903"/>
                <a:gd name="connsiteY8" fmla="*/ 5566 h 607178"/>
                <a:gd name="connsiteX9" fmla="*/ 368978 w 544903"/>
                <a:gd name="connsiteY9" fmla="*/ 11793 h 607178"/>
                <a:gd name="connsiteX10" fmla="*/ 390774 w 544903"/>
                <a:gd name="connsiteY10" fmla="*/ 28919 h 607178"/>
                <a:gd name="connsiteX11" fmla="*/ 430474 w 544903"/>
                <a:gd name="connsiteY11" fmla="*/ 171372 h 607178"/>
                <a:gd name="connsiteX12" fmla="*/ 535562 w 544903"/>
                <a:gd name="connsiteY12" fmla="*/ 530230 h 607178"/>
                <a:gd name="connsiteX13" fmla="*/ 546460 w 544903"/>
                <a:gd name="connsiteY13" fmla="*/ 580050 h 60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903" h="607178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16F680F2-3600-4691-8BF4-702F834DC865}"/>
                </a:ext>
              </a:extLst>
            </p:cNvPr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>
                <a:gd name="connsiteX0" fmla="*/ 280236 w 280236"/>
                <a:gd name="connsiteY0" fmla="*/ 140118 h 280236"/>
                <a:gd name="connsiteX1" fmla="*/ 140118 w 280236"/>
                <a:gd name="connsiteY1" fmla="*/ 280236 h 280236"/>
                <a:gd name="connsiteX2" fmla="*/ 0 w 280236"/>
                <a:gd name="connsiteY2" fmla="*/ 140118 h 280236"/>
                <a:gd name="connsiteX3" fmla="*/ 140118 w 280236"/>
                <a:gd name="connsiteY3" fmla="*/ 0 h 280236"/>
                <a:gd name="connsiteX4" fmla="*/ 280236 w 280236"/>
                <a:gd name="connsiteY4" fmla="*/ 140118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36" h="280236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B3FB941C-0CC1-4B02-A165-66A0C4E6923F}"/>
                </a:ext>
              </a:extLst>
            </p:cNvPr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>
                <a:gd name="connsiteX0" fmla="*/ 4505594 w 4514915"/>
                <a:gd name="connsiteY0" fmla="*/ 2738530 h 2911341"/>
                <a:gd name="connsiteX1" fmla="*/ 4402840 w 4514915"/>
                <a:gd name="connsiteY1" fmla="*/ 2608531 h 2911341"/>
                <a:gd name="connsiteX2" fmla="*/ 4384158 w 4514915"/>
                <a:gd name="connsiteY2" fmla="*/ 2744757 h 2911341"/>
                <a:gd name="connsiteX3" fmla="*/ 4363919 w 4514915"/>
                <a:gd name="connsiteY3" fmla="*/ 2761104 h 2911341"/>
                <a:gd name="connsiteX4" fmla="*/ 1209706 w 4514915"/>
                <a:gd name="connsiteY4" fmla="*/ 1449443 h 2911341"/>
                <a:gd name="connsiteX5" fmla="*/ 468637 w 4514915"/>
                <a:gd name="connsiteY5" fmla="*/ 347960 h 2911341"/>
                <a:gd name="connsiteX6" fmla="*/ 355764 w 4514915"/>
                <a:gd name="connsiteY6" fmla="*/ 235087 h 2911341"/>
                <a:gd name="connsiteX7" fmla="*/ 84869 w 4514915"/>
                <a:gd name="connsiteY7" fmla="*/ 0 h 2911341"/>
                <a:gd name="connsiteX8" fmla="*/ 20 w 4514915"/>
                <a:gd name="connsiteY8" fmla="*/ 140118 h 2911341"/>
                <a:gd name="connsiteX9" fmla="*/ 270914 w 4514915"/>
                <a:gd name="connsiteY9" fmla="*/ 362750 h 2911341"/>
                <a:gd name="connsiteX10" fmla="*/ 365105 w 4514915"/>
                <a:gd name="connsiteY10" fmla="*/ 462390 h 2911341"/>
                <a:gd name="connsiteX11" fmla="*/ 1135754 w 4514915"/>
                <a:gd name="connsiteY11" fmla="*/ 1567765 h 2911341"/>
                <a:gd name="connsiteX12" fmla="*/ 1198808 w 4514915"/>
                <a:gd name="connsiteY12" fmla="*/ 1598903 h 2911341"/>
                <a:gd name="connsiteX13" fmla="*/ 1805986 w 4514915"/>
                <a:gd name="connsiteY13" fmla="*/ 1859678 h 2911341"/>
                <a:gd name="connsiteX14" fmla="*/ 1816105 w 4514915"/>
                <a:gd name="connsiteY14" fmla="*/ 1883809 h 2911341"/>
                <a:gd name="connsiteX15" fmla="*/ 1429224 w 4514915"/>
                <a:gd name="connsiteY15" fmla="*/ 2810924 h 2911341"/>
                <a:gd name="connsiteX16" fmla="*/ 1468924 w 4514915"/>
                <a:gd name="connsiteY16" fmla="*/ 2879426 h 2911341"/>
                <a:gd name="connsiteX17" fmla="*/ 1566228 w 4514915"/>
                <a:gd name="connsiteY17" fmla="*/ 2896552 h 2911341"/>
                <a:gd name="connsiteX18" fmla="*/ 1615270 w 4514915"/>
                <a:gd name="connsiteY18" fmla="*/ 2884875 h 2911341"/>
                <a:gd name="connsiteX19" fmla="*/ 2751004 w 4514915"/>
                <a:gd name="connsiteY19" fmla="*/ 2263685 h 2911341"/>
                <a:gd name="connsiteX20" fmla="*/ 2775136 w 4514915"/>
                <a:gd name="connsiteY20" fmla="*/ 2257457 h 2911341"/>
                <a:gd name="connsiteX21" fmla="*/ 3218065 w 4514915"/>
                <a:gd name="connsiteY21" fmla="*/ 2445838 h 2911341"/>
                <a:gd name="connsiteX22" fmla="*/ 4347572 w 4514915"/>
                <a:gd name="connsiteY22" fmla="*/ 2909785 h 2911341"/>
                <a:gd name="connsiteX23" fmla="*/ 4389607 w 4514915"/>
                <a:gd name="connsiteY23" fmla="*/ 2912899 h 2911341"/>
                <a:gd name="connsiteX24" fmla="*/ 4487690 w 4514915"/>
                <a:gd name="connsiteY24" fmla="*/ 2894995 h 2911341"/>
                <a:gd name="connsiteX25" fmla="*/ 4504037 w 4514915"/>
                <a:gd name="connsiteY25" fmla="*/ 2877869 h 2911341"/>
                <a:gd name="connsiteX26" fmla="*/ 4514935 w 4514915"/>
                <a:gd name="connsiteY26" fmla="*/ 2761104 h 2911341"/>
                <a:gd name="connsiteX27" fmla="*/ 4505594 w 4514915"/>
                <a:gd name="connsiteY27" fmla="*/ 2738530 h 2911341"/>
                <a:gd name="connsiteX28" fmla="*/ 2079216 w 4514915"/>
                <a:gd name="connsiteY28" fmla="*/ 1971773 h 2911341"/>
                <a:gd name="connsiteX29" fmla="*/ 2462984 w 4514915"/>
                <a:gd name="connsiteY29" fmla="*/ 2129794 h 2911341"/>
                <a:gd name="connsiteX30" fmla="*/ 2471547 w 4514915"/>
                <a:gd name="connsiteY30" fmla="*/ 2134465 h 2911341"/>
                <a:gd name="connsiteX31" fmla="*/ 1918080 w 4514915"/>
                <a:gd name="connsiteY31" fmla="*/ 2416258 h 2911341"/>
                <a:gd name="connsiteX32" fmla="*/ 1921194 w 4514915"/>
                <a:gd name="connsiteY32" fmla="*/ 2396019 h 2911341"/>
                <a:gd name="connsiteX33" fmla="*/ 2059755 w 4514915"/>
                <a:gd name="connsiteY33" fmla="*/ 1983449 h 2911341"/>
                <a:gd name="connsiteX34" fmla="*/ 2079216 w 4514915"/>
                <a:gd name="connsiteY34" fmla="*/ 1971773 h 2911341"/>
                <a:gd name="connsiteX35" fmla="*/ 1562336 w 4514915"/>
                <a:gd name="connsiteY35" fmla="*/ 2787571 h 2911341"/>
                <a:gd name="connsiteX36" fmla="*/ 1566228 w 4514915"/>
                <a:gd name="connsiteY36" fmla="*/ 2772002 h 2911341"/>
                <a:gd name="connsiteX37" fmla="*/ 1906404 w 4514915"/>
                <a:gd name="connsiteY37" fmla="*/ 1924288 h 2911341"/>
                <a:gd name="connsiteX38" fmla="*/ 1932092 w 4514915"/>
                <a:gd name="connsiteY38" fmla="*/ 1913390 h 2911341"/>
                <a:gd name="connsiteX39" fmla="*/ 1977241 w 4514915"/>
                <a:gd name="connsiteY39" fmla="*/ 1935964 h 2911341"/>
                <a:gd name="connsiteX40" fmla="*/ 1960894 w 4514915"/>
                <a:gd name="connsiteY40" fmla="*/ 1981892 h 2911341"/>
                <a:gd name="connsiteX41" fmla="*/ 1790417 w 4514915"/>
                <a:gd name="connsiteY41" fmla="*/ 2465299 h 2911341"/>
                <a:gd name="connsiteX42" fmla="*/ 1800537 w 4514915"/>
                <a:gd name="connsiteY42" fmla="*/ 2482425 h 2911341"/>
                <a:gd name="connsiteX43" fmla="*/ 1921973 w 4514915"/>
                <a:gd name="connsiteY43" fmla="*/ 2513562 h 2911341"/>
                <a:gd name="connsiteX44" fmla="*/ 1950774 w 4514915"/>
                <a:gd name="connsiteY44" fmla="*/ 2507335 h 2911341"/>
                <a:gd name="connsiteX45" fmla="*/ 2566516 w 4514915"/>
                <a:gd name="connsiteY45" fmla="*/ 2191290 h 2911341"/>
                <a:gd name="connsiteX46" fmla="*/ 2603880 w 4514915"/>
                <a:gd name="connsiteY46" fmla="*/ 2188955 h 2911341"/>
                <a:gd name="connsiteX47" fmla="*/ 2677831 w 4514915"/>
                <a:gd name="connsiteY47" fmla="*/ 2220093 h 2911341"/>
                <a:gd name="connsiteX48" fmla="*/ 1562336 w 4514915"/>
                <a:gd name="connsiteY48" fmla="*/ 2787571 h 291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514915" h="2911341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93813DF3-8A39-4E93-9B0E-F99D5143FF56}"/>
                </a:ext>
              </a:extLst>
            </p:cNvPr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>
                <a:gd name="connsiteX0" fmla="*/ 114360 w 3059244"/>
                <a:gd name="connsiteY0" fmla="*/ 267897 h 1813750"/>
                <a:gd name="connsiteX1" fmla="*/ 135377 w 3059244"/>
                <a:gd name="connsiteY1" fmla="*/ 264783 h 1813750"/>
                <a:gd name="connsiteX2" fmla="*/ 755010 w 3059244"/>
                <a:gd name="connsiteY2" fmla="*/ 3230 h 1813750"/>
                <a:gd name="connsiteX3" fmla="*/ 796267 w 3059244"/>
                <a:gd name="connsiteY3" fmla="*/ 5565 h 1813750"/>
                <a:gd name="connsiteX4" fmla="*/ 1401889 w 3059244"/>
                <a:gd name="connsiteY4" fmla="*/ 212628 h 1813750"/>
                <a:gd name="connsiteX5" fmla="*/ 2064336 w 3059244"/>
                <a:gd name="connsiteY5" fmla="*/ 439931 h 1813750"/>
                <a:gd name="connsiteX6" fmla="*/ 2646604 w 3059244"/>
                <a:gd name="connsiteY6" fmla="*/ 638432 h 1813750"/>
                <a:gd name="connsiteX7" fmla="*/ 3046719 w 3059244"/>
                <a:gd name="connsiteY7" fmla="*/ 775436 h 1813750"/>
                <a:gd name="connsiteX8" fmla="*/ 3063844 w 3059244"/>
                <a:gd name="connsiteY8" fmla="*/ 805016 h 1813750"/>
                <a:gd name="connsiteX9" fmla="*/ 3061509 w 3059244"/>
                <a:gd name="connsiteY9" fmla="*/ 829148 h 1813750"/>
                <a:gd name="connsiteX10" fmla="*/ 3052168 w 3059244"/>
                <a:gd name="connsiteY10" fmla="*/ 1098486 h 1813750"/>
                <a:gd name="connsiteX11" fmla="*/ 3045941 w 3059244"/>
                <a:gd name="connsiteY11" fmla="*/ 1231598 h 1813750"/>
                <a:gd name="connsiteX12" fmla="*/ 3028815 w 3059244"/>
                <a:gd name="connsiteY12" fmla="*/ 1255729 h 1813750"/>
                <a:gd name="connsiteX13" fmla="*/ 2741573 w 3059244"/>
                <a:gd name="connsiteY13" fmla="*/ 1383393 h 1813750"/>
                <a:gd name="connsiteX14" fmla="*/ 2451218 w 3059244"/>
                <a:gd name="connsiteY14" fmla="*/ 1513391 h 1813750"/>
                <a:gd name="connsiteX15" fmla="*/ 2432535 w 3059244"/>
                <a:gd name="connsiteY15" fmla="*/ 1528181 h 1813750"/>
                <a:gd name="connsiteX16" fmla="*/ 1844817 w 3059244"/>
                <a:gd name="connsiteY16" fmla="*/ 1790513 h 1813750"/>
                <a:gd name="connsiteX17" fmla="*/ 1819129 w 3059244"/>
                <a:gd name="connsiteY17" fmla="*/ 1802968 h 1813750"/>
                <a:gd name="connsiteX18" fmla="*/ 1704699 w 3059244"/>
                <a:gd name="connsiteY18" fmla="*/ 1804525 h 1813750"/>
                <a:gd name="connsiteX19" fmla="*/ 805609 w 3059244"/>
                <a:gd name="connsiteY19" fmla="*/ 1457344 h 1813750"/>
                <a:gd name="connsiteX20" fmla="*/ 456870 w 3059244"/>
                <a:gd name="connsiteY20" fmla="*/ 1323453 h 1813750"/>
                <a:gd name="connsiteX21" fmla="*/ 410943 w 3059244"/>
                <a:gd name="connsiteY21" fmla="*/ 1279082 h 1813750"/>
                <a:gd name="connsiteX22" fmla="*/ 384476 w 3059244"/>
                <a:gd name="connsiteY22" fmla="*/ 1215251 h 1813750"/>
                <a:gd name="connsiteX23" fmla="*/ 248250 w 3059244"/>
                <a:gd name="connsiteY23" fmla="*/ 900764 h 1813750"/>
                <a:gd name="connsiteX24" fmla="*/ 124479 w 3059244"/>
                <a:gd name="connsiteY24" fmla="*/ 614300 h 1813750"/>
                <a:gd name="connsiteX25" fmla="*/ 44301 w 3059244"/>
                <a:gd name="connsiteY25" fmla="*/ 427476 h 1813750"/>
                <a:gd name="connsiteX26" fmla="*/ 20169 w 3059244"/>
                <a:gd name="connsiteY26" fmla="*/ 383105 h 1813750"/>
                <a:gd name="connsiteX27" fmla="*/ 3043 w 3059244"/>
                <a:gd name="connsiteY27" fmla="*/ 335621 h 1813750"/>
                <a:gd name="connsiteX28" fmla="*/ 10049 w 3059244"/>
                <a:gd name="connsiteY28" fmla="*/ 310711 h 1813750"/>
                <a:gd name="connsiteX29" fmla="*/ 114360 w 3059244"/>
                <a:gd name="connsiteY29" fmla="*/ 267897 h 18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59244" h="181375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E9F70893-3FC1-4A45-A01B-A1975303CBF5}"/>
                </a:ext>
              </a:extLst>
            </p:cNvPr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>
                <a:gd name="connsiteX0" fmla="*/ 0 w 2428712"/>
                <a:gd name="connsiteY0" fmla="*/ 205531 h 910767"/>
                <a:gd name="connsiteX1" fmla="*/ 224189 w 2428712"/>
                <a:gd name="connsiteY1" fmla="*/ 100442 h 910767"/>
                <a:gd name="connsiteX2" fmla="*/ 432031 w 2428712"/>
                <a:gd name="connsiteY2" fmla="*/ 3916 h 910767"/>
                <a:gd name="connsiteX3" fmla="*/ 462390 w 2428712"/>
                <a:gd name="connsiteY3" fmla="*/ 3138 h 910767"/>
                <a:gd name="connsiteX4" fmla="*/ 945019 w 2428712"/>
                <a:gd name="connsiteY4" fmla="*/ 179064 h 910767"/>
                <a:gd name="connsiteX5" fmla="*/ 1640160 w 2428712"/>
                <a:gd name="connsiteY5" fmla="*/ 433612 h 910767"/>
                <a:gd name="connsiteX6" fmla="*/ 2032491 w 2428712"/>
                <a:gd name="connsiteY6" fmla="*/ 568281 h 910767"/>
                <a:gd name="connsiteX7" fmla="*/ 2415480 w 2428712"/>
                <a:gd name="connsiteY7" fmla="*/ 698279 h 910767"/>
                <a:gd name="connsiteX8" fmla="*/ 2428713 w 2428712"/>
                <a:gd name="connsiteY8" fmla="*/ 718518 h 910767"/>
                <a:gd name="connsiteX9" fmla="*/ 2388235 w 2428712"/>
                <a:gd name="connsiteY9" fmla="*/ 899893 h 910767"/>
                <a:gd name="connsiteX10" fmla="*/ 2363325 w 2428712"/>
                <a:gd name="connsiteY10" fmla="*/ 913905 h 910767"/>
                <a:gd name="connsiteX11" fmla="*/ 1708662 w 2428712"/>
                <a:gd name="connsiteY11" fmla="*/ 718518 h 910767"/>
                <a:gd name="connsiteX12" fmla="*/ 1254057 w 2428712"/>
                <a:gd name="connsiteY12" fmla="*/ 581514 h 910767"/>
                <a:gd name="connsiteX13" fmla="*/ 717716 w 2428712"/>
                <a:gd name="connsiteY13" fmla="*/ 421935 h 910767"/>
                <a:gd name="connsiteX14" fmla="*/ 274009 w 2428712"/>
                <a:gd name="connsiteY14" fmla="*/ 288823 h 910767"/>
                <a:gd name="connsiteX15" fmla="*/ 24132 w 2428712"/>
                <a:gd name="connsiteY15" fmla="*/ 214872 h 910767"/>
                <a:gd name="connsiteX16" fmla="*/ 0 w 2428712"/>
                <a:gd name="connsiteY16" fmla="*/ 205531 h 91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8712" h="910767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10BE4196-4C2E-4AEC-A915-651E561F3477}"/>
                </a:ext>
              </a:extLst>
            </p:cNvPr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>
                <a:gd name="connsiteX0" fmla="*/ 629660 w 934120"/>
                <a:gd name="connsiteY0" fmla="*/ 157244 h 1214356"/>
                <a:gd name="connsiteX1" fmla="*/ 600080 w 934120"/>
                <a:gd name="connsiteY1" fmla="*/ 0 h 1214356"/>
                <a:gd name="connsiteX2" fmla="*/ 594631 w 934120"/>
                <a:gd name="connsiteY2" fmla="*/ 7006 h 1214356"/>
                <a:gd name="connsiteX3" fmla="*/ 206192 w 934120"/>
                <a:gd name="connsiteY3" fmla="*/ 472509 h 1214356"/>
                <a:gd name="connsiteX4" fmla="*/ 165714 w 934120"/>
                <a:gd name="connsiteY4" fmla="*/ 512209 h 1214356"/>
                <a:gd name="connsiteX5" fmla="*/ 1464 w 934120"/>
                <a:gd name="connsiteY5" fmla="*/ 640651 h 1214356"/>
                <a:gd name="connsiteX6" fmla="*/ 6135 w 934120"/>
                <a:gd name="connsiteY6" fmla="*/ 667896 h 1214356"/>
                <a:gd name="connsiteX7" fmla="*/ 62960 w 934120"/>
                <a:gd name="connsiteY7" fmla="*/ 782326 h 1214356"/>
                <a:gd name="connsiteX8" fmla="*/ 139247 w 934120"/>
                <a:gd name="connsiteY8" fmla="*/ 861726 h 1214356"/>
                <a:gd name="connsiteX9" fmla="*/ 259126 w 934120"/>
                <a:gd name="connsiteY9" fmla="*/ 971485 h 1214356"/>
                <a:gd name="connsiteX10" fmla="*/ 294934 w 934120"/>
                <a:gd name="connsiteY10" fmla="*/ 1011185 h 1214356"/>
                <a:gd name="connsiteX11" fmla="*/ 376669 w 934120"/>
                <a:gd name="connsiteY11" fmla="*/ 1138848 h 1214356"/>
                <a:gd name="connsiteX12" fmla="*/ 480201 w 934120"/>
                <a:gd name="connsiteY12" fmla="*/ 1212800 h 1214356"/>
                <a:gd name="connsiteX13" fmla="*/ 509781 w 934120"/>
                <a:gd name="connsiteY13" fmla="*/ 1216692 h 1214356"/>
                <a:gd name="connsiteX14" fmla="*/ 697384 w 934120"/>
                <a:gd name="connsiteY14" fmla="*/ 1183219 h 1214356"/>
                <a:gd name="connsiteX15" fmla="*/ 716066 w 934120"/>
                <a:gd name="connsiteY15" fmla="*/ 1173100 h 1214356"/>
                <a:gd name="connsiteX16" fmla="*/ 746425 w 934120"/>
                <a:gd name="connsiteY16" fmla="*/ 1069568 h 1214356"/>
                <a:gd name="connsiteX17" fmla="*/ 699719 w 934120"/>
                <a:gd name="connsiteY17" fmla="*/ 1035317 h 1214356"/>
                <a:gd name="connsiteX18" fmla="*/ 575948 w 934120"/>
                <a:gd name="connsiteY18" fmla="*/ 997173 h 1214356"/>
                <a:gd name="connsiteX19" fmla="*/ 528464 w 934120"/>
                <a:gd name="connsiteY19" fmla="*/ 986275 h 1214356"/>
                <a:gd name="connsiteX20" fmla="*/ 533913 w 934120"/>
                <a:gd name="connsiteY20" fmla="*/ 934899 h 1214356"/>
                <a:gd name="connsiteX21" fmla="*/ 553374 w 934120"/>
                <a:gd name="connsiteY21" fmla="*/ 834481 h 1214356"/>
                <a:gd name="connsiteX22" fmla="*/ 595409 w 934120"/>
                <a:gd name="connsiteY22" fmla="*/ 729392 h 1214356"/>
                <a:gd name="connsiteX23" fmla="*/ 667025 w 934120"/>
                <a:gd name="connsiteY23" fmla="*/ 621969 h 1214356"/>
                <a:gd name="connsiteX24" fmla="*/ 934806 w 934120"/>
                <a:gd name="connsiteY24" fmla="*/ 358858 h 1214356"/>
                <a:gd name="connsiteX25" fmla="*/ 940255 w 934120"/>
                <a:gd name="connsiteY25" fmla="*/ 352630 h 1214356"/>
                <a:gd name="connsiteX26" fmla="*/ 791574 w 934120"/>
                <a:gd name="connsiteY26" fmla="*/ 293470 h 1214356"/>
                <a:gd name="connsiteX27" fmla="*/ 629660 w 934120"/>
                <a:gd name="connsiteY27" fmla="*/ 157244 h 12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4120" h="1214356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B9D8F2D-70CD-4FBF-A3BA-2174630A5751}"/>
                </a:ext>
              </a:extLst>
            </p:cNvPr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>
                <a:gd name="connsiteX0" fmla="*/ 535732 w 529334"/>
                <a:gd name="connsiteY0" fmla="*/ 422106 h 599393"/>
                <a:gd name="connsiteX1" fmla="*/ 424416 w 529334"/>
                <a:gd name="connsiteY1" fmla="*/ 514739 h 599393"/>
                <a:gd name="connsiteX2" fmla="*/ 415075 w 529334"/>
                <a:gd name="connsiteY2" fmla="*/ 534200 h 599393"/>
                <a:gd name="connsiteX3" fmla="*/ 367591 w 529334"/>
                <a:gd name="connsiteY3" fmla="*/ 588690 h 599393"/>
                <a:gd name="connsiteX4" fmla="*/ 286633 w 529334"/>
                <a:gd name="connsiteY4" fmla="*/ 584798 h 599393"/>
                <a:gd name="connsiteX5" fmla="*/ 189329 w 529334"/>
                <a:gd name="connsiteY5" fmla="*/ 571565 h 599393"/>
                <a:gd name="connsiteX6" fmla="*/ 140288 w 529334"/>
                <a:gd name="connsiteY6" fmla="*/ 573900 h 599393"/>
                <a:gd name="connsiteX7" fmla="*/ 102923 w 529334"/>
                <a:gd name="connsiteY7" fmla="*/ 547434 h 599393"/>
                <a:gd name="connsiteX8" fmla="*/ 58552 w 529334"/>
                <a:gd name="connsiteY8" fmla="*/ 516296 h 599393"/>
                <a:gd name="connsiteX9" fmla="*/ 25858 w 529334"/>
                <a:gd name="connsiteY9" fmla="*/ 394861 h 599393"/>
                <a:gd name="connsiteX10" fmla="*/ 4062 w 529334"/>
                <a:gd name="connsiteY10" fmla="*/ 309233 h 599393"/>
                <a:gd name="connsiteX11" fmla="*/ 39091 w 529334"/>
                <a:gd name="connsiteY11" fmla="*/ 183905 h 599393"/>
                <a:gd name="connsiteX12" fmla="*/ 99809 w 529334"/>
                <a:gd name="connsiteY12" fmla="*/ 93607 h 599393"/>
                <a:gd name="connsiteX13" fmla="*/ 103702 w 529334"/>
                <a:gd name="connsiteY13" fmla="*/ 60134 h 599393"/>
                <a:gd name="connsiteX14" fmla="*/ 108372 w 529334"/>
                <a:gd name="connsiteY14" fmla="*/ 26661 h 599393"/>
                <a:gd name="connsiteX15" fmla="*/ 179209 w 529334"/>
                <a:gd name="connsiteY15" fmla="*/ 17320 h 599393"/>
                <a:gd name="connsiteX16" fmla="*/ 362141 w 529334"/>
                <a:gd name="connsiteY16" fmla="*/ 1752 h 599393"/>
                <a:gd name="connsiteX17" fmla="*/ 407291 w 529334"/>
                <a:gd name="connsiteY17" fmla="*/ 4087 h 599393"/>
                <a:gd name="connsiteX18" fmla="*/ 513158 w 529334"/>
                <a:gd name="connsiteY18" fmla="*/ 308454 h 599393"/>
                <a:gd name="connsiteX19" fmla="*/ 535732 w 529334"/>
                <a:gd name="connsiteY19" fmla="*/ 422106 h 59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9334" h="599393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AB2ED2D1-67C7-49DB-AD97-B90670194305}"/>
                </a:ext>
              </a:extLst>
            </p:cNvPr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>
                <a:gd name="connsiteX0" fmla="*/ 68412 w 124549"/>
                <a:gd name="connsiteY0" fmla="*/ 9809 h 77843"/>
                <a:gd name="connsiteX1" fmla="*/ 121723 w 124549"/>
                <a:gd name="connsiteY1" fmla="*/ 49558 h 77843"/>
                <a:gd name="connsiteX2" fmla="*/ 58345 w 124549"/>
                <a:gd name="connsiteY2" fmla="*/ 69689 h 77843"/>
                <a:gd name="connsiteX3" fmla="*/ 5034 w 124549"/>
                <a:gd name="connsiteY3" fmla="*/ 29940 h 77843"/>
                <a:gd name="connsiteX4" fmla="*/ 68412 w 124549"/>
                <a:gd name="connsiteY4" fmla="*/ 9809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49" h="77843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60AE2C2B-6AFE-498B-B701-72E2E67A4DB5}"/>
                </a:ext>
              </a:extLst>
            </p:cNvPr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>
                <a:gd name="connsiteX0" fmla="*/ 61806 w 116765"/>
                <a:gd name="connsiteY0" fmla="*/ 2635 h 62274"/>
                <a:gd name="connsiteX1" fmla="*/ 119556 w 116765"/>
                <a:gd name="connsiteY1" fmla="*/ 35599 h 62274"/>
                <a:gd name="connsiteX2" fmla="*/ 59102 w 116765"/>
                <a:gd name="connsiteY2" fmla="*/ 63292 h 62274"/>
                <a:gd name="connsiteX3" fmla="*/ 1352 w 116765"/>
                <a:gd name="connsiteY3" fmla="*/ 30329 h 62274"/>
                <a:gd name="connsiteX4" fmla="*/ 61806 w 116765"/>
                <a:gd name="connsiteY4" fmla="*/ 2635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62274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DB59C136-90C1-4184-9502-D48BC6061676}"/>
                </a:ext>
              </a:extLst>
            </p:cNvPr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>
                <a:gd name="connsiteX0" fmla="*/ 57227 w 54490"/>
                <a:gd name="connsiteY0" fmla="*/ 59522 h 62274"/>
                <a:gd name="connsiteX1" fmla="*/ 7407 w 54490"/>
                <a:gd name="connsiteY1" fmla="*/ 50959 h 62274"/>
                <a:gd name="connsiteX2" fmla="*/ 6629 w 54490"/>
                <a:gd name="connsiteY2" fmla="*/ 10481 h 62274"/>
                <a:gd name="connsiteX3" fmla="*/ 47886 w 54490"/>
                <a:gd name="connsiteY3" fmla="*/ 6589 h 62274"/>
                <a:gd name="connsiteX4" fmla="*/ 57227 w 54490"/>
                <a:gd name="connsiteY4" fmla="*/ 5952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1D9AD838-C4F0-4AB0-B1B5-F91450E77D77}"/>
                </a:ext>
              </a:extLst>
            </p:cNvPr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>
                <a:gd name="connsiteX0" fmla="*/ 50258 w 54490"/>
                <a:gd name="connsiteY0" fmla="*/ 63432 h 62274"/>
                <a:gd name="connsiteX1" fmla="*/ 1995 w 54490"/>
                <a:gd name="connsiteY1" fmla="*/ 62654 h 62274"/>
                <a:gd name="connsiteX2" fmla="*/ 14450 w 54490"/>
                <a:gd name="connsiteY2" fmla="*/ 9721 h 62274"/>
                <a:gd name="connsiteX3" fmla="*/ 57264 w 54490"/>
                <a:gd name="connsiteY3" fmla="*/ 14391 h 62274"/>
                <a:gd name="connsiteX4" fmla="*/ 50258 w 54490"/>
                <a:gd name="connsiteY4" fmla="*/ 6343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0" name="Graphic 83">
            <a:extLst>
              <a:ext uri="{FF2B5EF4-FFF2-40B4-BE49-F238E27FC236}">
                <a16:creationId xmlns:a16="http://schemas.microsoft.com/office/drawing/2014/main" id="{77266FE8-E273-4622-9BFE-5A93AE976AB7}"/>
              </a:ext>
            </a:extLst>
          </p:cNvPr>
          <p:cNvGrpSpPr/>
          <p:nvPr/>
        </p:nvGrpSpPr>
        <p:grpSpPr>
          <a:xfrm>
            <a:off x="10619619" y="3563341"/>
            <a:ext cx="826994" cy="612587"/>
            <a:chOff x="5581650" y="3048000"/>
            <a:chExt cx="1028700" cy="762000"/>
          </a:xfrm>
          <a:solidFill>
            <a:schemeClr val="accent3"/>
          </a:solidFill>
        </p:grpSpPr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F734D765-FEDA-437F-8C3A-03AC816AD59D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D78B657F-CD34-419E-8B0D-19D81DF1BC7B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9E0ED044-EF42-46F6-84C6-D593452B96C1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EFC7C1E1-73EC-4E36-B62E-B94159A72D2E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5" name="Graphic 91">
            <a:extLst>
              <a:ext uri="{FF2B5EF4-FFF2-40B4-BE49-F238E27FC236}">
                <a16:creationId xmlns:a16="http://schemas.microsoft.com/office/drawing/2014/main" id="{EBDF634B-90FA-48C4-88B6-87672FEFE65A}"/>
              </a:ext>
            </a:extLst>
          </p:cNvPr>
          <p:cNvGrpSpPr/>
          <p:nvPr/>
        </p:nvGrpSpPr>
        <p:grpSpPr>
          <a:xfrm>
            <a:off x="767091" y="3595293"/>
            <a:ext cx="706599" cy="504847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5E94CB3A-3CED-4E77-BBFC-A5E36F914F1C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7AE67B66-65A2-4144-AED1-CBFAE7C49BA6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8" name="Group 697">
            <a:extLst>
              <a:ext uri="{FF2B5EF4-FFF2-40B4-BE49-F238E27FC236}">
                <a16:creationId xmlns:a16="http://schemas.microsoft.com/office/drawing/2014/main" id="{6F71DAC7-33FE-4D18-A9C8-B81121144787}"/>
              </a:ext>
            </a:extLst>
          </p:cNvPr>
          <p:cNvGrpSpPr/>
          <p:nvPr/>
        </p:nvGrpSpPr>
        <p:grpSpPr>
          <a:xfrm>
            <a:off x="6542282" y="4051066"/>
            <a:ext cx="454948" cy="645840"/>
            <a:chOff x="3805328" y="4061908"/>
            <a:chExt cx="310118" cy="440241"/>
          </a:xfrm>
        </p:grpSpPr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711C8B5-3C4C-4AE4-B422-2881DE87E2D5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B04AC875-DE9D-4453-B882-0581467BC9A4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62A1EF85-00D7-4F36-8F7A-42F7A0BB7CDF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D66E2FFF-B315-4D30-B840-01E72F860B2A}"/>
              </a:ext>
            </a:extLst>
          </p:cNvPr>
          <p:cNvGrpSpPr/>
          <p:nvPr/>
        </p:nvGrpSpPr>
        <p:grpSpPr>
          <a:xfrm>
            <a:off x="6869951" y="4133123"/>
            <a:ext cx="333375" cy="660868"/>
            <a:chOff x="4513211" y="4124289"/>
            <a:chExt cx="227247" cy="450485"/>
          </a:xfrm>
        </p:grpSpPr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6A86FE04-97E2-44E2-ADB3-EC3A81071A15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2A005DDB-7B58-4526-93AA-9D72EE11A41E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447B9872-D4FD-401B-887F-8E404C1BE9BF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6" name="Graphic 220">
            <a:extLst>
              <a:ext uri="{FF2B5EF4-FFF2-40B4-BE49-F238E27FC236}">
                <a16:creationId xmlns:a16="http://schemas.microsoft.com/office/drawing/2014/main" id="{4C0D0C0E-FB26-43A9-BFBB-59F62AEDFC6B}"/>
              </a:ext>
            </a:extLst>
          </p:cNvPr>
          <p:cNvGrpSpPr/>
          <p:nvPr/>
        </p:nvGrpSpPr>
        <p:grpSpPr>
          <a:xfrm>
            <a:off x="7639701" y="4496510"/>
            <a:ext cx="459983" cy="575636"/>
            <a:chOff x="5262562" y="2386012"/>
            <a:chExt cx="1666875" cy="2085975"/>
          </a:xfrm>
        </p:grpSpPr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284386AF-1FA1-4330-8A76-90AE38117025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909545C0-92C0-4C89-9E10-D7E25D9396B6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D51E9C66-93E0-46A0-98E1-8836F42914DA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0" name="Group 709">
            <a:extLst>
              <a:ext uri="{FF2B5EF4-FFF2-40B4-BE49-F238E27FC236}">
                <a16:creationId xmlns:a16="http://schemas.microsoft.com/office/drawing/2014/main" id="{462C361B-291D-43E5-803F-B543B4AE1720}"/>
              </a:ext>
            </a:extLst>
          </p:cNvPr>
          <p:cNvGrpSpPr/>
          <p:nvPr/>
        </p:nvGrpSpPr>
        <p:grpSpPr>
          <a:xfrm rot="20060053">
            <a:off x="6123308" y="3674703"/>
            <a:ext cx="481598" cy="1001099"/>
            <a:chOff x="1583158" y="1040918"/>
            <a:chExt cx="1865369" cy="3877549"/>
          </a:xfrm>
        </p:grpSpPr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2377AB4-4026-4652-8369-7FD96F23A090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861D3A50-3C59-4BD2-ACB2-7E493B4F2F81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13" name="Group 712">
            <a:extLst>
              <a:ext uri="{FF2B5EF4-FFF2-40B4-BE49-F238E27FC236}">
                <a16:creationId xmlns:a16="http://schemas.microsoft.com/office/drawing/2014/main" id="{390628D5-DEC8-4392-A018-485B6327706E}"/>
              </a:ext>
            </a:extLst>
          </p:cNvPr>
          <p:cNvGrpSpPr/>
          <p:nvPr/>
        </p:nvGrpSpPr>
        <p:grpSpPr>
          <a:xfrm>
            <a:off x="7173926" y="4162234"/>
            <a:ext cx="363861" cy="744913"/>
            <a:chOff x="7528445" y="2305877"/>
            <a:chExt cx="561155" cy="1148822"/>
          </a:xfrm>
        </p:grpSpPr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F0C33C56-79C1-4B31-B5EE-0FA311F3FD24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404BDF07-FD16-4F93-873D-7EA4F5646C44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D0CB1375-11FE-4892-8F7A-EDC080EFAA1A}"/>
              </a:ext>
            </a:extLst>
          </p:cNvPr>
          <p:cNvGrpSpPr/>
          <p:nvPr/>
        </p:nvGrpSpPr>
        <p:grpSpPr>
          <a:xfrm rot="589284">
            <a:off x="7373916" y="4080916"/>
            <a:ext cx="489314" cy="864116"/>
            <a:chOff x="1624045" y="1828164"/>
            <a:chExt cx="1040665" cy="1837790"/>
          </a:xfrm>
        </p:grpSpPr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4B06966D-4C15-458C-B435-E85AABD4339C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5A191EEA-F2B7-449B-BC91-F886029DC0A8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B078365E-C284-474C-A6F2-2F3A8EBC7123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270A2117-8171-4C0C-8E11-145BB85AC529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1752C33B-7FFB-4B99-8DD5-DE1B5E694040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2021-04-14T08:39:02Z</dcterms:modified>
</cp:coreProperties>
</file>