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72409" y="268324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72408" y="170765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36296" y="391765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2014-07-16T21:33:49Z</dcterms:modified>
</cp:coreProperties>
</file>