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3600"/>
    <a:srgbClr val="D68B1C"/>
    <a:srgbClr val="552579"/>
    <a:srgbClr val="2597FF"/>
    <a:srgbClr val="FF9E1D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6260" y="3123589"/>
            <a:ext cx="7940660" cy="1068935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rgbClr val="253600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6260" y="4326142"/>
            <a:ext cx="7940660" cy="935318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0070C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3817625"/>
          </a:xfrm>
        </p:spPr>
        <p:txBody>
          <a:bodyPr/>
          <a:lstStyle>
            <a:lvl1pPr>
              <a:defRPr sz="2800">
                <a:solidFill>
                  <a:srgbClr val="253600"/>
                </a:solidFill>
              </a:defRPr>
            </a:lvl1pPr>
            <a:lvl2pPr>
              <a:defRPr>
                <a:solidFill>
                  <a:srgbClr val="253600"/>
                </a:solidFill>
              </a:defRPr>
            </a:lvl2pPr>
            <a:lvl3pPr>
              <a:defRPr>
                <a:solidFill>
                  <a:srgbClr val="253600"/>
                </a:solidFill>
              </a:defRPr>
            </a:lvl3pPr>
            <a:lvl4pPr>
              <a:defRPr>
                <a:solidFill>
                  <a:srgbClr val="253600"/>
                </a:solidFill>
              </a:defRPr>
            </a:lvl4pPr>
            <a:lvl5pPr>
              <a:defRPr>
                <a:solidFill>
                  <a:srgbClr val="2536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4129" y="527605"/>
            <a:ext cx="6260904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4130" y="1443835"/>
            <a:ext cx="6260904" cy="4275740"/>
          </a:xfrm>
        </p:spPr>
        <p:txBody>
          <a:bodyPr/>
          <a:lstStyle>
            <a:lvl1pPr>
              <a:defRPr sz="2800">
                <a:solidFill>
                  <a:srgbClr val="253600"/>
                </a:solidFill>
              </a:defRPr>
            </a:lvl1pPr>
            <a:lvl2pPr>
              <a:defRPr>
                <a:solidFill>
                  <a:srgbClr val="253600"/>
                </a:solidFill>
              </a:defRPr>
            </a:lvl2pPr>
            <a:lvl3pPr>
              <a:defRPr>
                <a:solidFill>
                  <a:srgbClr val="253600"/>
                </a:solidFill>
              </a:defRPr>
            </a:lvl3pPr>
            <a:lvl4pPr>
              <a:defRPr>
                <a:solidFill>
                  <a:srgbClr val="253600"/>
                </a:solidFill>
              </a:defRPr>
            </a:lvl4pPr>
            <a:lvl5pPr>
              <a:defRPr>
                <a:solidFill>
                  <a:srgbClr val="2536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70C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3561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536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65475"/>
            <a:ext cx="4040188" cy="3035058"/>
          </a:xfrm>
        </p:spPr>
        <p:txBody>
          <a:bodyPr/>
          <a:lstStyle>
            <a:lvl1pPr>
              <a:defRPr sz="2400">
                <a:solidFill>
                  <a:srgbClr val="253600"/>
                </a:solidFill>
              </a:defRPr>
            </a:lvl1pPr>
            <a:lvl2pPr>
              <a:defRPr sz="2000">
                <a:solidFill>
                  <a:srgbClr val="253600"/>
                </a:solidFill>
              </a:defRPr>
            </a:lvl2pPr>
            <a:lvl3pPr>
              <a:defRPr sz="1800">
                <a:solidFill>
                  <a:srgbClr val="253600"/>
                </a:solidFill>
              </a:defRPr>
            </a:lvl3pPr>
            <a:lvl4pPr>
              <a:defRPr sz="1600">
                <a:solidFill>
                  <a:srgbClr val="253600"/>
                </a:solidFill>
              </a:defRPr>
            </a:lvl4pPr>
            <a:lvl5pPr>
              <a:defRPr sz="1600">
                <a:solidFill>
                  <a:srgbClr val="2536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3561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536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65475"/>
            <a:ext cx="4041775" cy="3035058"/>
          </a:xfrm>
        </p:spPr>
        <p:txBody>
          <a:bodyPr/>
          <a:lstStyle>
            <a:lvl1pPr>
              <a:defRPr sz="2400">
                <a:solidFill>
                  <a:srgbClr val="253600"/>
                </a:solidFill>
              </a:defRPr>
            </a:lvl1pPr>
            <a:lvl2pPr>
              <a:defRPr sz="2000">
                <a:solidFill>
                  <a:srgbClr val="253600"/>
                </a:solidFill>
              </a:defRPr>
            </a:lvl2pPr>
            <a:lvl3pPr>
              <a:defRPr sz="1800">
                <a:solidFill>
                  <a:srgbClr val="253600"/>
                </a:solidFill>
              </a:defRPr>
            </a:lvl3pPr>
            <a:lvl4pPr>
              <a:defRPr sz="1600">
                <a:solidFill>
                  <a:srgbClr val="253600"/>
                </a:solidFill>
              </a:defRPr>
            </a:lvl4pPr>
            <a:lvl5pPr>
              <a:defRPr sz="1600">
                <a:solidFill>
                  <a:srgbClr val="2536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55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Majo</cp:lastModifiedBy>
  <cp:revision>43</cp:revision>
  <dcterms:created xsi:type="dcterms:W3CDTF">2013-08-21T19:17:07Z</dcterms:created>
  <dcterms:modified xsi:type="dcterms:W3CDTF">2016-05-10T13:26:58Z</dcterms:modified>
</cp:coreProperties>
</file>