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5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25222"/>
    <a:srgbClr val="D7D7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>
        <p:scale>
          <a:sx n="100" d="100"/>
          <a:sy n="100" d="100"/>
        </p:scale>
        <p:origin x="-2040" y="-30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10" cy="7201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D406FE-2463-4DA6-B26C-F63112546914}" type="datetimeFigureOut">
              <a:rPr lang="ko-KR" altLang="en-US" smtClean="0"/>
              <a:pPr/>
              <a:t>2014-02-10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AE5F80-7A67-4AEF-838A-9199D38A807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441066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AE5F80-7A67-4AEF-838A-9199D38A807E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2014-02-10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2014-02-10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2014-02-10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2014-02-10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2014-02-10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2014-02-10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2014-02-10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2014-02-10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2014-02-10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2014-02-10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2014-02-10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FBB2F1-FF60-4DDD-AB2B-98BE5FE70517}" type="datetimeFigureOut">
              <a:rPr lang="ko-KR" altLang="en-US" smtClean="0"/>
              <a:pPr/>
              <a:t>2014-02-10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-powerpoint-templates-design.com/free-powerpoint-diagrams-design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/>
          </p:cNvSpPr>
          <p:nvPr/>
        </p:nvSpPr>
        <p:spPr bwMode="auto">
          <a:xfrm>
            <a:off x="2016125" y="2152952"/>
            <a:ext cx="5148263" cy="1042988"/>
          </a:xfrm>
          <a:custGeom>
            <a:avLst/>
            <a:gdLst/>
            <a:ahLst/>
            <a:cxnLst>
              <a:cxn ang="0">
                <a:pos x="0" y="113"/>
              </a:cxn>
              <a:cxn ang="0">
                <a:pos x="0" y="0"/>
              </a:cxn>
              <a:cxn ang="0">
                <a:pos x="3289" y="0"/>
              </a:cxn>
              <a:cxn ang="0">
                <a:pos x="3289" y="113"/>
              </a:cxn>
            </a:cxnLst>
            <a:rect l="0" t="0" r="r" b="b"/>
            <a:pathLst>
              <a:path w="3289" h="113">
                <a:moveTo>
                  <a:pt x="0" y="113"/>
                </a:moveTo>
                <a:lnTo>
                  <a:pt x="0" y="0"/>
                </a:lnTo>
                <a:lnTo>
                  <a:pt x="3289" y="0"/>
                </a:lnTo>
                <a:lnTo>
                  <a:pt x="3289" y="113"/>
                </a:lnTo>
              </a:path>
            </a:pathLst>
          </a:custGeom>
          <a:noFill/>
          <a:ln w="19050" cap="flat" cmpd="sng">
            <a:solidFill>
              <a:srgbClr val="654E25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60" name="모서리가 둥근 직사각형 59"/>
          <p:cNvSpPr/>
          <p:nvPr/>
        </p:nvSpPr>
        <p:spPr>
          <a:xfrm>
            <a:off x="885799" y="2411708"/>
            <a:ext cx="2252679" cy="528641"/>
          </a:xfrm>
          <a:prstGeom prst="roundRect">
            <a:avLst/>
          </a:prstGeom>
          <a:gradFill>
            <a:gsLst>
              <a:gs pos="0">
                <a:schemeClr val="accent1"/>
              </a:gs>
              <a:gs pos="61000">
                <a:schemeClr val="tx2"/>
              </a:gs>
              <a:gs pos="100000">
                <a:schemeClr val="accent1"/>
              </a:gs>
            </a:gsLst>
            <a:lin ang="5400000" scaled="0"/>
          </a:gra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50800" h="254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40" name="그룹 39"/>
          <p:cNvGrpSpPr/>
          <p:nvPr/>
        </p:nvGrpSpPr>
        <p:grpSpPr>
          <a:xfrm>
            <a:off x="3395654" y="1268700"/>
            <a:ext cx="2357454" cy="666692"/>
            <a:chOff x="4595751" y="2900358"/>
            <a:chExt cx="1285884" cy="1285884"/>
          </a:xfrm>
        </p:grpSpPr>
        <p:sp>
          <p:nvSpPr>
            <p:cNvPr id="41" name="직사각형 40"/>
            <p:cNvSpPr/>
            <p:nvPr/>
          </p:nvSpPr>
          <p:spPr>
            <a:xfrm>
              <a:off x="4620430" y="2934375"/>
              <a:ext cx="1214446" cy="1214447"/>
            </a:xfrm>
            <a:prstGeom prst="rect">
              <a:avLst/>
            </a:prstGeom>
            <a:gradFill flip="none" rotWithShape="1">
              <a:gsLst>
                <a:gs pos="0">
                  <a:srgbClr val="FF6400"/>
                </a:gs>
                <a:gs pos="53000">
                  <a:schemeClr val="accent6"/>
                </a:gs>
                <a:gs pos="100000">
                  <a:schemeClr val="accent6">
                    <a:lumMod val="75000"/>
                  </a:schemeClr>
                </a:gs>
              </a:gsLst>
              <a:lin ang="2700000" scaled="1"/>
              <a:tileRect/>
            </a:gradFill>
            <a:ln w="9525" algn="ctr">
              <a:noFill/>
              <a:round/>
              <a:headEnd/>
              <a:tailEnd/>
            </a:ln>
            <a:effectLst>
              <a:outerShdw dist="35921" dir="2700000" algn="ctr" rotWithShape="0">
                <a:schemeClr val="tx1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42" name="액자 41"/>
            <p:cNvSpPr/>
            <p:nvPr/>
          </p:nvSpPr>
          <p:spPr>
            <a:xfrm>
              <a:off x="4595751" y="2900358"/>
              <a:ext cx="1285884" cy="1285884"/>
            </a:xfrm>
            <a:prstGeom prst="frame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2700000" scaled="1"/>
              <a:tileRect/>
            </a:gradFill>
            <a:ln w="12700">
              <a:solidFill>
                <a:schemeClr val="bg1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33350" h="254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4" name="AutoShape 2"/>
          <p:cNvSpPr>
            <a:spLocks noChangeArrowheads="1"/>
          </p:cNvSpPr>
          <p:nvPr/>
        </p:nvSpPr>
        <p:spPr bwMode="auto">
          <a:xfrm>
            <a:off x="792163" y="6004227"/>
            <a:ext cx="2411412" cy="765175"/>
          </a:xfrm>
          <a:prstGeom prst="roundRect">
            <a:avLst>
              <a:gd name="adj" fmla="val 14014"/>
            </a:avLst>
          </a:prstGeom>
          <a:gradFill rotWithShape="1">
            <a:gsLst>
              <a:gs pos="0">
                <a:schemeClr val="bg1">
                  <a:lumMod val="65000"/>
                </a:schemeClr>
              </a:gs>
              <a:gs pos="100000">
                <a:schemeClr val="tx1">
                  <a:gamma/>
                  <a:shade val="46275"/>
                  <a:invGamma/>
                  <a:alpha val="0"/>
                </a:schemeClr>
              </a:gs>
            </a:gsLst>
            <a:lin ang="5400000" scaled="1"/>
          </a:gradFill>
          <a:ln w="12700" algn="ctr">
            <a:noFill/>
            <a:round/>
            <a:headEnd/>
            <a:tailEnd/>
          </a:ln>
          <a:effectLst/>
        </p:spPr>
        <p:txBody>
          <a:bodyPr/>
          <a:lstStyle/>
          <a:p>
            <a:endParaRPr lang="ko-KR" altLang="en-US"/>
          </a:p>
        </p:txBody>
      </p:sp>
      <p:sp>
        <p:nvSpPr>
          <p:cNvPr id="6" name="AutoShape 3"/>
          <p:cNvSpPr>
            <a:spLocks noChangeArrowheads="1"/>
          </p:cNvSpPr>
          <p:nvPr/>
        </p:nvSpPr>
        <p:spPr bwMode="auto">
          <a:xfrm>
            <a:off x="3384550" y="6004227"/>
            <a:ext cx="2411413" cy="765175"/>
          </a:xfrm>
          <a:prstGeom prst="roundRect">
            <a:avLst>
              <a:gd name="adj" fmla="val 14014"/>
            </a:avLst>
          </a:prstGeom>
          <a:gradFill rotWithShape="1">
            <a:gsLst>
              <a:gs pos="0">
                <a:schemeClr val="bg1">
                  <a:lumMod val="65000"/>
                </a:schemeClr>
              </a:gs>
              <a:gs pos="100000">
                <a:schemeClr val="tx1">
                  <a:gamma/>
                  <a:shade val="46275"/>
                  <a:invGamma/>
                  <a:alpha val="0"/>
                </a:schemeClr>
              </a:gs>
            </a:gsLst>
            <a:lin ang="5400000" scaled="1"/>
          </a:gradFill>
          <a:ln w="12700" algn="ctr">
            <a:noFill/>
            <a:round/>
            <a:headEnd/>
            <a:tailEnd/>
          </a:ln>
          <a:effectLst/>
        </p:spPr>
        <p:txBody>
          <a:bodyPr/>
          <a:lstStyle/>
          <a:p>
            <a:endParaRPr lang="ko-KR" altLang="en-US"/>
          </a:p>
        </p:txBody>
      </p:sp>
      <p:sp>
        <p:nvSpPr>
          <p:cNvPr id="7" name="AutoShape 4"/>
          <p:cNvSpPr>
            <a:spLocks noChangeArrowheads="1"/>
          </p:cNvSpPr>
          <p:nvPr/>
        </p:nvSpPr>
        <p:spPr bwMode="auto">
          <a:xfrm>
            <a:off x="5976938" y="6004227"/>
            <a:ext cx="2411412" cy="765175"/>
          </a:xfrm>
          <a:prstGeom prst="roundRect">
            <a:avLst>
              <a:gd name="adj" fmla="val 14014"/>
            </a:avLst>
          </a:prstGeom>
          <a:gradFill rotWithShape="1">
            <a:gsLst>
              <a:gs pos="0">
                <a:schemeClr val="bg1">
                  <a:lumMod val="65000"/>
                </a:schemeClr>
              </a:gs>
              <a:gs pos="100000">
                <a:schemeClr val="tx1">
                  <a:gamma/>
                  <a:shade val="46275"/>
                  <a:invGamma/>
                  <a:alpha val="0"/>
                </a:schemeClr>
              </a:gs>
            </a:gsLst>
            <a:lin ang="5400000" scaled="1"/>
          </a:gradFill>
          <a:ln w="12700" algn="ctr">
            <a:noFill/>
            <a:round/>
            <a:headEnd/>
            <a:tailEnd/>
          </a:ln>
          <a:effectLst/>
        </p:spPr>
        <p:txBody>
          <a:bodyPr/>
          <a:lstStyle/>
          <a:p>
            <a:endParaRPr lang="ko-KR" altLang="en-US"/>
          </a:p>
        </p:txBody>
      </p:sp>
      <p:sp>
        <p:nvSpPr>
          <p:cNvPr id="8" name="Line 5"/>
          <p:cNvSpPr>
            <a:spLocks noChangeShapeType="1"/>
          </p:cNvSpPr>
          <p:nvPr/>
        </p:nvSpPr>
        <p:spPr bwMode="auto">
          <a:xfrm>
            <a:off x="4572000" y="1900540"/>
            <a:ext cx="0" cy="1295400"/>
          </a:xfrm>
          <a:prstGeom prst="line">
            <a:avLst/>
          </a:prstGeom>
          <a:noFill/>
          <a:ln w="19050">
            <a:solidFill>
              <a:srgbClr val="654E25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0" name="AutoShape 7"/>
          <p:cNvSpPr>
            <a:spLocks noChangeArrowheads="1"/>
          </p:cNvSpPr>
          <p:nvPr/>
        </p:nvSpPr>
        <p:spPr bwMode="auto">
          <a:xfrm>
            <a:off x="792163" y="3195940"/>
            <a:ext cx="2411412" cy="2808287"/>
          </a:xfrm>
          <a:prstGeom prst="roundRect">
            <a:avLst>
              <a:gd name="adj" fmla="val 5528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2700000" scaled="1"/>
            <a:tileRect/>
          </a:gradFill>
          <a:ln w="12700">
            <a:solidFill>
              <a:schemeClr val="bg1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90500" h="38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lt1"/>
              </a:solidFill>
            </a:endParaRPr>
          </a:p>
        </p:txBody>
      </p:sp>
      <p:sp>
        <p:nvSpPr>
          <p:cNvPr id="14" name="AutoShape 11"/>
          <p:cNvSpPr>
            <a:spLocks noChangeArrowheads="1"/>
          </p:cNvSpPr>
          <p:nvPr/>
        </p:nvSpPr>
        <p:spPr bwMode="auto">
          <a:xfrm>
            <a:off x="862013" y="3268965"/>
            <a:ext cx="2266950" cy="571503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0">
                <a:schemeClr val="accent3"/>
              </a:gs>
              <a:gs pos="100000">
                <a:schemeClr val="accent3">
                  <a:lumMod val="50000"/>
                </a:schemeClr>
              </a:gs>
              <a:gs pos="100000">
                <a:schemeClr val="accent3"/>
              </a:gs>
            </a:gsLst>
            <a:lin ang="2700000" scaled="1"/>
            <a:tileRect/>
          </a:gradFill>
          <a:ln w="12700">
            <a:solidFill>
              <a:schemeClr val="bg1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90500" h="38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lt1"/>
              </a:solidFill>
            </a:endParaRPr>
          </a:p>
        </p:txBody>
      </p:sp>
      <p:sp>
        <p:nvSpPr>
          <p:cNvPr id="15" name="AutoShape 12"/>
          <p:cNvSpPr>
            <a:spLocks noChangeArrowheads="1"/>
          </p:cNvSpPr>
          <p:nvPr/>
        </p:nvSpPr>
        <p:spPr bwMode="auto">
          <a:xfrm>
            <a:off x="900113" y="3303890"/>
            <a:ext cx="2195512" cy="323850"/>
          </a:xfrm>
          <a:prstGeom prst="roundRect">
            <a:avLst>
              <a:gd name="adj" fmla="val 25981"/>
            </a:avLst>
          </a:prstGeom>
          <a:gradFill rotWithShape="1">
            <a:gsLst>
              <a:gs pos="0">
                <a:schemeClr val="bg1">
                  <a:alpha val="50000"/>
                </a:schemeClr>
              </a:gs>
              <a:gs pos="100000">
                <a:schemeClr val="bg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8" name="AutoShape 15"/>
          <p:cNvSpPr>
            <a:spLocks noChangeArrowheads="1"/>
          </p:cNvSpPr>
          <p:nvPr/>
        </p:nvSpPr>
        <p:spPr bwMode="auto">
          <a:xfrm>
            <a:off x="3384550" y="3195940"/>
            <a:ext cx="2411413" cy="2808287"/>
          </a:xfrm>
          <a:prstGeom prst="roundRect">
            <a:avLst>
              <a:gd name="adj" fmla="val 5134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2700000" scaled="1"/>
            <a:tileRect/>
          </a:gradFill>
          <a:ln w="12700">
            <a:solidFill>
              <a:schemeClr val="bg1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90500" h="38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lt1"/>
              </a:solidFill>
            </a:endParaRPr>
          </a:p>
        </p:txBody>
      </p:sp>
      <p:sp>
        <p:nvSpPr>
          <p:cNvPr id="19" name="AutoShape 16"/>
          <p:cNvSpPr>
            <a:spLocks noChangeArrowheads="1"/>
          </p:cNvSpPr>
          <p:nvPr/>
        </p:nvSpPr>
        <p:spPr bwMode="auto">
          <a:xfrm>
            <a:off x="3455988" y="3267378"/>
            <a:ext cx="2266950" cy="571504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0">
                <a:schemeClr val="accent3"/>
              </a:gs>
              <a:gs pos="100000">
                <a:schemeClr val="accent3">
                  <a:lumMod val="50000"/>
                </a:schemeClr>
              </a:gs>
              <a:gs pos="100000">
                <a:schemeClr val="accent3"/>
              </a:gs>
            </a:gsLst>
            <a:lin ang="2700000" scaled="1"/>
            <a:tileRect/>
          </a:gradFill>
          <a:ln w="12700">
            <a:solidFill>
              <a:schemeClr val="bg1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90500" h="38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AutoShape 17"/>
          <p:cNvSpPr>
            <a:spLocks noChangeArrowheads="1"/>
          </p:cNvSpPr>
          <p:nvPr/>
        </p:nvSpPr>
        <p:spPr bwMode="auto">
          <a:xfrm>
            <a:off x="3492500" y="3303890"/>
            <a:ext cx="2195513" cy="323850"/>
          </a:xfrm>
          <a:prstGeom prst="roundRect">
            <a:avLst>
              <a:gd name="adj" fmla="val 25981"/>
            </a:avLst>
          </a:prstGeom>
          <a:gradFill rotWithShape="1">
            <a:gsLst>
              <a:gs pos="0">
                <a:schemeClr val="bg1">
                  <a:alpha val="50000"/>
                </a:schemeClr>
              </a:gs>
              <a:gs pos="100000">
                <a:schemeClr val="bg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23" name="AutoShape 20"/>
          <p:cNvSpPr>
            <a:spLocks noChangeArrowheads="1"/>
          </p:cNvSpPr>
          <p:nvPr/>
        </p:nvSpPr>
        <p:spPr bwMode="auto">
          <a:xfrm>
            <a:off x="5976938" y="3195940"/>
            <a:ext cx="2411412" cy="2808287"/>
          </a:xfrm>
          <a:prstGeom prst="roundRect">
            <a:avLst>
              <a:gd name="adj" fmla="val 5134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2700000" scaled="1"/>
            <a:tileRect/>
          </a:gradFill>
          <a:ln w="12700">
            <a:solidFill>
              <a:schemeClr val="bg1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90500" h="38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lt1"/>
              </a:solidFill>
            </a:endParaRPr>
          </a:p>
        </p:txBody>
      </p:sp>
      <p:sp>
        <p:nvSpPr>
          <p:cNvPr id="24" name="AutoShape 21"/>
          <p:cNvSpPr>
            <a:spLocks noChangeArrowheads="1"/>
          </p:cNvSpPr>
          <p:nvPr/>
        </p:nvSpPr>
        <p:spPr bwMode="auto">
          <a:xfrm>
            <a:off x="6048375" y="3267378"/>
            <a:ext cx="2266950" cy="571504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0">
                <a:schemeClr val="accent3"/>
              </a:gs>
              <a:gs pos="100000">
                <a:schemeClr val="accent3">
                  <a:lumMod val="50000"/>
                </a:schemeClr>
              </a:gs>
              <a:gs pos="100000">
                <a:schemeClr val="accent3"/>
              </a:gs>
            </a:gsLst>
            <a:lin ang="2700000" scaled="1"/>
            <a:tileRect/>
          </a:gradFill>
          <a:ln w="12700">
            <a:solidFill>
              <a:schemeClr val="bg1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90500" h="38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AutoShape 22"/>
          <p:cNvSpPr>
            <a:spLocks noChangeArrowheads="1"/>
          </p:cNvSpPr>
          <p:nvPr/>
        </p:nvSpPr>
        <p:spPr bwMode="auto">
          <a:xfrm>
            <a:off x="6084888" y="3303890"/>
            <a:ext cx="2195512" cy="323850"/>
          </a:xfrm>
          <a:prstGeom prst="roundRect">
            <a:avLst>
              <a:gd name="adj" fmla="val 25981"/>
            </a:avLst>
          </a:prstGeom>
          <a:gradFill rotWithShape="1">
            <a:gsLst>
              <a:gs pos="0">
                <a:schemeClr val="bg1">
                  <a:alpha val="50000"/>
                </a:schemeClr>
              </a:gs>
              <a:gs pos="100000">
                <a:schemeClr val="bg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52" name="TextBox 51"/>
          <p:cNvSpPr txBox="1"/>
          <p:nvPr/>
        </p:nvSpPr>
        <p:spPr>
          <a:xfrm>
            <a:off x="1190601" y="3359452"/>
            <a:ext cx="1643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MOONKY</a:t>
            </a:r>
            <a:endParaRPr kumimoji="1" lang="ko-KR" altLang="ko-KR" b="1" dirty="0" smtClean="0">
              <a:solidFill>
                <a:schemeClr val="bg1"/>
              </a:solidFill>
              <a:latin typeface="Arial" pitchFamily="34" charset="0"/>
              <a:ea typeface="HY헤드라인M" pitchFamily="18" charset="-127"/>
              <a:cs typeface="Arial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3767132" y="3359452"/>
            <a:ext cx="1643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MOONKY</a:t>
            </a:r>
            <a:endParaRPr kumimoji="1" lang="ko-KR" altLang="ko-KR" b="1" dirty="0" smtClean="0">
              <a:solidFill>
                <a:schemeClr val="bg1"/>
              </a:solidFill>
              <a:latin typeface="Arial" pitchFamily="34" charset="0"/>
              <a:ea typeface="HY헤드라인M" pitchFamily="18" charset="-127"/>
              <a:cs typeface="Arial" pitchFamily="34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6372238" y="3359452"/>
            <a:ext cx="1643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MOONKY</a:t>
            </a:r>
            <a:endParaRPr kumimoji="1" lang="ko-KR" altLang="ko-KR" b="1" dirty="0" smtClean="0">
              <a:solidFill>
                <a:schemeClr val="bg1"/>
              </a:solidFill>
              <a:latin typeface="Arial" pitchFamily="34" charset="0"/>
              <a:ea typeface="HY헤드라인M" pitchFamily="18" charset="-127"/>
              <a:cs typeface="Arial" pitchFamily="34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904850" y="3992870"/>
            <a:ext cx="221457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CONTENTS IN HERE !!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CONTENTS IN HERE !!</a:t>
            </a:r>
            <a:endParaRPr kumimoji="1" lang="ko-KR" altLang="ko-KR" sz="1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HY헤드라인M" pitchFamily="18" charset="-127"/>
              <a:cs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CONTENTS IN HERE !!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en-US" altLang="ko-KR" sz="1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HY헤드라인M" pitchFamily="18" charset="-127"/>
              <a:cs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CONTENTS IN HERE !!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CONTENTS IN HERE !!</a:t>
            </a:r>
            <a:endParaRPr kumimoji="1" lang="ko-KR" altLang="ko-KR" sz="1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HY헤드라인M" pitchFamily="18" charset="-127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CONTENTS IN HERE !!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CONTENTS IN HERE !!</a:t>
            </a:r>
            <a:endParaRPr kumimoji="1" lang="ko-KR" altLang="ko-KR" sz="1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HY헤드라인M" pitchFamily="18" charset="-127"/>
              <a:cs typeface="Arial" pitchFamily="34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3500430" y="3988107"/>
            <a:ext cx="221457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CONTENTS IN HERE !!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CONTENTS IN HERE !!</a:t>
            </a:r>
            <a:endParaRPr kumimoji="1" lang="ko-KR" altLang="ko-KR" sz="1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HY헤드라인M" pitchFamily="18" charset="-127"/>
              <a:cs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CONTENTS IN HERE !!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en-US" altLang="ko-KR" sz="1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HY헤드라인M" pitchFamily="18" charset="-127"/>
              <a:cs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CONTENTS IN HERE !!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CONTENTS IN HERE !!</a:t>
            </a:r>
            <a:endParaRPr kumimoji="1" lang="ko-KR" altLang="ko-KR" sz="1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HY헤드라인M" pitchFamily="18" charset="-127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CONTENTS IN HERE !!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CONTENTS IN HERE !!</a:t>
            </a:r>
            <a:endParaRPr kumimoji="1" lang="ko-KR" altLang="ko-KR" sz="1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HY헤드라인M" pitchFamily="18" charset="-127"/>
              <a:cs typeface="Arial" pitchFamily="34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6096010" y="3983344"/>
            <a:ext cx="221457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CONTENTS IN HERE !!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CONTENTS IN HERE !!</a:t>
            </a:r>
            <a:endParaRPr kumimoji="1" lang="ko-KR" altLang="ko-KR" sz="1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HY헤드라인M" pitchFamily="18" charset="-127"/>
              <a:cs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CONTENTS IN HERE !!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en-US" altLang="ko-KR" sz="1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HY헤드라인M" pitchFamily="18" charset="-127"/>
              <a:cs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CONTENTS IN HERE !!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CONTENTS IN HERE !!</a:t>
            </a:r>
            <a:endParaRPr kumimoji="1" lang="ko-KR" altLang="ko-KR" sz="1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HY헤드라인M" pitchFamily="18" charset="-127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CONTENTS IN HERE !!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CONTENTS IN HERE !!</a:t>
            </a:r>
            <a:endParaRPr kumimoji="1" lang="ko-KR" altLang="ko-KR" sz="1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HY헤드라인M" pitchFamily="18" charset="-127"/>
              <a:cs typeface="Arial" pitchFamily="34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1214414" y="2492671"/>
            <a:ext cx="1643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MOONKY</a:t>
            </a:r>
            <a:endParaRPr kumimoji="1" lang="ko-KR" altLang="ko-KR" b="1" dirty="0" smtClean="0">
              <a:solidFill>
                <a:schemeClr val="bg1"/>
              </a:solidFill>
              <a:latin typeface="Arial" pitchFamily="34" charset="0"/>
              <a:ea typeface="HY헤드라인M" pitchFamily="18" charset="-127"/>
              <a:cs typeface="Arial" pitchFamily="34" charset="0"/>
            </a:endParaRPr>
          </a:p>
        </p:txBody>
      </p:sp>
      <p:sp>
        <p:nvSpPr>
          <p:cNvPr id="61" name="모서리가 둥근 직사각형 60"/>
          <p:cNvSpPr/>
          <p:nvPr/>
        </p:nvSpPr>
        <p:spPr>
          <a:xfrm>
            <a:off x="3443279" y="2411708"/>
            <a:ext cx="2252679" cy="528641"/>
          </a:xfrm>
          <a:prstGeom prst="roundRect">
            <a:avLst/>
          </a:prstGeom>
          <a:gradFill>
            <a:gsLst>
              <a:gs pos="0">
                <a:schemeClr val="accent1"/>
              </a:gs>
              <a:gs pos="61000">
                <a:schemeClr val="tx2"/>
              </a:gs>
              <a:gs pos="100000">
                <a:schemeClr val="accent1"/>
              </a:gs>
            </a:gsLst>
            <a:lin ang="5400000" scaled="0"/>
          </a:gra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50800" h="254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2" name="TextBox 61"/>
          <p:cNvSpPr txBox="1"/>
          <p:nvPr/>
        </p:nvSpPr>
        <p:spPr>
          <a:xfrm>
            <a:off x="3771894" y="2492671"/>
            <a:ext cx="1643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MOONKY</a:t>
            </a:r>
            <a:endParaRPr kumimoji="1" lang="ko-KR" altLang="ko-KR" b="1" dirty="0" smtClean="0">
              <a:solidFill>
                <a:schemeClr val="bg1"/>
              </a:solidFill>
              <a:latin typeface="Arial" pitchFamily="34" charset="0"/>
              <a:ea typeface="HY헤드라인M" pitchFamily="18" charset="-127"/>
              <a:cs typeface="Arial" pitchFamily="34" charset="0"/>
            </a:endParaRPr>
          </a:p>
        </p:txBody>
      </p:sp>
      <p:sp>
        <p:nvSpPr>
          <p:cNvPr id="63" name="모서리가 둥근 직사각형 62"/>
          <p:cNvSpPr/>
          <p:nvPr/>
        </p:nvSpPr>
        <p:spPr>
          <a:xfrm>
            <a:off x="6038859" y="2411708"/>
            <a:ext cx="2252679" cy="528641"/>
          </a:xfrm>
          <a:prstGeom prst="roundRect">
            <a:avLst/>
          </a:prstGeom>
          <a:gradFill>
            <a:gsLst>
              <a:gs pos="0">
                <a:schemeClr val="accent1"/>
              </a:gs>
              <a:gs pos="61000">
                <a:schemeClr val="tx2"/>
              </a:gs>
              <a:gs pos="100000">
                <a:schemeClr val="accent1"/>
              </a:gs>
            </a:gsLst>
            <a:lin ang="5400000" scaled="0"/>
          </a:gra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50800" h="254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4" name="TextBox 63"/>
          <p:cNvSpPr txBox="1"/>
          <p:nvPr/>
        </p:nvSpPr>
        <p:spPr>
          <a:xfrm>
            <a:off x="6367474" y="2492671"/>
            <a:ext cx="1643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MOONKY</a:t>
            </a:r>
            <a:endParaRPr kumimoji="1" lang="ko-KR" altLang="ko-KR" b="1" dirty="0" smtClean="0">
              <a:solidFill>
                <a:schemeClr val="bg1"/>
              </a:solidFill>
              <a:latin typeface="Arial" pitchFamily="34" charset="0"/>
              <a:ea typeface="HY헤드라인M" pitchFamily="18" charset="-127"/>
              <a:cs typeface="Arial" pitchFamily="34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3767132" y="1411577"/>
            <a:ext cx="1643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CEO</a:t>
            </a:r>
            <a:endParaRPr kumimoji="1" lang="ko-KR" altLang="ko-KR" b="1" dirty="0" smtClean="0">
              <a:solidFill>
                <a:schemeClr val="bg1"/>
              </a:solidFill>
              <a:latin typeface="Arial" pitchFamily="34" charset="0"/>
              <a:ea typeface="HY헤드라인M" pitchFamily="18" charset="-127"/>
              <a:cs typeface="Arial" pitchFamily="34" charset="0"/>
            </a:endParaRPr>
          </a:p>
        </p:txBody>
      </p:sp>
      <p:sp>
        <p:nvSpPr>
          <p:cNvPr id="34" name="직사각형 33"/>
          <p:cNvSpPr/>
          <p:nvPr/>
        </p:nvSpPr>
        <p:spPr>
          <a:xfrm>
            <a:off x="0" y="0"/>
            <a:ext cx="9144000" cy="98066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Text Box 2"/>
          <p:cNvSpPr txBox="1">
            <a:spLocks noChangeArrowheads="1"/>
          </p:cNvSpPr>
          <p:nvPr/>
        </p:nvSpPr>
        <p:spPr bwMode="auto">
          <a:xfrm>
            <a:off x="249271" y="116540"/>
            <a:ext cx="8680447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Free Diagrams-ALLPPT.com</a:t>
            </a:r>
            <a:endParaRPr lang="en-US" altLang="ko-KR" sz="38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>
            <a:hlinkClick r:id="rId3"/>
          </p:cNvPr>
          <p:cNvSpPr txBox="1"/>
          <p:nvPr/>
        </p:nvSpPr>
        <p:spPr>
          <a:xfrm>
            <a:off x="0" y="6577300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410</TotalTime>
  <Words>103</Words>
  <Application>Microsoft Office PowerPoint</Application>
  <PresentationFormat>화면 슬라이드 쇼(4:3)</PresentationFormat>
  <Paragraphs>34</Paragraphs>
  <Slides>1</Slides>
  <Notes>1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PowerPoint 프레젠테이션</vt:lpstr>
    </vt:vector>
  </TitlesOfParts>
  <Company>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Organizational-List-PPT-Diagram</dc:title>
  <dc:creator>ALLPPT.COM</dc:creator>
  <cp:lastModifiedBy>Registered User</cp:lastModifiedBy>
  <cp:revision>56</cp:revision>
  <dcterms:created xsi:type="dcterms:W3CDTF">2010-08-14T06:45:49Z</dcterms:created>
  <dcterms:modified xsi:type="dcterms:W3CDTF">2014-02-10T10:28:17Z</dcterms:modified>
</cp:coreProperties>
</file>