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936" name="Rectangle 1935">
            <a:extLst>
              <a:ext uri="{FF2B5EF4-FFF2-40B4-BE49-F238E27FC236}">
                <a16:creationId xmlns:a16="http://schemas.microsoft.com/office/drawing/2014/main" id="{EEF73D71-0148-4E65-B841-F4B0FA4F47A5}"/>
              </a:ext>
            </a:extLst>
          </p:cNvPr>
          <p:cNvSpPr/>
          <p:nvPr/>
        </p:nvSpPr>
        <p:spPr>
          <a:xfrm>
            <a:off x="1120785" y="1872532"/>
            <a:ext cx="719461" cy="73550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937" name="Rounded Rectangle 3">
            <a:extLst>
              <a:ext uri="{FF2B5EF4-FFF2-40B4-BE49-F238E27FC236}">
                <a16:creationId xmlns:a16="http://schemas.microsoft.com/office/drawing/2014/main" id="{88E969E6-E8B2-4EC5-9475-1BF3515AF0EA}"/>
              </a:ext>
            </a:extLst>
          </p:cNvPr>
          <p:cNvSpPr/>
          <p:nvPr/>
        </p:nvSpPr>
        <p:spPr>
          <a:xfrm>
            <a:off x="1365155" y="1838533"/>
            <a:ext cx="7301292" cy="808311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938" name="Isosceles Triangle 3">
            <a:extLst>
              <a:ext uri="{FF2B5EF4-FFF2-40B4-BE49-F238E27FC236}">
                <a16:creationId xmlns:a16="http://schemas.microsoft.com/office/drawing/2014/main" id="{8F009E9F-6701-47D6-9B14-F71C446E2EE3}"/>
              </a:ext>
            </a:extLst>
          </p:cNvPr>
          <p:cNvSpPr/>
          <p:nvPr/>
        </p:nvSpPr>
        <p:spPr>
          <a:xfrm rot="5400000">
            <a:off x="972809" y="1847300"/>
            <a:ext cx="736125" cy="786592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gradFill>
            <a:gsLst>
              <a:gs pos="0">
                <a:schemeClr val="accent4"/>
              </a:gs>
              <a:gs pos="100000">
                <a:schemeClr val="accent4">
                  <a:lumMod val="90000"/>
                  <a:lumOff val="10000"/>
                </a:schemeClr>
              </a:gs>
            </a:gsLst>
            <a:lin ang="5400000" scaled="0"/>
          </a:gradFill>
          <a:ln>
            <a:noFill/>
          </a:ln>
          <a:effectLst>
            <a:outerShdw blurRad="635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939" name="Rounded Rectangle 9">
            <a:extLst>
              <a:ext uri="{FF2B5EF4-FFF2-40B4-BE49-F238E27FC236}">
                <a16:creationId xmlns:a16="http://schemas.microsoft.com/office/drawing/2014/main" id="{9F48CF9D-C83B-49F5-9A52-C70D47936E26}"/>
              </a:ext>
            </a:extLst>
          </p:cNvPr>
          <p:cNvSpPr/>
          <p:nvPr/>
        </p:nvSpPr>
        <p:spPr>
          <a:xfrm>
            <a:off x="2461909" y="1834154"/>
            <a:ext cx="7297821" cy="812884"/>
          </a:xfrm>
          <a:custGeom>
            <a:avLst/>
            <a:gdLst/>
            <a:ahLst/>
            <a:cxnLst/>
            <a:rect l="l" t="t" r="r" b="b"/>
            <a:pathLst>
              <a:path w="5264968" h="1008113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940" name="TextBox 1939">
            <a:extLst>
              <a:ext uri="{FF2B5EF4-FFF2-40B4-BE49-F238E27FC236}">
                <a16:creationId xmlns:a16="http://schemas.microsoft.com/office/drawing/2014/main" id="{69715C08-35F0-432F-8AF4-A31775E16183}"/>
              </a:ext>
            </a:extLst>
          </p:cNvPr>
          <p:cNvSpPr txBox="1"/>
          <p:nvPr/>
        </p:nvSpPr>
        <p:spPr>
          <a:xfrm>
            <a:off x="990556" y="2039971"/>
            <a:ext cx="517357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41" name="Rectangle 1940">
            <a:extLst>
              <a:ext uri="{FF2B5EF4-FFF2-40B4-BE49-F238E27FC236}">
                <a16:creationId xmlns:a16="http://schemas.microsoft.com/office/drawing/2014/main" id="{203ACE37-2E36-4A6A-A27C-9750E4AC1D03}"/>
              </a:ext>
            </a:extLst>
          </p:cNvPr>
          <p:cNvSpPr/>
          <p:nvPr/>
        </p:nvSpPr>
        <p:spPr>
          <a:xfrm rot="10800000">
            <a:off x="10336031" y="2994345"/>
            <a:ext cx="719461" cy="73550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942" name="Rounded Rectangle 9">
            <a:extLst>
              <a:ext uri="{FF2B5EF4-FFF2-40B4-BE49-F238E27FC236}">
                <a16:creationId xmlns:a16="http://schemas.microsoft.com/office/drawing/2014/main" id="{A2550608-6EEB-4797-9CF2-59E546151BC8}"/>
              </a:ext>
            </a:extLst>
          </p:cNvPr>
          <p:cNvSpPr/>
          <p:nvPr/>
        </p:nvSpPr>
        <p:spPr>
          <a:xfrm rot="10800000">
            <a:off x="3532511" y="2955543"/>
            <a:ext cx="7278611" cy="808311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943" name="Isosceles Triangle 3">
            <a:extLst>
              <a:ext uri="{FF2B5EF4-FFF2-40B4-BE49-F238E27FC236}">
                <a16:creationId xmlns:a16="http://schemas.microsoft.com/office/drawing/2014/main" id="{6D7308EF-0736-40E7-8E44-0E70DA855571}"/>
              </a:ext>
            </a:extLst>
          </p:cNvPr>
          <p:cNvSpPr/>
          <p:nvPr/>
        </p:nvSpPr>
        <p:spPr>
          <a:xfrm rot="16200000">
            <a:off x="10467343" y="2968493"/>
            <a:ext cx="736125" cy="786592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3">
                  <a:lumMod val="90000"/>
                  <a:lumOff val="10000"/>
                </a:schemeClr>
              </a:gs>
            </a:gsLst>
            <a:lin ang="5400000" scaled="0"/>
          </a:gradFill>
          <a:ln>
            <a:noFill/>
          </a:ln>
          <a:effectLst>
            <a:outerShdw blurRad="635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944" name="Rounded Rectangle 9">
            <a:extLst>
              <a:ext uri="{FF2B5EF4-FFF2-40B4-BE49-F238E27FC236}">
                <a16:creationId xmlns:a16="http://schemas.microsoft.com/office/drawing/2014/main" id="{5E7BDF19-CA54-45B9-8C9E-D8D6235BB198}"/>
              </a:ext>
            </a:extLst>
          </p:cNvPr>
          <p:cNvSpPr/>
          <p:nvPr/>
        </p:nvSpPr>
        <p:spPr>
          <a:xfrm rot="10800000">
            <a:off x="2439228" y="2955347"/>
            <a:ext cx="7297821" cy="812884"/>
          </a:xfrm>
          <a:custGeom>
            <a:avLst/>
            <a:gdLst/>
            <a:ahLst/>
            <a:cxnLst/>
            <a:rect l="l" t="t" r="r" b="b"/>
            <a:pathLst>
              <a:path w="5264968" h="1008113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945" name="TextBox 1944">
            <a:extLst>
              <a:ext uri="{FF2B5EF4-FFF2-40B4-BE49-F238E27FC236}">
                <a16:creationId xmlns:a16="http://schemas.microsoft.com/office/drawing/2014/main" id="{AAEC0E5E-720E-4860-81CC-CA8E6A635172}"/>
              </a:ext>
            </a:extLst>
          </p:cNvPr>
          <p:cNvSpPr txBox="1"/>
          <p:nvPr/>
        </p:nvSpPr>
        <p:spPr>
          <a:xfrm>
            <a:off x="10668364" y="3162305"/>
            <a:ext cx="517357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46" name="Rectangle 1945">
            <a:extLst>
              <a:ext uri="{FF2B5EF4-FFF2-40B4-BE49-F238E27FC236}">
                <a16:creationId xmlns:a16="http://schemas.microsoft.com/office/drawing/2014/main" id="{B9A2F5C7-3452-43C7-98D2-F7397B3A058C}"/>
              </a:ext>
            </a:extLst>
          </p:cNvPr>
          <p:cNvSpPr/>
          <p:nvPr/>
        </p:nvSpPr>
        <p:spPr>
          <a:xfrm>
            <a:off x="1120785" y="4114918"/>
            <a:ext cx="719461" cy="73550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947" name="Rounded Rectangle 15">
            <a:extLst>
              <a:ext uri="{FF2B5EF4-FFF2-40B4-BE49-F238E27FC236}">
                <a16:creationId xmlns:a16="http://schemas.microsoft.com/office/drawing/2014/main" id="{F3F78D37-CDD1-4E04-BF4A-ABAEA2C2A682}"/>
              </a:ext>
            </a:extLst>
          </p:cNvPr>
          <p:cNvSpPr/>
          <p:nvPr/>
        </p:nvSpPr>
        <p:spPr>
          <a:xfrm>
            <a:off x="1365155" y="4080919"/>
            <a:ext cx="7278611" cy="808311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948" name="Isosceles Triangle 3">
            <a:extLst>
              <a:ext uri="{FF2B5EF4-FFF2-40B4-BE49-F238E27FC236}">
                <a16:creationId xmlns:a16="http://schemas.microsoft.com/office/drawing/2014/main" id="{A5207C9E-25AA-419B-BFD8-B98BF91E01A2}"/>
              </a:ext>
            </a:extLst>
          </p:cNvPr>
          <p:cNvSpPr/>
          <p:nvPr/>
        </p:nvSpPr>
        <p:spPr>
          <a:xfrm rot="5400000">
            <a:off x="972809" y="4089686"/>
            <a:ext cx="736125" cy="786592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2">
                  <a:lumMod val="90000"/>
                  <a:lumOff val="10000"/>
                </a:schemeClr>
              </a:gs>
            </a:gsLst>
            <a:lin ang="5400000" scaled="0"/>
          </a:gradFill>
          <a:ln>
            <a:noFill/>
          </a:ln>
          <a:effectLst>
            <a:outerShdw blurRad="635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949" name="Rounded Rectangle 9">
            <a:extLst>
              <a:ext uri="{FF2B5EF4-FFF2-40B4-BE49-F238E27FC236}">
                <a16:creationId xmlns:a16="http://schemas.microsoft.com/office/drawing/2014/main" id="{2567705E-C95E-422C-B96D-C1BFF28B566A}"/>
              </a:ext>
            </a:extLst>
          </p:cNvPr>
          <p:cNvSpPr/>
          <p:nvPr/>
        </p:nvSpPr>
        <p:spPr>
          <a:xfrm>
            <a:off x="2439227" y="4076540"/>
            <a:ext cx="7297821" cy="812884"/>
          </a:xfrm>
          <a:custGeom>
            <a:avLst/>
            <a:gdLst/>
            <a:ahLst/>
            <a:cxnLst/>
            <a:rect l="l" t="t" r="r" b="b"/>
            <a:pathLst>
              <a:path w="5264968" h="1008113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950" name="TextBox 1949">
            <a:extLst>
              <a:ext uri="{FF2B5EF4-FFF2-40B4-BE49-F238E27FC236}">
                <a16:creationId xmlns:a16="http://schemas.microsoft.com/office/drawing/2014/main" id="{14E3B107-FC60-4002-BE4A-635035501191}"/>
              </a:ext>
            </a:extLst>
          </p:cNvPr>
          <p:cNvSpPr txBox="1"/>
          <p:nvPr/>
        </p:nvSpPr>
        <p:spPr>
          <a:xfrm>
            <a:off x="990556" y="4282357"/>
            <a:ext cx="517357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51" name="Rectangle 1950">
            <a:extLst>
              <a:ext uri="{FF2B5EF4-FFF2-40B4-BE49-F238E27FC236}">
                <a16:creationId xmlns:a16="http://schemas.microsoft.com/office/drawing/2014/main" id="{B77E3A20-2BE6-4AB6-B415-82CF8C866BBC}"/>
              </a:ext>
            </a:extLst>
          </p:cNvPr>
          <p:cNvSpPr/>
          <p:nvPr/>
        </p:nvSpPr>
        <p:spPr>
          <a:xfrm rot="10800000">
            <a:off x="10336031" y="5236731"/>
            <a:ext cx="719461" cy="73550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952" name="Rounded Rectangle 21">
            <a:extLst>
              <a:ext uri="{FF2B5EF4-FFF2-40B4-BE49-F238E27FC236}">
                <a16:creationId xmlns:a16="http://schemas.microsoft.com/office/drawing/2014/main" id="{11D26207-F66D-4C0C-912F-C4FB104EF2DD}"/>
              </a:ext>
            </a:extLst>
          </p:cNvPr>
          <p:cNvSpPr/>
          <p:nvPr/>
        </p:nvSpPr>
        <p:spPr>
          <a:xfrm rot="10800000">
            <a:off x="3532511" y="5197929"/>
            <a:ext cx="7278611" cy="808311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953" name="Isosceles Triangle 3">
            <a:extLst>
              <a:ext uri="{FF2B5EF4-FFF2-40B4-BE49-F238E27FC236}">
                <a16:creationId xmlns:a16="http://schemas.microsoft.com/office/drawing/2014/main" id="{1D564919-F270-4D77-A192-FCD03051171E}"/>
              </a:ext>
            </a:extLst>
          </p:cNvPr>
          <p:cNvSpPr/>
          <p:nvPr/>
        </p:nvSpPr>
        <p:spPr>
          <a:xfrm rot="16200000">
            <a:off x="10467343" y="5210879"/>
            <a:ext cx="736125" cy="786592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90000"/>
                  <a:lumOff val="10000"/>
                </a:schemeClr>
              </a:gs>
            </a:gsLst>
            <a:lin ang="5400000" scaled="0"/>
          </a:gradFill>
          <a:ln>
            <a:noFill/>
          </a:ln>
          <a:effectLst>
            <a:outerShdw blurRad="635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954" name="Rounded Rectangle 9">
            <a:extLst>
              <a:ext uri="{FF2B5EF4-FFF2-40B4-BE49-F238E27FC236}">
                <a16:creationId xmlns:a16="http://schemas.microsoft.com/office/drawing/2014/main" id="{5E3FCDC6-D386-451E-9013-A5A07A3EBFC4}"/>
              </a:ext>
            </a:extLst>
          </p:cNvPr>
          <p:cNvSpPr/>
          <p:nvPr/>
        </p:nvSpPr>
        <p:spPr>
          <a:xfrm rot="10800000">
            <a:off x="2439228" y="5197733"/>
            <a:ext cx="7297821" cy="812884"/>
          </a:xfrm>
          <a:custGeom>
            <a:avLst/>
            <a:gdLst/>
            <a:ahLst/>
            <a:cxnLst/>
            <a:rect l="l" t="t" r="r" b="b"/>
            <a:pathLst>
              <a:path w="5264968" h="1008113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955" name="TextBox 1954">
            <a:extLst>
              <a:ext uri="{FF2B5EF4-FFF2-40B4-BE49-F238E27FC236}">
                <a16:creationId xmlns:a16="http://schemas.microsoft.com/office/drawing/2014/main" id="{273F0078-4953-4E86-9826-7F5B0EBB3746}"/>
              </a:ext>
            </a:extLst>
          </p:cNvPr>
          <p:cNvSpPr txBox="1"/>
          <p:nvPr/>
        </p:nvSpPr>
        <p:spPr>
          <a:xfrm>
            <a:off x="10668364" y="5404691"/>
            <a:ext cx="517357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56" name="Group 1955">
            <a:extLst>
              <a:ext uri="{FF2B5EF4-FFF2-40B4-BE49-F238E27FC236}">
                <a16:creationId xmlns:a16="http://schemas.microsoft.com/office/drawing/2014/main" id="{2A1FFD4E-A43E-46FD-AF80-0797386CA874}"/>
              </a:ext>
            </a:extLst>
          </p:cNvPr>
          <p:cNvGrpSpPr/>
          <p:nvPr/>
        </p:nvGrpSpPr>
        <p:grpSpPr>
          <a:xfrm>
            <a:off x="2800775" y="2992243"/>
            <a:ext cx="6587723" cy="738664"/>
            <a:chOff x="1134072" y="4283314"/>
            <a:chExt cx="4825676" cy="738664"/>
          </a:xfrm>
        </p:grpSpPr>
        <p:sp>
          <p:nvSpPr>
            <p:cNvPr id="1957" name="TextBox 1956">
              <a:extLst>
                <a:ext uri="{FF2B5EF4-FFF2-40B4-BE49-F238E27FC236}">
                  <a16:creationId xmlns:a16="http://schemas.microsoft.com/office/drawing/2014/main" id="{439C2030-023B-47BF-A3F7-A0053C89A97C}"/>
                </a:ext>
              </a:extLst>
            </p:cNvPr>
            <p:cNvSpPr txBox="1"/>
            <p:nvPr/>
          </p:nvSpPr>
          <p:spPr>
            <a:xfrm>
              <a:off x="1140631" y="4560313"/>
              <a:ext cx="48191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58" name="TextBox 1957">
              <a:extLst>
                <a:ext uri="{FF2B5EF4-FFF2-40B4-BE49-F238E27FC236}">
                  <a16:creationId xmlns:a16="http://schemas.microsoft.com/office/drawing/2014/main" id="{6F5A9019-6111-4736-9BE4-0B927844910A}"/>
                </a:ext>
              </a:extLst>
            </p:cNvPr>
            <p:cNvSpPr txBox="1"/>
            <p:nvPr/>
          </p:nvSpPr>
          <p:spPr>
            <a:xfrm>
              <a:off x="1134072" y="4283314"/>
              <a:ext cx="48256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59" name="Group 1958">
            <a:extLst>
              <a:ext uri="{FF2B5EF4-FFF2-40B4-BE49-F238E27FC236}">
                <a16:creationId xmlns:a16="http://schemas.microsoft.com/office/drawing/2014/main" id="{1073E188-D212-4982-8F4B-1806E10BE031}"/>
              </a:ext>
            </a:extLst>
          </p:cNvPr>
          <p:cNvGrpSpPr/>
          <p:nvPr/>
        </p:nvGrpSpPr>
        <p:grpSpPr>
          <a:xfrm>
            <a:off x="2800774" y="4114488"/>
            <a:ext cx="6587722" cy="738664"/>
            <a:chOff x="1134072" y="4283314"/>
            <a:chExt cx="4825676" cy="738664"/>
          </a:xfrm>
        </p:grpSpPr>
        <p:sp>
          <p:nvSpPr>
            <p:cNvPr id="1960" name="TextBox 1959">
              <a:extLst>
                <a:ext uri="{FF2B5EF4-FFF2-40B4-BE49-F238E27FC236}">
                  <a16:creationId xmlns:a16="http://schemas.microsoft.com/office/drawing/2014/main" id="{FF29A52D-1FE5-4076-B504-E17C773BBE86}"/>
                </a:ext>
              </a:extLst>
            </p:cNvPr>
            <p:cNvSpPr txBox="1"/>
            <p:nvPr/>
          </p:nvSpPr>
          <p:spPr>
            <a:xfrm>
              <a:off x="1140631" y="4560313"/>
              <a:ext cx="48191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61" name="TextBox 1960">
              <a:extLst>
                <a:ext uri="{FF2B5EF4-FFF2-40B4-BE49-F238E27FC236}">
                  <a16:creationId xmlns:a16="http://schemas.microsoft.com/office/drawing/2014/main" id="{8B1E7C86-6AAA-4750-B126-532F922DF9F5}"/>
                </a:ext>
              </a:extLst>
            </p:cNvPr>
            <p:cNvSpPr txBox="1"/>
            <p:nvPr/>
          </p:nvSpPr>
          <p:spPr>
            <a:xfrm>
              <a:off x="1134072" y="4283314"/>
              <a:ext cx="48256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62" name="Group 1961">
            <a:extLst>
              <a:ext uri="{FF2B5EF4-FFF2-40B4-BE49-F238E27FC236}">
                <a16:creationId xmlns:a16="http://schemas.microsoft.com/office/drawing/2014/main" id="{144D62AC-183E-4F2E-BA5E-8ED09E262D2E}"/>
              </a:ext>
            </a:extLst>
          </p:cNvPr>
          <p:cNvGrpSpPr/>
          <p:nvPr/>
        </p:nvGrpSpPr>
        <p:grpSpPr>
          <a:xfrm>
            <a:off x="2800775" y="5236734"/>
            <a:ext cx="6587723" cy="738664"/>
            <a:chOff x="1134072" y="4283314"/>
            <a:chExt cx="4825676" cy="738664"/>
          </a:xfrm>
        </p:grpSpPr>
        <p:sp>
          <p:nvSpPr>
            <p:cNvPr id="1963" name="TextBox 1962">
              <a:extLst>
                <a:ext uri="{FF2B5EF4-FFF2-40B4-BE49-F238E27FC236}">
                  <a16:creationId xmlns:a16="http://schemas.microsoft.com/office/drawing/2014/main" id="{3325D537-382D-4B99-A83E-93E16050AE82}"/>
                </a:ext>
              </a:extLst>
            </p:cNvPr>
            <p:cNvSpPr txBox="1"/>
            <p:nvPr/>
          </p:nvSpPr>
          <p:spPr>
            <a:xfrm>
              <a:off x="1140631" y="4560313"/>
              <a:ext cx="48191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64" name="TextBox 1963">
              <a:extLst>
                <a:ext uri="{FF2B5EF4-FFF2-40B4-BE49-F238E27FC236}">
                  <a16:creationId xmlns:a16="http://schemas.microsoft.com/office/drawing/2014/main" id="{E5AA56E0-D12D-4E39-8246-2FB3E044B230}"/>
                </a:ext>
              </a:extLst>
            </p:cNvPr>
            <p:cNvSpPr txBox="1"/>
            <p:nvPr/>
          </p:nvSpPr>
          <p:spPr>
            <a:xfrm>
              <a:off x="1134072" y="4283314"/>
              <a:ext cx="48256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65" name="Group 1964">
            <a:extLst>
              <a:ext uri="{FF2B5EF4-FFF2-40B4-BE49-F238E27FC236}">
                <a16:creationId xmlns:a16="http://schemas.microsoft.com/office/drawing/2014/main" id="{23C3A78B-3B53-4439-99C3-05771C566948}"/>
              </a:ext>
            </a:extLst>
          </p:cNvPr>
          <p:cNvGrpSpPr/>
          <p:nvPr/>
        </p:nvGrpSpPr>
        <p:grpSpPr>
          <a:xfrm>
            <a:off x="2800774" y="1869998"/>
            <a:ext cx="6587722" cy="738664"/>
            <a:chOff x="1134072" y="4283314"/>
            <a:chExt cx="4825676" cy="738664"/>
          </a:xfrm>
        </p:grpSpPr>
        <p:sp>
          <p:nvSpPr>
            <p:cNvPr id="1966" name="TextBox 1965">
              <a:extLst>
                <a:ext uri="{FF2B5EF4-FFF2-40B4-BE49-F238E27FC236}">
                  <a16:creationId xmlns:a16="http://schemas.microsoft.com/office/drawing/2014/main" id="{61EA3F3D-C179-40BA-8171-78D95A98AA0A}"/>
                </a:ext>
              </a:extLst>
            </p:cNvPr>
            <p:cNvSpPr txBox="1"/>
            <p:nvPr/>
          </p:nvSpPr>
          <p:spPr>
            <a:xfrm>
              <a:off x="1140631" y="4560313"/>
              <a:ext cx="48191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67" name="TextBox 1966">
              <a:extLst>
                <a:ext uri="{FF2B5EF4-FFF2-40B4-BE49-F238E27FC236}">
                  <a16:creationId xmlns:a16="http://schemas.microsoft.com/office/drawing/2014/main" id="{CE8D0314-6B32-482A-803C-519AF35600CE}"/>
                </a:ext>
              </a:extLst>
            </p:cNvPr>
            <p:cNvSpPr txBox="1"/>
            <p:nvPr/>
          </p:nvSpPr>
          <p:spPr>
            <a:xfrm>
              <a:off x="1134072" y="4283314"/>
              <a:ext cx="48256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68" name="Rectangle 30">
            <a:extLst>
              <a:ext uri="{FF2B5EF4-FFF2-40B4-BE49-F238E27FC236}">
                <a16:creationId xmlns:a16="http://schemas.microsoft.com/office/drawing/2014/main" id="{33A88470-6121-4BAC-A080-D76EF310062F}"/>
              </a:ext>
            </a:extLst>
          </p:cNvPr>
          <p:cNvSpPr/>
          <p:nvPr/>
        </p:nvSpPr>
        <p:spPr>
          <a:xfrm>
            <a:off x="1911073" y="431366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69" name="Frame 17">
            <a:extLst>
              <a:ext uri="{FF2B5EF4-FFF2-40B4-BE49-F238E27FC236}">
                <a16:creationId xmlns:a16="http://schemas.microsoft.com/office/drawing/2014/main" id="{CE817B64-884D-4FBA-BFA0-FD439F186688}"/>
              </a:ext>
            </a:extLst>
          </p:cNvPr>
          <p:cNvSpPr/>
          <p:nvPr/>
        </p:nvSpPr>
        <p:spPr>
          <a:xfrm>
            <a:off x="9964558" y="5442868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970" name="Isosceles Triangle 8">
            <a:extLst>
              <a:ext uri="{FF2B5EF4-FFF2-40B4-BE49-F238E27FC236}">
                <a16:creationId xmlns:a16="http://schemas.microsoft.com/office/drawing/2014/main" id="{581066BC-9F68-4D6F-9C00-F608F8795521}"/>
              </a:ext>
            </a:extLst>
          </p:cNvPr>
          <p:cNvSpPr/>
          <p:nvPr/>
        </p:nvSpPr>
        <p:spPr>
          <a:xfrm rot="16200000">
            <a:off x="1934738" y="2054107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71" name="Donut 39">
            <a:extLst>
              <a:ext uri="{FF2B5EF4-FFF2-40B4-BE49-F238E27FC236}">
                <a16:creationId xmlns:a16="http://schemas.microsoft.com/office/drawing/2014/main" id="{4CD25121-9944-4071-8AA1-09F217F977E3}"/>
              </a:ext>
            </a:extLst>
          </p:cNvPr>
          <p:cNvSpPr/>
          <p:nvPr/>
        </p:nvSpPr>
        <p:spPr>
          <a:xfrm>
            <a:off x="9924849" y="3157631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11201</TotalTime>
  <Words>140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61</cp:revision>
  <dcterms:created xsi:type="dcterms:W3CDTF">2018-02-18T19:39:47Z</dcterms:created>
  <dcterms:modified xsi:type="dcterms:W3CDTF">2020-01-03T03:17:01Z</dcterms:modified>
</cp:coreProperties>
</file>