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15" name="Group 614">
            <a:extLst>
              <a:ext uri="{FF2B5EF4-FFF2-40B4-BE49-F238E27FC236}">
                <a16:creationId xmlns:a16="http://schemas.microsoft.com/office/drawing/2014/main" id="{DFEA18D7-871C-4BA8-8142-006637D6900B}"/>
              </a:ext>
            </a:extLst>
          </p:cNvPr>
          <p:cNvGrpSpPr/>
          <p:nvPr/>
        </p:nvGrpSpPr>
        <p:grpSpPr>
          <a:xfrm>
            <a:off x="881061" y="2857185"/>
            <a:ext cx="2060770" cy="1147267"/>
            <a:chOff x="892027" y="1882302"/>
            <a:chExt cx="1642180" cy="1147267"/>
          </a:xfrm>
        </p:grpSpPr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AD8BC9C7-B194-4696-B5BD-7253AF7D1433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7" name="TextBox 616">
              <a:extLst>
                <a:ext uri="{FF2B5EF4-FFF2-40B4-BE49-F238E27FC236}">
                  <a16:creationId xmlns:a16="http://schemas.microsoft.com/office/drawing/2014/main" id="{149541EE-F6EE-47A4-9DF8-29758377E8EA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8" name="Right Arrow 61">
            <a:extLst>
              <a:ext uri="{FF2B5EF4-FFF2-40B4-BE49-F238E27FC236}">
                <a16:creationId xmlns:a16="http://schemas.microsoft.com/office/drawing/2014/main" id="{951E67E2-B15E-40AC-BFE8-AC8DE58EAF63}"/>
              </a:ext>
            </a:extLst>
          </p:cNvPr>
          <p:cNvSpPr/>
          <p:nvPr/>
        </p:nvSpPr>
        <p:spPr>
          <a:xfrm>
            <a:off x="7921367" y="2278492"/>
            <a:ext cx="1268609" cy="1721942"/>
          </a:xfrm>
          <a:custGeom>
            <a:avLst/>
            <a:gdLst/>
            <a:ahLst/>
            <a:cxnLst/>
            <a:rect l="l" t="t" r="r" b="b"/>
            <a:pathLst>
              <a:path w="112895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79952"/>
                </a:lnTo>
                <a:lnTo>
                  <a:pt x="912932" y="479952"/>
                </a:lnTo>
                <a:lnTo>
                  <a:pt x="912932" y="371940"/>
                </a:lnTo>
                <a:lnTo>
                  <a:pt x="1128956" y="587964"/>
                </a:lnTo>
                <a:lnTo>
                  <a:pt x="912932" y="803988"/>
                </a:lnTo>
                <a:lnTo>
                  <a:pt x="912932" y="695976"/>
                </a:lnTo>
                <a:lnTo>
                  <a:pt x="676754" y="695976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9" name="Rounded Rectangle 8">
            <a:extLst>
              <a:ext uri="{FF2B5EF4-FFF2-40B4-BE49-F238E27FC236}">
                <a16:creationId xmlns:a16="http://schemas.microsoft.com/office/drawing/2014/main" id="{BF2B8809-3E31-448A-AE48-5145E9C9D5AD}"/>
              </a:ext>
            </a:extLst>
          </p:cNvPr>
          <p:cNvSpPr/>
          <p:nvPr/>
        </p:nvSpPr>
        <p:spPr>
          <a:xfrm>
            <a:off x="3127235" y="3804794"/>
            <a:ext cx="1265714" cy="1721942"/>
          </a:xfrm>
          <a:custGeom>
            <a:avLst/>
            <a:gdLst/>
            <a:ahLst/>
            <a:cxnLst/>
            <a:rect l="l" t="t" r="r" b="b"/>
            <a:pathLst>
              <a:path w="1126380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42156"/>
                </a:lnTo>
                <a:lnTo>
                  <a:pt x="910356" y="442156"/>
                </a:lnTo>
                <a:lnTo>
                  <a:pt x="910356" y="334144"/>
                </a:lnTo>
                <a:lnTo>
                  <a:pt x="1126380" y="550168"/>
                </a:lnTo>
                <a:lnTo>
                  <a:pt x="910356" y="766192"/>
                </a:lnTo>
                <a:lnTo>
                  <a:pt x="910356" y="658180"/>
                </a:lnTo>
                <a:lnTo>
                  <a:pt x="676754" y="658180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0" name="Rounded Rectangle 49">
            <a:extLst>
              <a:ext uri="{FF2B5EF4-FFF2-40B4-BE49-F238E27FC236}">
                <a16:creationId xmlns:a16="http://schemas.microsoft.com/office/drawing/2014/main" id="{CC9898F3-6F6E-46FB-AB04-A1D0640AF08F}"/>
              </a:ext>
            </a:extLst>
          </p:cNvPr>
          <p:cNvSpPr/>
          <p:nvPr/>
        </p:nvSpPr>
        <p:spPr>
          <a:xfrm>
            <a:off x="4733435" y="3279718"/>
            <a:ext cx="1277947" cy="1721942"/>
          </a:xfrm>
          <a:custGeom>
            <a:avLst/>
            <a:gdLst/>
            <a:ahLst/>
            <a:cxnLst/>
            <a:rect l="l" t="t" r="r" b="b"/>
            <a:pathLst>
              <a:path w="113726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66497"/>
                </a:lnTo>
                <a:lnTo>
                  <a:pt x="921242" y="466497"/>
                </a:lnTo>
                <a:lnTo>
                  <a:pt x="921242" y="358485"/>
                </a:lnTo>
                <a:lnTo>
                  <a:pt x="1137266" y="574509"/>
                </a:lnTo>
                <a:lnTo>
                  <a:pt x="921242" y="790533"/>
                </a:lnTo>
                <a:lnTo>
                  <a:pt x="921242" y="682521"/>
                </a:lnTo>
                <a:lnTo>
                  <a:pt x="676754" y="682521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1" name="Rounded Rectangle 52">
            <a:extLst>
              <a:ext uri="{FF2B5EF4-FFF2-40B4-BE49-F238E27FC236}">
                <a16:creationId xmlns:a16="http://schemas.microsoft.com/office/drawing/2014/main" id="{E528D652-D3AF-4503-90DC-A27B83D5FE0E}"/>
              </a:ext>
            </a:extLst>
          </p:cNvPr>
          <p:cNvSpPr/>
          <p:nvPr/>
        </p:nvSpPr>
        <p:spPr>
          <a:xfrm>
            <a:off x="9515333" y="1794978"/>
            <a:ext cx="760469" cy="172194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22" name="Rounded Rectangle 53">
            <a:extLst>
              <a:ext uri="{FF2B5EF4-FFF2-40B4-BE49-F238E27FC236}">
                <a16:creationId xmlns:a16="http://schemas.microsoft.com/office/drawing/2014/main" id="{390CAC38-0396-45DD-ABCB-C803196AC362}"/>
              </a:ext>
            </a:extLst>
          </p:cNvPr>
          <p:cNvSpPr/>
          <p:nvPr/>
        </p:nvSpPr>
        <p:spPr>
          <a:xfrm>
            <a:off x="1528924" y="4302520"/>
            <a:ext cx="1282415" cy="1721942"/>
          </a:xfrm>
          <a:custGeom>
            <a:avLst/>
            <a:gdLst/>
            <a:ahLst/>
            <a:cxnLst/>
            <a:rect l="l" t="t" r="r" b="b"/>
            <a:pathLst>
              <a:path w="1141242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20384"/>
                </a:lnTo>
                <a:lnTo>
                  <a:pt x="925218" y="420384"/>
                </a:lnTo>
                <a:lnTo>
                  <a:pt x="925218" y="312372"/>
                </a:lnTo>
                <a:lnTo>
                  <a:pt x="1141242" y="528396"/>
                </a:lnTo>
                <a:lnTo>
                  <a:pt x="925218" y="744420"/>
                </a:lnTo>
                <a:lnTo>
                  <a:pt x="925218" y="636408"/>
                </a:lnTo>
                <a:lnTo>
                  <a:pt x="676754" y="636408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3" name="Right Arrow 61">
            <a:extLst>
              <a:ext uri="{FF2B5EF4-FFF2-40B4-BE49-F238E27FC236}">
                <a16:creationId xmlns:a16="http://schemas.microsoft.com/office/drawing/2014/main" id="{72B6082C-D4D8-477E-B980-12D52440BD1B}"/>
              </a:ext>
            </a:extLst>
          </p:cNvPr>
          <p:cNvSpPr/>
          <p:nvPr/>
        </p:nvSpPr>
        <p:spPr>
          <a:xfrm>
            <a:off x="6327401" y="2766872"/>
            <a:ext cx="1268609" cy="1721942"/>
          </a:xfrm>
          <a:custGeom>
            <a:avLst/>
            <a:gdLst/>
            <a:ahLst/>
            <a:cxnLst/>
            <a:rect l="l" t="t" r="r" b="b"/>
            <a:pathLst>
              <a:path w="112895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79952"/>
                </a:lnTo>
                <a:lnTo>
                  <a:pt x="912932" y="479952"/>
                </a:lnTo>
                <a:lnTo>
                  <a:pt x="912932" y="371940"/>
                </a:lnTo>
                <a:lnTo>
                  <a:pt x="1128956" y="587964"/>
                </a:lnTo>
                <a:lnTo>
                  <a:pt x="912932" y="803988"/>
                </a:lnTo>
                <a:lnTo>
                  <a:pt x="912932" y="695976"/>
                </a:lnTo>
                <a:lnTo>
                  <a:pt x="676754" y="695976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24" name="Group 623">
            <a:extLst>
              <a:ext uri="{FF2B5EF4-FFF2-40B4-BE49-F238E27FC236}">
                <a16:creationId xmlns:a16="http://schemas.microsoft.com/office/drawing/2014/main" id="{4526797B-9CA7-4578-87B0-F630AFB0D1AF}"/>
              </a:ext>
            </a:extLst>
          </p:cNvPr>
          <p:cNvGrpSpPr/>
          <p:nvPr/>
        </p:nvGrpSpPr>
        <p:grpSpPr>
          <a:xfrm>
            <a:off x="2464464" y="2257561"/>
            <a:ext cx="2169578" cy="1147267"/>
            <a:chOff x="892027" y="1882302"/>
            <a:chExt cx="1642180" cy="1147267"/>
          </a:xfrm>
        </p:grpSpPr>
        <p:sp>
          <p:nvSpPr>
            <p:cNvPr id="625" name="TextBox 624">
              <a:extLst>
                <a:ext uri="{FF2B5EF4-FFF2-40B4-BE49-F238E27FC236}">
                  <a16:creationId xmlns:a16="http://schemas.microsoft.com/office/drawing/2014/main" id="{315A8A1A-3EE4-4B6C-9445-6ABB95BF4BEC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6" name="TextBox 625">
              <a:extLst>
                <a:ext uri="{FF2B5EF4-FFF2-40B4-BE49-F238E27FC236}">
                  <a16:creationId xmlns:a16="http://schemas.microsoft.com/office/drawing/2014/main" id="{CBD70979-07A0-44EC-A2F2-07032FC6FA7C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7" name="Group 626">
            <a:extLst>
              <a:ext uri="{FF2B5EF4-FFF2-40B4-BE49-F238E27FC236}">
                <a16:creationId xmlns:a16="http://schemas.microsoft.com/office/drawing/2014/main" id="{56988FC8-6875-4F39-94A2-165FBAAD6074}"/>
              </a:ext>
            </a:extLst>
          </p:cNvPr>
          <p:cNvGrpSpPr/>
          <p:nvPr/>
        </p:nvGrpSpPr>
        <p:grpSpPr>
          <a:xfrm>
            <a:off x="4156676" y="1657937"/>
            <a:ext cx="2170725" cy="1147267"/>
            <a:chOff x="892027" y="1882302"/>
            <a:chExt cx="1642180" cy="1147267"/>
          </a:xfrm>
        </p:grpSpPr>
        <p:sp>
          <p:nvSpPr>
            <p:cNvPr id="628" name="TextBox 627">
              <a:extLst>
                <a:ext uri="{FF2B5EF4-FFF2-40B4-BE49-F238E27FC236}">
                  <a16:creationId xmlns:a16="http://schemas.microsoft.com/office/drawing/2014/main" id="{442E8B49-3587-4B3D-8E6E-6F6D4DA374F9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9" name="TextBox 628">
              <a:extLst>
                <a:ext uri="{FF2B5EF4-FFF2-40B4-BE49-F238E27FC236}">
                  <a16:creationId xmlns:a16="http://schemas.microsoft.com/office/drawing/2014/main" id="{DB3D1373-26A3-4E2D-87CF-E24A297AF2FC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0" name="Group 629">
            <a:extLst>
              <a:ext uri="{FF2B5EF4-FFF2-40B4-BE49-F238E27FC236}">
                <a16:creationId xmlns:a16="http://schemas.microsoft.com/office/drawing/2014/main" id="{21746718-2D26-44FE-860E-D67AEAD58652}"/>
              </a:ext>
            </a:extLst>
          </p:cNvPr>
          <p:cNvGrpSpPr/>
          <p:nvPr/>
        </p:nvGrpSpPr>
        <p:grpSpPr>
          <a:xfrm>
            <a:off x="1580673" y="5039383"/>
            <a:ext cx="648072" cy="654229"/>
            <a:chOff x="1078373" y="1766912"/>
            <a:chExt cx="648072" cy="654229"/>
          </a:xfrm>
        </p:grpSpPr>
        <p:sp>
          <p:nvSpPr>
            <p:cNvPr id="631" name="TextBox 630">
              <a:extLst>
                <a:ext uri="{FF2B5EF4-FFF2-40B4-BE49-F238E27FC236}">
                  <a16:creationId xmlns:a16="http://schemas.microsoft.com/office/drawing/2014/main" id="{776A00D9-8EC1-42B7-A7CF-A43F37837C8D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2" name="TextBox 631">
              <a:extLst>
                <a:ext uri="{FF2B5EF4-FFF2-40B4-BE49-F238E27FC236}">
                  <a16:creationId xmlns:a16="http://schemas.microsoft.com/office/drawing/2014/main" id="{FF88FC60-AB42-449A-AA62-706CEBCEAA4F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33" name="Group 632">
            <a:extLst>
              <a:ext uri="{FF2B5EF4-FFF2-40B4-BE49-F238E27FC236}">
                <a16:creationId xmlns:a16="http://schemas.microsoft.com/office/drawing/2014/main" id="{8C65C9B9-63FF-4A57-A0E9-128FFA0D799C}"/>
              </a:ext>
            </a:extLst>
          </p:cNvPr>
          <p:cNvGrpSpPr/>
          <p:nvPr/>
        </p:nvGrpSpPr>
        <p:grpSpPr>
          <a:xfrm>
            <a:off x="3179594" y="4529419"/>
            <a:ext cx="648072" cy="654229"/>
            <a:chOff x="1078373" y="1766912"/>
            <a:chExt cx="648072" cy="654229"/>
          </a:xfrm>
        </p:grpSpPr>
        <p:sp>
          <p:nvSpPr>
            <p:cNvPr id="634" name="TextBox 633">
              <a:extLst>
                <a:ext uri="{FF2B5EF4-FFF2-40B4-BE49-F238E27FC236}">
                  <a16:creationId xmlns:a16="http://schemas.microsoft.com/office/drawing/2014/main" id="{761008B7-2A0E-4932-8EF7-AA1B6C42248C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5" name="TextBox 634">
              <a:extLst>
                <a:ext uri="{FF2B5EF4-FFF2-40B4-BE49-F238E27FC236}">
                  <a16:creationId xmlns:a16="http://schemas.microsoft.com/office/drawing/2014/main" id="{8F305A04-FBD5-4993-91EB-7BA217B6C433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36" name="Group 635">
            <a:extLst>
              <a:ext uri="{FF2B5EF4-FFF2-40B4-BE49-F238E27FC236}">
                <a16:creationId xmlns:a16="http://schemas.microsoft.com/office/drawing/2014/main" id="{371855E8-EE47-4A5F-BC2B-C3FCE09F6783}"/>
              </a:ext>
            </a:extLst>
          </p:cNvPr>
          <p:cNvGrpSpPr/>
          <p:nvPr/>
        </p:nvGrpSpPr>
        <p:grpSpPr>
          <a:xfrm>
            <a:off x="4797565" y="4019455"/>
            <a:ext cx="648072" cy="654229"/>
            <a:chOff x="1078373" y="1766912"/>
            <a:chExt cx="648072" cy="654229"/>
          </a:xfrm>
        </p:grpSpPr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4EDFA129-4921-4898-B5A5-D4F0514D8753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8" name="TextBox 637">
              <a:extLst>
                <a:ext uri="{FF2B5EF4-FFF2-40B4-BE49-F238E27FC236}">
                  <a16:creationId xmlns:a16="http://schemas.microsoft.com/office/drawing/2014/main" id="{5FDC6CBB-9A69-40A9-8993-3CF94835A156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39" name="Group 638">
            <a:extLst>
              <a:ext uri="{FF2B5EF4-FFF2-40B4-BE49-F238E27FC236}">
                <a16:creationId xmlns:a16="http://schemas.microsoft.com/office/drawing/2014/main" id="{9214C6EF-0120-4358-961F-D64505D2A279}"/>
              </a:ext>
            </a:extLst>
          </p:cNvPr>
          <p:cNvGrpSpPr/>
          <p:nvPr/>
        </p:nvGrpSpPr>
        <p:grpSpPr>
          <a:xfrm>
            <a:off x="6377436" y="3509493"/>
            <a:ext cx="648072" cy="654229"/>
            <a:chOff x="1078373" y="1766912"/>
            <a:chExt cx="648072" cy="654229"/>
          </a:xfrm>
        </p:grpSpPr>
        <p:sp>
          <p:nvSpPr>
            <p:cNvPr id="640" name="TextBox 639">
              <a:extLst>
                <a:ext uri="{FF2B5EF4-FFF2-40B4-BE49-F238E27FC236}">
                  <a16:creationId xmlns:a16="http://schemas.microsoft.com/office/drawing/2014/main" id="{7477817A-27B4-45C1-B5B6-725361B01330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1" name="TextBox 640">
              <a:extLst>
                <a:ext uri="{FF2B5EF4-FFF2-40B4-BE49-F238E27FC236}">
                  <a16:creationId xmlns:a16="http://schemas.microsoft.com/office/drawing/2014/main" id="{34AFFCFF-7F9C-4B56-A4A0-E45024CCE487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2" name="Group 641">
            <a:extLst>
              <a:ext uri="{FF2B5EF4-FFF2-40B4-BE49-F238E27FC236}">
                <a16:creationId xmlns:a16="http://schemas.microsoft.com/office/drawing/2014/main" id="{89FDB558-C38D-4785-9CA0-4B38D418909A}"/>
              </a:ext>
            </a:extLst>
          </p:cNvPr>
          <p:cNvGrpSpPr/>
          <p:nvPr/>
        </p:nvGrpSpPr>
        <p:grpSpPr>
          <a:xfrm>
            <a:off x="7976358" y="2999529"/>
            <a:ext cx="648072" cy="654229"/>
            <a:chOff x="1078373" y="1766912"/>
            <a:chExt cx="648072" cy="654229"/>
          </a:xfrm>
        </p:grpSpPr>
        <p:sp>
          <p:nvSpPr>
            <p:cNvPr id="643" name="TextBox 642">
              <a:extLst>
                <a:ext uri="{FF2B5EF4-FFF2-40B4-BE49-F238E27FC236}">
                  <a16:creationId xmlns:a16="http://schemas.microsoft.com/office/drawing/2014/main" id="{BC12756C-953A-4CB8-93DB-F6E4AAF9D826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4" name="TextBox 643">
              <a:extLst>
                <a:ext uri="{FF2B5EF4-FFF2-40B4-BE49-F238E27FC236}">
                  <a16:creationId xmlns:a16="http://schemas.microsoft.com/office/drawing/2014/main" id="{2B25A1D3-339D-44F0-92AA-9C92B5C4EB14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645" name="Rectangle 16">
            <a:extLst>
              <a:ext uri="{FF2B5EF4-FFF2-40B4-BE49-F238E27FC236}">
                <a16:creationId xmlns:a16="http://schemas.microsoft.com/office/drawing/2014/main" id="{F2120951-4012-4DBB-ABD9-3094F8546E2D}"/>
              </a:ext>
            </a:extLst>
          </p:cNvPr>
          <p:cNvSpPr/>
          <p:nvPr/>
        </p:nvSpPr>
        <p:spPr>
          <a:xfrm rot="2700000">
            <a:off x="6559518" y="300942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6" name="Teardrop 1">
            <a:extLst>
              <a:ext uri="{FF2B5EF4-FFF2-40B4-BE49-F238E27FC236}">
                <a16:creationId xmlns:a16="http://schemas.microsoft.com/office/drawing/2014/main" id="{2BCC8AB0-FD9E-4131-B82E-431AD8D48B32}"/>
              </a:ext>
            </a:extLst>
          </p:cNvPr>
          <p:cNvSpPr/>
          <p:nvPr/>
        </p:nvSpPr>
        <p:spPr>
          <a:xfrm rot="18805991">
            <a:off x="8098229" y="254803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47" name="Freeform 18">
            <a:extLst>
              <a:ext uri="{FF2B5EF4-FFF2-40B4-BE49-F238E27FC236}">
                <a16:creationId xmlns:a16="http://schemas.microsoft.com/office/drawing/2014/main" id="{6F3A6873-A9B1-4F84-88BE-19A6BDDCD508}"/>
              </a:ext>
            </a:extLst>
          </p:cNvPr>
          <p:cNvSpPr/>
          <p:nvPr/>
        </p:nvSpPr>
        <p:spPr>
          <a:xfrm>
            <a:off x="3289911" y="408159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8" name="Chord 15">
            <a:extLst>
              <a:ext uri="{FF2B5EF4-FFF2-40B4-BE49-F238E27FC236}">
                <a16:creationId xmlns:a16="http://schemas.microsoft.com/office/drawing/2014/main" id="{26EE1151-F2FB-4343-AC61-1DF56C6B3331}"/>
              </a:ext>
            </a:extLst>
          </p:cNvPr>
          <p:cNvSpPr/>
          <p:nvPr/>
        </p:nvSpPr>
        <p:spPr>
          <a:xfrm>
            <a:off x="5022039" y="35447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9" name="자유형 151">
            <a:extLst>
              <a:ext uri="{FF2B5EF4-FFF2-40B4-BE49-F238E27FC236}">
                <a16:creationId xmlns:a16="http://schemas.microsoft.com/office/drawing/2014/main" id="{EAC063C4-4A75-42F9-9B1D-C17515D584F3}"/>
              </a:ext>
            </a:extLst>
          </p:cNvPr>
          <p:cNvSpPr/>
          <p:nvPr/>
        </p:nvSpPr>
        <p:spPr>
          <a:xfrm>
            <a:off x="1728900" y="4566556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50" name="Group 649">
            <a:extLst>
              <a:ext uri="{FF2B5EF4-FFF2-40B4-BE49-F238E27FC236}">
                <a16:creationId xmlns:a16="http://schemas.microsoft.com/office/drawing/2014/main" id="{DEE33E78-3B9A-4624-988C-F34C596632AA}"/>
              </a:ext>
            </a:extLst>
          </p:cNvPr>
          <p:cNvGrpSpPr/>
          <p:nvPr/>
        </p:nvGrpSpPr>
        <p:grpSpPr>
          <a:xfrm>
            <a:off x="9571531" y="2537426"/>
            <a:ext cx="648072" cy="654229"/>
            <a:chOff x="1078373" y="1766912"/>
            <a:chExt cx="648072" cy="654229"/>
          </a:xfrm>
        </p:grpSpPr>
        <p:sp>
          <p:nvSpPr>
            <p:cNvPr id="651" name="TextBox 650">
              <a:extLst>
                <a:ext uri="{FF2B5EF4-FFF2-40B4-BE49-F238E27FC236}">
                  <a16:creationId xmlns:a16="http://schemas.microsoft.com/office/drawing/2014/main" id="{29CA821D-1367-4876-B1C0-26FD3DA8E704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F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654F4399-DB8A-4A34-A76E-CAA7D51EF44C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653" name="Donut 24">
            <a:extLst>
              <a:ext uri="{FF2B5EF4-FFF2-40B4-BE49-F238E27FC236}">
                <a16:creationId xmlns:a16="http://schemas.microsoft.com/office/drawing/2014/main" id="{48BEA0C2-E779-4CA1-B153-C045A3C1AE4D}"/>
              </a:ext>
            </a:extLst>
          </p:cNvPr>
          <p:cNvSpPr/>
          <p:nvPr/>
        </p:nvSpPr>
        <p:spPr>
          <a:xfrm>
            <a:off x="9697958" y="2013962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654" name="Group 653">
            <a:extLst>
              <a:ext uri="{FF2B5EF4-FFF2-40B4-BE49-F238E27FC236}">
                <a16:creationId xmlns:a16="http://schemas.microsoft.com/office/drawing/2014/main" id="{380F3A71-68F9-4AE7-96FE-16126445982D}"/>
              </a:ext>
            </a:extLst>
          </p:cNvPr>
          <p:cNvGrpSpPr/>
          <p:nvPr/>
        </p:nvGrpSpPr>
        <p:grpSpPr>
          <a:xfrm>
            <a:off x="6058024" y="5066749"/>
            <a:ext cx="2060770" cy="1147267"/>
            <a:chOff x="892027" y="1882302"/>
            <a:chExt cx="1642180" cy="1147267"/>
          </a:xfrm>
        </p:grpSpPr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D1D8E85C-F01C-45C5-B631-F332A146636E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6" name="TextBox 655">
              <a:extLst>
                <a:ext uri="{FF2B5EF4-FFF2-40B4-BE49-F238E27FC236}">
                  <a16:creationId xmlns:a16="http://schemas.microsoft.com/office/drawing/2014/main" id="{9A5B4E97-4E1E-486C-91CB-DB58EE98CBF9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7" name="Group 656">
            <a:extLst>
              <a:ext uri="{FF2B5EF4-FFF2-40B4-BE49-F238E27FC236}">
                <a16:creationId xmlns:a16="http://schemas.microsoft.com/office/drawing/2014/main" id="{AB27DC93-9656-45D5-8AFF-7E5A021A81B3}"/>
              </a:ext>
            </a:extLst>
          </p:cNvPr>
          <p:cNvGrpSpPr/>
          <p:nvPr/>
        </p:nvGrpSpPr>
        <p:grpSpPr>
          <a:xfrm>
            <a:off x="7641427" y="4467125"/>
            <a:ext cx="2169578" cy="1147267"/>
            <a:chOff x="892027" y="1882302"/>
            <a:chExt cx="1642180" cy="1147267"/>
          </a:xfrm>
        </p:grpSpPr>
        <p:sp>
          <p:nvSpPr>
            <p:cNvPr id="658" name="TextBox 657">
              <a:extLst>
                <a:ext uri="{FF2B5EF4-FFF2-40B4-BE49-F238E27FC236}">
                  <a16:creationId xmlns:a16="http://schemas.microsoft.com/office/drawing/2014/main" id="{A4575406-A7B5-4A05-9892-FB3F1280662E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9" name="TextBox 658">
              <a:extLst>
                <a:ext uri="{FF2B5EF4-FFF2-40B4-BE49-F238E27FC236}">
                  <a16:creationId xmlns:a16="http://schemas.microsoft.com/office/drawing/2014/main" id="{65B2ABFA-A4F4-4AE3-B99C-A507F44DF34D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0" name="Group 659">
            <a:extLst>
              <a:ext uri="{FF2B5EF4-FFF2-40B4-BE49-F238E27FC236}">
                <a16:creationId xmlns:a16="http://schemas.microsoft.com/office/drawing/2014/main" id="{B6B89790-447D-4AAF-99AA-06D7E41389BC}"/>
              </a:ext>
            </a:extLst>
          </p:cNvPr>
          <p:cNvGrpSpPr/>
          <p:nvPr/>
        </p:nvGrpSpPr>
        <p:grpSpPr>
          <a:xfrm>
            <a:off x="9333639" y="3867501"/>
            <a:ext cx="2170725" cy="1147267"/>
            <a:chOff x="892027" y="1882302"/>
            <a:chExt cx="1642180" cy="1147267"/>
          </a:xfrm>
        </p:grpSpPr>
        <p:sp>
          <p:nvSpPr>
            <p:cNvPr id="661" name="TextBox 660">
              <a:extLst>
                <a:ext uri="{FF2B5EF4-FFF2-40B4-BE49-F238E27FC236}">
                  <a16:creationId xmlns:a16="http://schemas.microsoft.com/office/drawing/2014/main" id="{4CFE8A72-0548-4F3E-8CAA-C1E5E4EF49C1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2" name="TextBox 661">
              <a:extLst>
                <a:ext uri="{FF2B5EF4-FFF2-40B4-BE49-F238E27FC236}">
                  <a16:creationId xmlns:a16="http://schemas.microsoft.com/office/drawing/2014/main" id="{FAB5AD11-263B-4937-9427-6B2E3A37DB7F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11201</TotalTime>
  <Words>164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31</cp:revision>
  <dcterms:created xsi:type="dcterms:W3CDTF">2018-02-18T19:39:47Z</dcterms:created>
  <dcterms:modified xsi:type="dcterms:W3CDTF">2021-04-14T02:26:42Z</dcterms:modified>
</cp:coreProperties>
</file>