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4" name="그룹 713">
            <a:extLst>
              <a:ext uri="{FF2B5EF4-FFF2-40B4-BE49-F238E27FC236}">
                <a16:creationId xmlns:a16="http://schemas.microsoft.com/office/drawing/2014/main" id="{D7EDB16E-996E-473F-8E49-9DD1A8880FC8}"/>
              </a:ext>
            </a:extLst>
          </p:cNvPr>
          <p:cNvGrpSpPr/>
          <p:nvPr/>
        </p:nvGrpSpPr>
        <p:grpSpPr>
          <a:xfrm>
            <a:off x="923924" y="1871662"/>
            <a:ext cx="2336462" cy="4267202"/>
            <a:chOff x="3676649" y="1833561"/>
            <a:chExt cx="2336462" cy="4267202"/>
          </a:xfrm>
        </p:grpSpPr>
        <p:sp>
          <p:nvSpPr>
            <p:cNvPr id="715" name="그래픽 21">
              <a:extLst>
                <a:ext uri="{FF2B5EF4-FFF2-40B4-BE49-F238E27FC236}">
                  <a16:creationId xmlns:a16="http://schemas.microsoft.com/office/drawing/2014/main" id="{D6E64ECA-C51D-4A20-8683-6BA766D2EE7D}"/>
                </a:ext>
              </a:extLst>
            </p:cNvPr>
            <p:cNvSpPr/>
            <p:nvPr/>
          </p:nvSpPr>
          <p:spPr>
            <a:xfrm>
              <a:off x="3676649" y="1833561"/>
              <a:ext cx="2336462" cy="4267202"/>
            </a:xfrm>
            <a:custGeom>
              <a:avLst/>
              <a:gdLst>
                <a:gd name="connsiteX0" fmla="*/ 3285649 w 3285648"/>
                <a:gd name="connsiteY0" fmla="*/ 2947988 h 6000750"/>
                <a:gd name="connsiteX1" fmla="*/ 2887409 w 3285648"/>
                <a:gd name="connsiteY1" fmla="*/ 2948273 h 6000750"/>
                <a:gd name="connsiteX2" fmla="*/ 2457450 w 3285648"/>
                <a:gd name="connsiteY2" fmla="*/ 3395091 h 6000750"/>
                <a:gd name="connsiteX3" fmla="*/ 2457450 w 3285648"/>
                <a:gd name="connsiteY3" fmla="*/ 3557588 h 6000750"/>
                <a:gd name="connsiteX4" fmla="*/ 2457450 w 3285648"/>
                <a:gd name="connsiteY4" fmla="*/ 4772025 h 6000750"/>
                <a:gd name="connsiteX5" fmla="*/ 1228725 w 3285648"/>
                <a:gd name="connsiteY5" fmla="*/ 6000750 h 6000750"/>
                <a:gd name="connsiteX6" fmla="*/ 1228725 w 3285648"/>
                <a:gd name="connsiteY6" fmla="*/ 6000750 h 6000750"/>
                <a:gd name="connsiteX7" fmla="*/ 0 w 3285648"/>
                <a:gd name="connsiteY7" fmla="*/ 4772025 h 6000750"/>
                <a:gd name="connsiteX8" fmla="*/ 0 w 3285648"/>
                <a:gd name="connsiteY8" fmla="*/ 1228725 h 6000750"/>
                <a:gd name="connsiteX9" fmla="*/ 1228725 w 3285648"/>
                <a:gd name="connsiteY9" fmla="*/ 0 h 6000750"/>
                <a:gd name="connsiteX10" fmla="*/ 1228725 w 3285648"/>
                <a:gd name="connsiteY10" fmla="*/ 0 h 6000750"/>
                <a:gd name="connsiteX11" fmla="*/ 2457450 w 3285648"/>
                <a:gd name="connsiteY11" fmla="*/ 1228725 h 6000750"/>
                <a:gd name="connsiteX12" fmla="*/ 2457450 w 3285648"/>
                <a:gd name="connsiteY12" fmla="*/ 2626709 h 600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85648" h="6000750">
                  <a:moveTo>
                    <a:pt x="3285649" y="2947988"/>
                  </a:moveTo>
                  <a:cubicBezTo>
                    <a:pt x="3279934" y="2947988"/>
                    <a:pt x="2893124" y="2948083"/>
                    <a:pt x="2887409" y="2948273"/>
                  </a:cubicBezTo>
                  <a:cubicBezTo>
                    <a:pt x="2648426" y="2957322"/>
                    <a:pt x="2457450" y="3153918"/>
                    <a:pt x="2457450" y="3395091"/>
                  </a:cubicBezTo>
                  <a:lnTo>
                    <a:pt x="2457450" y="3557588"/>
                  </a:lnTo>
                  <a:lnTo>
                    <a:pt x="2457450" y="4772025"/>
                  </a:lnTo>
                  <a:cubicBezTo>
                    <a:pt x="2457450" y="5450586"/>
                    <a:pt x="1907286" y="6000750"/>
                    <a:pt x="1228725" y="6000750"/>
                  </a:cubicBezTo>
                  <a:lnTo>
                    <a:pt x="1228725" y="6000750"/>
                  </a:lnTo>
                  <a:cubicBezTo>
                    <a:pt x="550164" y="6000750"/>
                    <a:pt x="0" y="5450586"/>
                    <a:pt x="0" y="4772025"/>
                  </a:cubicBezTo>
                  <a:lnTo>
                    <a:pt x="0" y="1228725"/>
                  </a:lnTo>
                  <a:cubicBezTo>
                    <a:pt x="0" y="550164"/>
                    <a:pt x="550164" y="0"/>
                    <a:pt x="1228725" y="0"/>
                  </a:cubicBezTo>
                  <a:lnTo>
                    <a:pt x="1228725" y="0"/>
                  </a:lnTo>
                  <a:cubicBezTo>
                    <a:pt x="1907286" y="0"/>
                    <a:pt x="2457450" y="550164"/>
                    <a:pt x="2457450" y="1228725"/>
                  </a:cubicBezTo>
                  <a:lnTo>
                    <a:pt x="2457450" y="2626709"/>
                  </a:ln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  <a:headEnd type="stealth" w="lg" len="lg"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타원 715">
              <a:extLst>
                <a:ext uri="{FF2B5EF4-FFF2-40B4-BE49-F238E27FC236}">
                  <a16:creationId xmlns:a16="http://schemas.microsoft.com/office/drawing/2014/main" id="{D1547059-45FB-43E2-8E05-D31D05501FC5}"/>
                </a:ext>
              </a:extLst>
            </p:cNvPr>
            <p:cNvSpPr/>
            <p:nvPr/>
          </p:nvSpPr>
          <p:spPr>
            <a:xfrm>
              <a:off x="3819525" y="1971675"/>
              <a:ext cx="1457325" cy="1457325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7" name="원형: 비어 있음 716">
              <a:extLst>
                <a:ext uri="{FF2B5EF4-FFF2-40B4-BE49-F238E27FC236}">
                  <a16:creationId xmlns:a16="http://schemas.microsoft.com/office/drawing/2014/main" id="{14737FB4-565F-4825-BC0C-8DA57C8D798E}"/>
                </a:ext>
              </a:extLst>
            </p:cNvPr>
            <p:cNvSpPr/>
            <p:nvPr/>
          </p:nvSpPr>
          <p:spPr>
            <a:xfrm>
              <a:off x="3979069" y="2131219"/>
              <a:ext cx="1138237" cy="1138237"/>
            </a:xfrm>
            <a:prstGeom prst="donut">
              <a:avLst>
                <a:gd name="adj" fmla="val 993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8" name="타원 717">
              <a:extLst>
                <a:ext uri="{FF2B5EF4-FFF2-40B4-BE49-F238E27FC236}">
                  <a16:creationId xmlns:a16="http://schemas.microsoft.com/office/drawing/2014/main" id="{F101D7B8-BF27-4012-912C-633B1E282DC9}"/>
                </a:ext>
              </a:extLst>
            </p:cNvPr>
            <p:cNvSpPr/>
            <p:nvPr/>
          </p:nvSpPr>
          <p:spPr>
            <a:xfrm>
              <a:off x="4136231" y="5028706"/>
              <a:ext cx="823913" cy="823913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9" name="그룹 718">
            <a:extLst>
              <a:ext uri="{FF2B5EF4-FFF2-40B4-BE49-F238E27FC236}">
                <a16:creationId xmlns:a16="http://schemas.microsoft.com/office/drawing/2014/main" id="{E1365401-27F0-4CF1-8A20-5612CF326C51}"/>
              </a:ext>
            </a:extLst>
          </p:cNvPr>
          <p:cNvGrpSpPr/>
          <p:nvPr/>
        </p:nvGrpSpPr>
        <p:grpSpPr>
          <a:xfrm>
            <a:off x="3719968" y="1871662"/>
            <a:ext cx="2336462" cy="4267202"/>
            <a:chOff x="3676649" y="1833561"/>
            <a:chExt cx="2336462" cy="4267202"/>
          </a:xfrm>
        </p:grpSpPr>
        <p:sp>
          <p:nvSpPr>
            <p:cNvPr id="720" name="그래픽 21">
              <a:extLst>
                <a:ext uri="{FF2B5EF4-FFF2-40B4-BE49-F238E27FC236}">
                  <a16:creationId xmlns:a16="http://schemas.microsoft.com/office/drawing/2014/main" id="{1DDE52AC-E04E-4681-AAD4-E2ACAF52227A}"/>
                </a:ext>
              </a:extLst>
            </p:cNvPr>
            <p:cNvSpPr/>
            <p:nvPr/>
          </p:nvSpPr>
          <p:spPr>
            <a:xfrm>
              <a:off x="3676649" y="1833561"/>
              <a:ext cx="2336462" cy="4267202"/>
            </a:xfrm>
            <a:custGeom>
              <a:avLst/>
              <a:gdLst>
                <a:gd name="connsiteX0" fmla="*/ 3285649 w 3285648"/>
                <a:gd name="connsiteY0" fmla="*/ 2947988 h 6000750"/>
                <a:gd name="connsiteX1" fmla="*/ 2887409 w 3285648"/>
                <a:gd name="connsiteY1" fmla="*/ 2948273 h 6000750"/>
                <a:gd name="connsiteX2" fmla="*/ 2457450 w 3285648"/>
                <a:gd name="connsiteY2" fmla="*/ 3395091 h 6000750"/>
                <a:gd name="connsiteX3" fmla="*/ 2457450 w 3285648"/>
                <a:gd name="connsiteY3" fmla="*/ 3557588 h 6000750"/>
                <a:gd name="connsiteX4" fmla="*/ 2457450 w 3285648"/>
                <a:gd name="connsiteY4" fmla="*/ 4772025 h 6000750"/>
                <a:gd name="connsiteX5" fmla="*/ 1228725 w 3285648"/>
                <a:gd name="connsiteY5" fmla="*/ 6000750 h 6000750"/>
                <a:gd name="connsiteX6" fmla="*/ 1228725 w 3285648"/>
                <a:gd name="connsiteY6" fmla="*/ 6000750 h 6000750"/>
                <a:gd name="connsiteX7" fmla="*/ 0 w 3285648"/>
                <a:gd name="connsiteY7" fmla="*/ 4772025 h 6000750"/>
                <a:gd name="connsiteX8" fmla="*/ 0 w 3285648"/>
                <a:gd name="connsiteY8" fmla="*/ 1228725 h 6000750"/>
                <a:gd name="connsiteX9" fmla="*/ 1228725 w 3285648"/>
                <a:gd name="connsiteY9" fmla="*/ 0 h 6000750"/>
                <a:gd name="connsiteX10" fmla="*/ 1228725 w 3285648"/>
                <a:gd name="connsiteY10" fmla="*/ 0 h 6000750"/>
                <a:gd name="connsiteX11" fmla="*/ 2457450 w 3285648"/>
                <a:gd name="connsiteY11" fmla="*/ 1228725 h 6000750"/>
                <a:gd name="connsiteX12" fmla="*/ 2457450 w 3285648"/>
                <a:gd name="connsiteY12" fmla="*/ 2626709 h 600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85648" h="6000750">
                  <a:moveTo>
                    <a:pt x="3285649" y="2947988"/>
                  </a:moveTo>
                  <a:cubicBezTo>
                    <a:pt x="3279934" y="2947988"/>
                    <a:pt x="2893124" y="2948083"/>
                    <a:pt x="2887409" y="2948273"/>
                  </a:cubicBezTo>
                  <a:cubicBezTo>
                    <a:pt x="2648426" y="2957322"/>
                    <a:pt x="2457450" y="3153918"/>
                    <a:pt x="2457450" y="3395091"/>
                  </a:cubicBezTo>
                  <a:lnTo>
                    <a:pt x="2457450" y="3557588"/>
                  </a:lnTo>
                  <a:lnTo>
                    <a:pt x="2457450" y="4772025"/>
                  </a:lnTo>
                  <a:cubicBezTo>
                    <a:pt x="2457450" y="5450586"/>
                    <a:pt x="1907286" y="6000750"/>
                    <a:pt x="1228725" y="6000750"/>
                  </a:cubicBezTo>
                  <a:lnTo>
                    <a:pt x="1228725" y="6000750"/>
                  </a:lnTo>
                  <a:cubicBezTo>
                    <a:pt x="550164" y="6000750"/>
                    <a:pt x="0" y="5450586"/>
                    <a:pt x="0" y="4772025"/>
                  </a:cubicBezTo>
                  <a:lnTo>
                    <a:pt x="0" y="1228725"/>
                  </a:lnTo>
                  <a:cubicBezTo>
                    <a:pt x="0" y="550164"/>
                    <a:pt x="550164" y="0"/>
                    <a:pt x="1228725" y="0"/>
                  </a:cubicBezTo>
                  <a:lnTo>
                    <a:pt x="1228725" y="0"/>
                  </a:lnTo>
                  <a:cubicBezTo>
                    <a:pt x="1907286" y="0"/>
                    <a:pt x="2457450" y="550164"/>
                    <a:pt x="2457450" y="1228725"/>
                  </a:cubicBezTo>
                  <a:lnTo>
                    <a:pt x="2457450" y="2626709"/>
                  </a:lnTo>
                </a:path>
              </a:pathLst>
            </a:custGeom>
            <a:noFill/>
            <a:ln w="38100" cap="flat">
              <a:solidFill>
                <a:schemeClr val="accent2"/>
              </a:solidFill>
              <a:prstDash val="solid"/>
              <a:miter/>
              <a:headEnd type="stealth" w="lg" len="lg"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1" name="타원 720">
              <a:extLst>
                <a:ext uri="{FF2B5EF4-FFF2-40B4-BE49-F238E27FC236}">
                  <a16:creationId xmlns:a16="http://schemas.microsoft.com/office/drawing/2014/main" id="{9E4F540C-DBDA-44F9-A0F7-A79C0EABC3B0}"/>
                </a:ext>
              </a:extLst>
            </p:cNvPr>
            <p:cNvSpPr/>
            <p:nvPr/>
          </p:nvSpPr>
          <p:spPr>
            <a:xfrm>
              <a:off x="3819525" y="1971675"/>
              <a:ext cx="1457325" cy="14573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2" name="원형: 비어 있음 721">
              <a:extLst>
                <a:ext uri="{FF2B5EF4-FFF2-40B4-BE49-F238E27FC236}">
                  <a16:creationId xmlns:a16="http://schemas.microsoft.com/office/drawing/2014/main" id="{59FD2371-9910-47EC-BBB3-8BA41BFECF3C}"/>
                </a:ext>
              </a:extLst>
            </p:cNvPr>
            <p:cNvSpPr/>
            <p:nvPr/>
          </p:nvSpPr>
          <p:spPr>
            <a:xfrm>
              <a:off x="3979069" y="2131219"/>
              <a:ext cx="1138237" cy="1138237"/>
            </a:xfrm>
            <a:prstGeom prst="donut">
              <a:avLst>
                <a:gd name="adj" fmla="val 993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3" name="타원 722">
              <a:extLst>
                <a:ext uri="{FF2B5EF4-FFF2-40B4-BE49-F238E27FC236}">
                  <a16:creationId xmlns:a16="http://schemas.microsoft.com/office/drawing/2014/main" id="{24B59EE1-E49E-4139-8BF4-558815823D23}"/>
                </a:ext>
              </a:extLst>
            </p:cNvPr>
            <p:cNvSpPr/>
            <p:nvPr/>
          </p:nvSpPr>
          <p:spPr>
            <a:xfrm>
              <a:off x="4136231" y="5028706"/>
              <a:ext cx="823913" cy="8239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4" name="그룹 723">
            <a:extLst>
              <a:ext uri="{FF2B5EF4-FFF2-40B4-BE49-F238E27FC236}">
                <a16:creationId xmlns:a16="http://schemas.microsoft.com/office/drawing/2014/main" id="{34E993F0-4275-4187-BD87-98DD332D50F5}"/>
              </a:ext>
            </a:extLst>
          </p:cNvPr>
          <p:cNvGrpSpPr/>
          <p:nvPr/>
        </p:nvGrpSpPr>
        <p:grpSpPr>
          <a:xfrm>
            <a:off x="6516012" y="1871662"/>
            <a:ext cx="2336462" cy="4267202"/>
            <a:chOff x="3676649" y="1833561"/>
            <a:chExt cx="2336462" cy="4267202"/>
          </a:xfrm>
        </p:grpSpPr>
        <p:sp>
          <p:nvSpPr>
            <p:cNvPr id="725" name="그래픽 21">
              <a:extLst>
                <a:ext uri="{FF2B5EF4-FFF2-40B4-BE49-F238E27FC236}">
                  <a16:creationId xmlns:a16="http://schemas.microsoft.com/office/drawing/2014/main" id="{64DD585A-F8E9-491D-9F78-83FD56A327C1}"/>
                </a:ext>
              </a:extLst>
            </p:cNvPr>
            <p:cNvSpPr/>
            <p:nvPr/>
          </p:nvSpPr>
          <p:spPr>
            <a:xfrm>
              <a:off x="3676649" y="1833561"/>
              <a:ext cx="2336462" cy="4267202"/>
            </a:xfrm>
            <a:custGeom>
              <a:avLst/>
              <a:gdLst>
                <a:gd name="connsiteX0" fmla="*/ 3285649 w 3285648"/>
                <a:gd name="connsiteY0" fmla="*/ 2947988 h 6000750"/>
                <a:gd name="connsiteX1" fmla="*/ 2887409 w 3285648"/>
                <a:gd name="connsiteY1" fmla="*/ 2948273 h 6000750"/>
                <a:gd name="connsiteX2" fmla="*/ 2457450 w 3285648"/>
                <a:gd name="connsiteY2" fmla="*/ 3395091 h 6000750"/>
                <a:gd name="connsiteX3" fmla="*/ 2457450 w 3285648"/>
                <a:gd name="connsiteY3" fmla="*/ 3557588 h 6000750"/>
                <a:gd name="connsiteX4" fmla="*/ 2457450 w 3285648"/>
                <a:gd name="connsiteY4" fmla="*/ 4772025 h 6000750"/>
                <a:gd name="connsiteX5" fmla="*/ 1228725 w 3285648"/>
                <a:gd name="connsiteY5" fmla="*/ 6000750 h 6000750"/>
                <a:gd name="connsiteX6" fmla="*/ 1228725 w 3285648"/>
                <a:gd name="connsiteY6" fmla="*/ 6000750 h 6000750"/>
                <a:gd name="connsiteX7" fmla="*/ 0 w 3285648"/>
                <a:gd name="connsiteY7" fmla="*/ 4772025 h 6000750"/>
                <a:gd name="connsiteX8" fmla="*/ 0 w 3285648"/>
                <a:gd name="connsiteY8" fmla="*/ 1228725 h 6000750"/>
                <a:gd name="connsiteX9" fmla="*/ 1228725 w 3285648"/>
                <a:gd name="connsiteY9" fmla="*/ 0 h 6000750"/>
                <a:gd name="connsiteX10" fmla="*/ 1228725 w 3285648"/>
                <a:gd name="connsiteY10" fmla="*/ 0 h 6000750"/>
                <a:gd name="connsiteX11" fmla="*/ 2457450 w 3285648"/>
                <a:gd name="connsiteY11" fmla="*/ 1228725 h 6000750"/>
                <a:gd name="connsiteX12" fmla="*/ 2457450 w 3285648"/>
                <a:gd name="connsiteY12" fmla="*/ 2626709 h 600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85648" h="6000750">
                  <a:moveTo>
                    <a:pt x="3285649" y="2947988"/>
                  </a:moveTo>
                  <a:cubicBezTo>
                    <a:pt x="3279934" y="2947988"/>
                    <a:pt x="2893124" y="2948083"/>
                    <a:pt x="2887409" y="2948273"/>
                  </a:cubicBezTo>
                  <a:cubicBezTo>
                    <a:pt x="2648426" y="2957322"/>
                    <a:pt x="2457450" y="3153918"/>
                    <a:pt x="2457450" y="3395091"/>
                  </a:cubicBezTo>
                  <a:lnTo>
                    <a:pt x="2457450" y="3557588"/>
                  </a:lnTo>
                  <a:lnTo>
                    <a:pt x="2457450" y="4772025"/>
                  </a:lnTo>
                  <a:cubicBezTo>
                    <a:pt x="2457450" y="5450586"/>
                    <a:pt x="1907286" y="6000750"/>
                    <a:pt x="1228725" y="6000750"/>
                  </a:cubicBezTo>
                  <a:lnTo>
                    <a:pt x="1228725" y="6000750"/>
                  </a:lnTo>
                  <a:cubicBezTo>
                    <a:pt x="550164" y="6000750"/>
                    <a:pt x="0" y="5450586"/>
                    <a:pt x="0" y="4772025"/>
                  </a:cubicBezTo>
                  <a:lnTo>
                    <a:pt x="0" y="1228725"/>
                  </a:lnTo>
                  <a:cubicBezTo>
                    <a:pt x="0" y="550164"/>
                    <a:pt x="550164" y="0"/>
                    <a:pt x="1228725" y="0"/>
                  </a:cubicBezTo>
                  <a:lnTo>
                    <a:pt x="1228725" y="0"/>
                  </a:lnTo>
                  <a:cubicBezTo>
                    <a:pt x="1907286" y="0"/>
                    <a:pt x="2457450" y="550164"/>
                    <a:pt x="2457450" y="1228725"/>
                  </a:cubicBezTo>
                  <a:lnTo>
                    <a:pt x="2457450" y="2626709"/>
                  </a:lnTo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/>
              <a:headEnd type="stealth" w="lg" len="lg"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6" name="타원 725">
              <a:extLst>
                <a:ext uri="{FF2B5EF4-FFF2-40B4-BE49-F238E27FC236}">
                  <a16:creationId xmlns:a16="http://schemas.microsoft.com/office/drawing/2014/main" id="{47A06303-BFD8-46A9-AFE9-CCFBD33ABB61}"/>
                </a:ext>
              </a:extLst>
            </p:cNvPr>
            <p:cNvSpPr/>
            <p:nvPr/>
          </p:nvSpPr>
          <p:spPr>
            <a:xfrm>
              <a:off x="3819525" y="1971675"/>
              <a:ext cx="1457325" cy="14573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7" name="원형: 비어 있음 726">
              <a:extLst>
                <a:ext uri="{FF2B5EF4-FFF2-40B4-BE49-F238E27FC236}">
                  <a16:creationId xmlns:a16="http://schemas.microsoft.com/office/drawing/2014/main" id="{F9CE03AF-AD5A-48DF-8E89-8A8ECC79A356}"/>
                </a:ext>
              </a:extLst>
            </p:cNvPr>
            <p:cNvSpPr/>
            <p:nvPr/>
          </p:nvSpPr>
          <p:spPr>
            <a:xfrm>
              <a:off x="3979069" y="2131219"/>
              <a:ext cx="1138237" cy="1138237"/>
            </a:xfrm>
            <a:prstGeom prst="donut">
              <a:avLst>
                <a:gd name="adj" fmla="val 993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8" name="타원 727">
              <a:extLst>
                <a:ext uri="{FF2B5EF4-FFF2-40B4-BE49-F238E27FC236}">
                  <a16:creationId xmlns:a16="http://schemas.microsoft.com/office/drawing/2014/main" id="{07FCAC64-091F-41E3-B563-376BA6E32C8E}"/>
                </a:ext>
              </a:extLst>
            </p:cNvPr>
            <p:cNvSpPr/>
            <p:nvPr/>
          </p:nvSpPr>
          <p:spPr>
            <a:xfrm>
              <a:off x="4136231" y="5028706"/>
              <a:ext cx="823913" cy="823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9" name="그룹 728">
            <a:extLst>
              <a:ext uri="{FF2B5EF4-FFF2-40B4-BE49-F238E27FC236}">
                <a16:creationId xmlns:a16="http://schemas.microsoft.com/office/drawing/2014/main" id="{EC84AE59-9F2F-434A-A7DB-B80297C4EC17}"/>
              </a:ext>
            </a:extLst>
          </p:cNvPr>
          <p:cNvGrpSpPr/>
          <p:nvPr/>
        </p:nvGrpSpPr>
        <p:grpSpPr>
          <a:xfrm>
            <a:off x="9312056" y="1871662"/>
            <a:ext cx="2336462" cy="4267202"/>
            <a:chOff x="3676649" y="1833561"/>
            <a:chExt cx="2336462" cy="4267202"/>
          </a:xfrm>
        </p:grpSpPr>
        <p:sp>
          <p:nvSpPr>
            <p:cNvPr id="730" name="그래픽 21">
              <a:extLst>
                <a:ext uri="{FF2B5EF4-FFF2-40B4-BE49-F238E27FC236}">
                  <a16:creationId xmlns:a16="http://schemas.microsoft.com/office/drawing/2014/main" id="{F7BC01CF-612D-42D1-BB6F-6CF5C65656CF}"/>
                </a:ext>
              </a:extLst>
            </p:cNvPr>
            <p:cNvSpPr/>
            <p:nvPr/>
          </p:nvSpPr>
          <p:spPr>
            <a:xfrm>
              <a:off x="3676649" y="1833561"/>
              <a:ext cx="2336462" cy="4267202"/>
            </a:xfrm>
            <a:custGeom>
              <a:avLst/>
              <a:gdLst>
                <a:gd name="connsiteX0" fmla="*/ 3285649 w 3285648"/>
                <a:gd name="connsiteY0" fmla="*/ 2947988 h 6000750"/>
                <a:gd name="connsiteX1" fmla="*/ 2887409 w 3285648"/>
                <a:gd name="connsiteY1" fmla="*/ 2948273 h 6000750"/>
                <a:gd name="connsiteX2" fmla="*/ 2457450 w 3285648"/>
                <a:gd name="connsiteY2" fmla="*/ 3395091 h 6000750"/>
                <a:gd name="connsiteX3" fmla="*/ 2457450 w 3285648"/>
                <a:gd name="connsiteY3" fmla="*/ 3557588 h 6000750"/>
                <a:gd name="connsiteX4" fmla="*/ 2457450 w 3285648"/>
                <a:gd name="connsiteY4" fmla="*/ 4772025 h 6000750"/>
                <a:gd name="connsiteX5" fmla="*/ 1228725 w 3285648"/>
                <a:gd name="connsiteY5" fmla="*/ 6000750 h 6000750"/>
                <a:gd name="connsiteX6" fmla="*/ 1228725 w 3285648"/>
                <a:gd name="connsiteY6" fmla="*/ 6000750 h 6000750"/>
                <a:gd name="connsiteX7" fmla="*/ 0 w 3285648"/>
                <a:gd name="connsiteY7" fmla="*/ 4772025 h 6000750"/>
                <a:gd name="connsiteX8" fmla="*/ 0 w 3285648"/>
                <a:gd name="connsiteY8" fmla="*/ 1228725 h 6000750"/>
                <a:gd name="connsiteX9" fmla="*/ 1228725 w 3285648"/>
                <a:gd name="connsiteY9" fmla="*/ 0 h 6000750"/>
                <a:gd name="connsiteX10" fmla="*/ 1228725 w 3285648"/>
                <a:gd name="connsiteY10" fmla="*/ 0 h 6000750"/>
                <a:gd name="connsiteX11" fmla="*/ 2457450 w 3285648"/>
                <a:gd name="connsiteY11" fmla="*/ 1228725 h 6000750"/>
                <a:gd name="connsiteX12" fmla="*/ 2457450 w 3285648"/>
                <a:gd name="connsiteY12" fmla="*/ 2626709 h 600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85648" h="6000750">
                  <a:moveTo>
                    <a:pt x="3285649" y="2947988"/>
                  </a:moveTo>
                  <a:cubicBezTo>
                    <a:pt x="3279934" y="2947988"/>
                    <a:pt x="2893124" y="2948083"/>
                    <a:pt x="2887409" y="2948273"/>
                  </a:cubicBezTo>
                  <a:cubicBezTo>
                    <a:pt x="2648426" y="2957322"/>
                    <a:pt x="2457450" y="3153918"/>
                    <a:pt x="2457450" y="3395091"/>
                  </a:cubicBezTo>
                  <a:lnTo>
                    <a:pt x="2457450" y="3557588"/>
                  </a:lnTo>
                  <a:lnTo>
                    <a:pt x="2457450" y="4772025"/>
                  </a:lnTo>
                  <a:cubicBezTo>
                    <a:pt x="2457450" y="5450586"/>
                    <a:pt x="1907286" y="6000750"/>
                    <a:pt x="1228725" y="6000750"/>
                  </a:cubicBezTo>
                  <a:lnTo>
                    <a:pt x="1228725" y="6000750"/>
                  </a:lnTo>
                  <a:cubicBezTo>
                    <a:pt x="550164" y="6000750"/>
                    <a:pt x="0" y="5450586"/>
                    <a:pt x="0" y="4772025"/>
                  </a:cubicBezTo>
                  <a:lnTo>
                    <a:pt x="0" y="1228725"/>
                  </a:lnTo>
                  <a:cubicBezTo>
                    <a:pt x="0" y="550164"/>
                    <a:pt x="550164" y="0"/>
                    <a:pt x="1228725" y="0"/>
                  </a:cubicBezTo>
                  <a:lnTo>
                    <a:pt x="1228725" y="0"/>
                  </a:lnTo>
                  <a:cubicBezTo>
                    <a:pt x="1907286" y="0"/>
                    <a:pt x="2457450" y="550164"/>
                    <a:pt x="2457450" y="1228725"/>
                  </a:cubicBezTo>
                  <a:lnTo>
                    <a:pt x="2457450" y="2626709"/>
                  </a:lnTo>
                </a:path>
              </a:pathLst>
            </a:custGeom>
            <a:noFill/>
            <a:ln w="38100" cap="flat">
              <a:solidFill>
                <a:schemeClr val="accent4"/>
              </a:solidFill>
              <a:prstDash val="solid"/>
              <a:miter/>
              <a:headEnd type="stealth" w="lg" len="lg"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1" name="타원 730">
              <a:extLst>
                <a:ext uri="{FF2B5EF4-FFF2-40B4-BE49-F238E27FC236}">
                  <a16:creationId xmlns:a16="http://schemas.microsoft.com/office/drawing/2014/main" id="{A73EAE21-E87D-4F28-8E52-3E0263F03A4E}"/>
                </a:ext>
              </a:extLst>
            </p:cNvPr>
            <p:cNvSpPr/>
            <p:nvPr/>
          </p:nvSpPr>
          <p:spPr>
            <a:xfrm>
              <a:off x="3819525" y="1971675"/>
              <a:ext cx="1457325" cy="145732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2" name="원형: 비어 있음 731">
              <a:extLst>
                <a:ext uri="{FF2B5EF4-FFF2-40B4-BE49-F238E27FC236}">
                  <a16:creationId xmlns:a16="http://schemas.microsoft.com/office/drawing/2014/main" id="{5C6B4222-F814-454B-816F-E4253260176F}"/>
                </a:ext>
              </a:extLst>
            </p:cNvPr>
            <p:cNvSpPr/>
            <p:nvPr/>
          </p:nvSpPr>
          <p:spPr>
            <a:xfrm>
              <a:off x="3979069" y="2131219"/>
              <a:ext cx="1138237" cy="1138237"/>
            </a:xfrm>
            <a:prstGeom prst="donut">
              <a:avLst>
                <a:gd name="adj" fmla="val 993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3" name="타원 732">
              <a:extLst>
                <a:ext uri="{FF2B5EF4-FFF2-40B4-BE49-F238E27FC236}">
                  <a16:creationId xmlns:a16="http://schemas.microsoft.com/office/drawing/2014/main" id="{C2D69782-0BFC-47B8-8ACA-9AE8CBEAC32E}"/>
                </a:ext>
              </a:extLst>
            </p:cNvPr>
            <p:cNvSpPr/>
            <p:nvPr/>
          </p:nvSpPr>
          <p:spPr>
            <a:xfrm>
              <a:off x="4136231" y="5028706"/>
              <a:ext cx="823913" cy="823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34" name="TextBox 733">
            <a:extLst>
              <a:ext uri="{FF2B5EF4-FFF2-40B4-BE49-F238E27FC236}">
                <a16:creationId xmlns:a16="http://schemas.microsoft.com/office/drawing/2014/main" id="{0A2291BE-FC60-4804-B6E4-0A331BB28A0C}"/>
              </a:ext>
            </a:extLst>
          </p:cNvPr>
          <p:cNvSpPr txBox="1"/>
          <p:nvPr/>
        </p:nvSpPr>
        <p:spPr>
          <a:xfrm>
            <a:off x="1118909" y="2507605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5" name="TextBox 734">
            <a:extLst>
              <a:ext uri="{FF2B5EF4-FFF2-40B4-BE49-F238E27FC236}">
                <a16:creationId xmlns:a16="http://schemas.microsoft.com/office/drawing/2014/main" id="{7D3CE046-74FC-4646-A01E-637D10BDDE32}"/>
              </a:ext>
            </a:extLst>
          </p:cNvPr>
          <p:cNvSpPr txBox="1"/>
          <p:nvPr/>
        </p:nvSpPr>
        <p:spPr>
          <a:xfrm>
            <a:off x="3914953" y="2507605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EA5D075B-3740-47FD-8846-FF1D80974F27}"/>
              </a:ext>
            </a:extLst>
          </p:cNvPr>
          <p:cNvSpPr txBox="1"/>
          <p:nvPr/>
        </p:nvSpPr>
        <p:spPr>
          <a:xfrm>
            <a:off x="6710997" y="2507605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9ACFB0C1-3242-4EBB-BF2D-168AE28DD0A2}"/>
              </a:ext>
            </a:extLst>
          </p:cNvPr>
          <p:cNvSpPr txBox="1"/>
          <p:nvPr/>
        </p:nvSpPr>
        <p:spPr>
          <a:xfrm>
            <a:off x="9507041" y="2507605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8" name="Group 19">
            <a:extLst>
              <a:ext uri="{FF2B5EF4-FFF2-40B4-BE49-F238E27FC236}">
                <a16:creationId xmlns:a16="http://schemas.microsoft.com/office/drawing/2014/main" id="{F685120D-AE3E-4C58-9BFD-F1BD8EF32254}"/>
              </a:ext>
            </a:extLst>
          </p:cNvPr>
          <p:cNvGrpSpPr/>
          <p:nvPr/>
        </p:nvGrpSpPr>
        <p:grpSpPr>
          <a:xfrm>
            <a:off x="9441835" y="3510372"/>
            <a:ext cx="1490964" cy="1485668"/>
            <a:chOff x="2543198" y="4388490"/>
            <a:chExt cx="2577763" cy="1485668"/>
          </a:xfrm>
        </p:grpSpPr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2E234AF1-797B-4283-BB9A-1BCAE2F77BA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EB07B836-6346-4FA8-A86D-E1CC0414268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41" name="Group 22">
            <a:extLst>
              <a:ext uri="{FF2B5EF4-FFF2-40B4-BE49-F238E27FC236}">
                <a16:creationId xmlns:a16="http://schemas.microsoft.com/office/drawing/2014/main" id="{373B8AE2-DD0D-40F2-87C0-47C8524C3340}"/>
              </a:ext>
            </a:extLst>
          </p:cNvPr>
          <p:cNvGrpSpPr/>
          <p:nvPr/>
        </p:nvGrpSpPr>
        <p:grpSpPr>
          <a:xfrm>
            <a:off x="3848752" y="3510372"/>
            <a:ext cx="1490964" cy="1485668"/>
            <a:chOff x="2543198" y="4388490"/>
            <a:chExt cx="2577763" cy="1485668"/>
          </a:xfrm>
        </p:grpSpPr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D99FE3C3-568D-45B3-9483-ADDDAD023E5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3" name="TextBox 742">
              <a:extLst>
                <a:ext uri="{FF2B5EF4-FFF2-40B4-BE49-F238E27FC236}">
                  <a16:creationId xmlns:a16="http://schemas.microsoft.com/office/drawing/2014/main" id="{09B006CE-0440-4151-B9FC-B4E2A885B19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44" name="Group 28">
            <a:extLst>
              <a:ext uri="{FF2B5EF4-FFF2-40B4-BE49-F238E27FC236}">
                <a16:creationId xmlns:a16="http://schemas.microsoft.com/office/drawing/2014/main" id="{5675C223-E5FE-4252-8007-7768D4B9CCF5}"/>
              </a:ext>
            </a:extLst>
          </p:cNvPr>
          <p:cNvGrpSpPr/>
          <p:nvPr/>
        </p:nvGrpSpPr>
        <p:grpSpPr>
          <a:xfrm>
            <a:off x="1052211" y="3510372"/>
            <a:ext cx="1490964" cy="1513164"/>
            <a:chOff x="2543198" y="4360994"/>
            <a:chExt cx="2577763" cy="1513164"/>
          </a:xfrm>
        </p:grpSpPr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3AA98C50-D25F-430F-9E9D-C9D4F68ACE3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80145ABE-2BC6-4854-BBAD-F330E831A9CA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47" name="Group 31">
            <a:extLst>
              <a:ext uri="{FF2B5EF4-FFF2-40B4-BE49-F238E27FC236}">
                <a16:creationId xmlns:a16="http://schemas.microsoft.com/office/drawing/2014/main" id="{EDF79A15-0A59-4DE8-8B37-A0E09A746BA9}"/>
              </a:ext>
            </a:extLst>
          </p:cNvPr>
          <p:cNvGrpSpPr/>
          <p:nvPr/>
        </p:nvGrpSpPr>
        <p:grpSpPr>
          <a:xfrm>
            <a:off x="6645293" y="3510372"/>
            <a:ext cx="1490964" cy="1485668"/>
            <a:chOff x="2543198" y="4388490"/>
            <a:chExt cx="2577763" cy="1485668"/>
          </a:xfrm>
        </p:grpSpPr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F674E6E3-A21B-4904-A58E-A13887250F7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115CCF2B-A158-4544-85E1-33F299AE18E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50" name="Rounded Rectangle 32">
            <a:extLst>
              <a:ext uri="{FF2B5EF4-FFF2-40B4-BE49-F238E27FC236}">
                <a16:creationId xmlns:a16="http://schemas.microsoft.com/office/drawing/2014/main" id="{C046E2EB-2DAF-4E65-ADEC-C16876CBB01D}"/>
              </a:ext>
            </a:extLst>
          </p:cNvPr>
          <p:cNvSpPr/>
          <p:nvPr/>
        </p:nvSpPr>
        <p:spPr>
          <a:xfrm>
            <a:off x="1644074" y="5334226"/>
            <a:ext cx="299026" cy="2990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1" name="Rectangle 9">
            <a:extLst>
              <a:ext uri="{FF2B5EF4-FFF2-40B4-BE49-F238E27FC236}">
                <a16:creationId xmlns:a16="http://schemas.microsoft.com/office/drawing/2014/main" id="{2B0BAA5A-6B55-4BDF-9DA7-CD65972CB89D}"/>
              </a:ext>
            </a:extLst>
          </p:cNvPr>
          <p:cNvSpPr/>
          <p:nvPr/>
        </p:nvSpPr>
        <p:spPr>
          <a:xfrm>
            <a:off x="7251455" y="5338123"/>
            <a:ext cx="305352" cy="2858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2" name="Oval 7">
            <a:extLst>
              <a:ext uri="{FF2B5EF4-FFF2-40B4-BE49-F238E27FC236}">
                <a16:creationId xmlns:a16="http://schemas.microsoft.com/office/drawing/2014/main" id="{458388B7-210B-4ED8-8B70-8382F06291B9}"/>
              </a:ext>
            </a:extLst>
          </p:cNvPr>
          <p:cNvSpPr/>
          <p:nvPr/>
        </p:nvSpPr>
        <p:spPr>
          <a:xfrm>
            <a:off x="10033026" y="5302976"/>
            <a:ext cx="334838" cy="3348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3" name="Round Same Side Corner Rectangle 11">
            <a:extLst>
              <a:ext uri="{FF2B5EF4-FFF2-40B4-BE49-F238E27FC236}">
                <a16:creationId xmlns:a16="http://schemas.microsoft.com/office/drawing/2014/main" id="{61CAAF50-7DB6-41A4-B19E-D41F881D25F4}"/>
              </a:ext>
            </a:extLst>
          </p:cNvPr>
          <p:cNvSpPr>
            <a:spLocks noChangeAspect="1"/>
          </p:cNvSpPr>
          <p:nvPr/>
        </p:nvSpPr>
        <p:spPr>
          <a:xfrm rot="9900000">
            <a:off x="4444239" y="5324813"/>
            <a:ext cx="319875" cy="27167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2022-10-26T07:21:07Z</dcterms:modified>
</cp:coreProperties>
</file>