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3" name="Group 7">
            <a:extLst>
              <a:ext uri="{FF2B5EF4-FFF2-40B4-BE49-F238E27FC236}">
                <a16:creationId xmlns:a16="http://schemas.microsoft.com/office/drawing/2014/main" id="{7481BBC9-1488-4A85-92E0-5CDB0E148806}"/>
              </a:ext>
            </a:extLst>
          </p:cNvPr>
          <p:cNvGrpSpPr/>
          <p:nvPr/>
        </p:nvGrpSpPr>
        <p:grpSpPr>
          <a:xfrm>
            <a:off x="9176340" y="1707380"/>
            <a:ext cx="2329859" cy="1280132"/>
            <a:chOff x="8696325" y="1948927"/>
            <a:chExt cx="2457450" cy="1280132"/>
          </a:xfrm>
        </p:grpSpPr>
        <p:sp>
          <p:nvSpPr>
            <p:cNvPr id="304" name="Rectangle: Rounded Corners 1">
              <a:extLst>
                <a:ext uri="{FF2B5EF4-FFF2-40B4-BE49-F238E27FC236}">
                  <a16:creationId xmlns:a16="http://schemas.microsoft.com/office/drawing/2014/main" id="{8EDD7B57-AC5B-47D8-8BF9-DBA514106B37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: Rounded Corners 4">
              <a:extLst>
                <a:ext uri="{FF2B5EF4-FFF2-40B4-BE49-F238E27FC236}">
                  <a16:creationId xmlns:a16="http://schemas.microsoft.com/office/drawing/2014/main" id="{CFC82159-193B-4A16-ACD1-31E263A7D6EE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CF928635-DC90-4F35-A737-9D8BD7F37A36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37592F94-4ADF-4142-A1BA-81F6A1401F8F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8" name="Group 23">
            <a:extLst>
              <a:ext uri="{FF2B5EF4-FFF2-40B4-BE49-F238E27FC236}">
                <a16:creationId xmlns:a16="http://schemas.microsoft.com/office/drawing/2014/main" id="{FF0128FB-7A69-4FE6-99A8-3DF1B8BB1AF3}"/>
              </a:ext>
            </a:extLst>
          </p:cNvPr>
          <p:cNvGrpSpPr/>
          <p:nvPr/>
        </p:nvGrpSpPr>
        <p:grpSpPr>
          <a:xfrm>
            <a:off x="9176340" y="3318912"/>
            <a:ext cx="2329859" cy="1280132"/>
            <a:chOff x="8696325" y="1948927"/>
            <a:chExt cx="2457450" cy="1280132"/>
          </a:xfrm>
        </p:grpSpPr>
        <p:sp>
          <p:nvSpPr>
            <p:cNvPr id="309" name="Rectangle: Rounded Corners 24">
              <a:extLst>
                <a:ext uri="{FF2B5EF4-FFF2-40B4-BE49-F238E27FC236}">
                  <a16:creationId xmlns:a16="http://schemas.microsoft.com/office/drawing/2014/main" id="{EBF0C152-3AB8-4504-B311-57B2A5F9A1BB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Rectangle: Rounded Corners 25">
              <a:extLst>
                <a:ext uri="{FF2B5EF4-FFF2-40B4-BE49-F238E27FC236}">
                  <a16:creationId xmlns:a16="http://schemas.microsoft.com/office/drawing/2014/main" id="{40ED6E49-5357-40DB-87C6-B03E7A78A2B8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0A5C8BB1-18F1-4B6C-9773-E951953E3EA4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B14F45A0-5DF8-46E6-BAAF-654C271EEEC5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3" name="Group 28">
            <a:extLst>
              <a:ext uri="{FF2B5EF4-FFF2-40B4-BE49-F238E27FC236}">
                <a16:creationId xmlns:a16="http://schemas.microsoft.com/office/drawing/2014/main" id="{5651DDFA-9672-4204-A686-2708BA5BC1A1}"/>
              </a:ext>
            </a:extLst>
          </p:cNvPr>
          <p:cNvGrpSpPr/>
          <p:nvPr/>
        </p:nvGrpSpPr>
        <p:grpSpPr>
          <a:xfrm>
            <a:off x="9176340" y="4930444"/>
            <a:ext cx="2329859" cy="1280132"/>
            <a:chOff x="8696325" y="1948927"/>
            <a:chExt cx="2457450" cy="1280132"/>
          </a:xfrm>
        </p:grpSpPr>
        <p:sp>
          <p:nvSpPr>
            <p:cNvPr id="314" name="Rectangle: Rounded Corners 29">
              <a:extLst>
                <a:ext uri="{FF2B5EF4-FFF2-40B4-BE49-F238E27FC236}">
                  <a16:creationId xmlns:a16="http://schemas.microsoft.com/office/drawing/2014/main" id="{1A9E0BBA-88CC-472E-9FCF-698E778EB5FA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Rectangle: Rounded Corners 30">
              <a:extLst>
                <a:ext uri="{FF2B5EF4-FFF2-40B4-BE49-F238E27FC236}">
                  <a16:creationId xmlns:a16="http://schemas.microsoft.com/office/drawing/2014/main" id="{96A09585-C217-451F-AA68-8A5E1B8E2DF2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2231EB5B-F528-4031-9F4B-6A21E41DC31D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D09676BF-C27D-4C70-971C-749C8CBD91A1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8" name="Group 33">
            <a:extLst>
              <a:ext uri="{FF2B5EF4-FFF2-40B4-BE49-F238E27FC236}">
                <a16:creationId xmlns:a16="http://schemas.microsoft.com/office/drawing/2014/main" id="{4BD1DDAC-9BF0-4798-B95E-E820D4429A5E}"/>
              </a:ext>
            </a:extLst>
          </p:cNvPr>
          <p:cNvGrpSpPr/>
          <p:nvPr/>
        </p:nvGrpSpPr>
        <p:grpSpPr>
          <a:xfrm>
            <a:off x="6559844" y="1707380"/>
            <a:ext cx="2329859" cy="1280132"/>
            <a:chOff x="8696325" y="1948927"/>
            <a:chExt cx="2457450" cy="1280132"/>
          </a:xfrm>
        </p:grpSpPr>
        <p:sp>
          <p:nvSpPr>
            <p:cNvPr id="319" name="Rectangle: Rounded Corners 34">
              <a:extLst>
                <a:ext uri="{FF2B5EF4-FFF2-40B4-BE49-F238E27FC236}">
                  <a16:creationId xmlns:a16="http://schemas.microsoft.com/office/drawing/2014/main" id="{31EED262-80F2-4A2E-A22E-A6C156E81F97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: Rounded Corners 35">
              <a:extLst>
                <a:ext uri="{FF2B5EF4-FFF2-40B4-BE49-F238E27FC236}">
                  <a16:creationId xmlns:a16="http://schemas.microsoft.com/office/drawing/2014/main" id="{2260E1C6-CD5F-4EE0-B557-3563997D3DA4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A067D664-C97D-4A3C-8D8D-B37AEE290141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6A85F798-B4DB-4E53-8A14-9C2A23B2E939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3" name="Group 38">
            <a:extLst>
              <a:ext uri="{FF2B5EF4-FFF2-40B4-BE49-F238E27FC236}">
                <a16:creationId xmlns:a16="http://schemas.microsoft.com/office/drawing/2014/main" id="{07E956EF-4FDD-4DCD-B784-A3096CCA56AD}"/>
              </a:ext>
            </a:extLst>
          </p:cNvPr>
          <p:cNvGrpSpPr/>
          <p:nvPr/>
        </p:nvGrpSpPr>
        <p:grpSpPr>
          <a:xfrm>
            <a:off x="6559844" y="3318912"/>
            <a:ext cx="2329859" cy="1280132"/>
            <a:chOff x="8696325" y="1948927"/>
            <a:chExt cx="2457450" cy="1280132"/>
          </a:xfrm>
        </p:grpSpPr>
        <p:sp>
          <p:nvSpPr>
            <p:cNvPr id="324" name="Rectangle: Rounded Corners 39">
              <a:extLst>
                <a:ext uri="{FF2B5EF4-FFF2-40B4-BE49-F238E27FC236}">
                  <a16:creationId xmlns:a16="http://schemas.microsoft.com/office/drawing/2014/main" id="{C75FAF02-5CC1-439C-9F15-86C388A15A39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: Rounded Corners 40">
              <a:extLst>
                <a:ext uri="{FF2B5EF4-FFF2-40B4-BE49-F238E27FC236}">
                  <a16:creationId xmlns:a16="http://schemas.microsoft.com/office/drawing/2014/main" id="{D1529D2A-FA44-45D0-9C23-ED878FAC01C1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1C6730C2-18D6-4A3C-90A0-D303B9E3ECE0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1266A96C-E6C6-4D57-A261-64A7908A9C02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8" name="Group 43">
            <a:extLst>
              <a:ext uri="{FF2B5EF4-FFF2-40B4-BE49-F238E27FC236}">
                <a16:creationId xmlns:a16="http://schemas.microsoft.com/office/drawing/2014/main" id="{C0027AE0-AD1D-4988-9C7A-38FA792FA2CD}"/>
              </a:ext>
            </a:extLst>
          </p:cNvPr>
          <p:cNvGrpSpPr/>
          <p:nvPr/>
        </p:nvGrpSpPr>
        <p:grpSpPr>
          <a:xfrm>
            <a:off x="6559844" y="4930444"/>
            <a:ext cx="2329859" cy="1280132"/>
            <a:chOff x="8696325" y="1948927"/>
            <a:chExt cx="2457450" cy="1280132"/>
          </a:xfrm>
        </p:grpSpPr>
        <p:sp>
          <p:nvSpPr>
            <p:cNvPr id="329" name="Rectangle: Rounded Corners 44">
              <a:extLst>
                <a:ext uri="{FF2B5EF4-FFF2-40B4-BE49-F238E27FC236}">
                  <a16:creationId xmlns:a16="http://schemas.microsoft.com/office/drawing/2014/main" id="{D9DC6612-C0D6-450E-B43D-F270B1DF12A6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ectangle: Rounded Corners 45">
              <a:extLst>
                <a:ext uri="{FF2B5EF4-FFF2-40B4-BE49-F238E27FC236}">
                  <a16:creationId xmlns:a16="http://schemas.microsoft.com/office/drawing/2014/main" id="{58046E84-964D-457D-8042-AEDED7D8E00D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3B860899-5BE3-4619-9CB1-E21ABB63667C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737D6D80-6F3C-41EA-89C3-C6EB9CF93594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3" name="Group 48">
            <a:extLst>
              <a:ext uri="{FF2B5EF4-FFF2-40B4-BE49-F238E27FC236}">
                <a16:creationId xmlns:a16="http://schemas.microsoft.com/office/drawing/2014/main" id="{5D6ED90B-B584-46B2-B486-0855EF747EBA}"/>
              </a:ext>
            </a:extLst>
          </p:cNvPr>
          <p:cNvGrpSpPr/>
          <p:nvPr/>
        </p:nvGrpSpPr>
        <p:grpSpPr>
          <a:xfrm>
            <a:off x="3943349" y="1707380"/>
            <a:ext cx="2329859" cy="1280132"/>
            <a:chOff x="8696325" y="1948927"/>
            <a:chExt cx="2457450" cy="1280132"/>
          </a:xfrm>
        </p:grpSpPr>
        <p:sp>
          <p:nvSpPr>
            <p:cNvPr id="334" name="Rectangle: Rounded Corners 49">
              <a:extLst>
                <a:ext uri="{FF2B5EF4-FFF2-40B4-BE49-F238E27FC236}">
                  <a16:creationId xmlns:a16="http://schemas.microsoft.com/office/drawing/2014/main" id="{960AE3E8-6ABF-45A8-8736-616A9375517A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ectangle: Rounded Corners 50">
              <a:extLst>
                <a:ext uri="{FF2B5EF4-FFF2-40B4-BE49-F238E27FC236}">
                  <a16:creationId xmlns:a16="http://schemas.microsoft.com/office/drawing/2014/main" id="{9D4BF20C-4834-4591-9B11-2511A925644A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48E286B0-B0E0-46EE-B0E1-375B30B0FCED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964F7CF0-129F-490F-BD69-4BBDC1BB709A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8" name="Group 53">
            <a:extLst>
              <a:ext uri="{FF2B5EF4-FFF2-40B4-BE49-F238E27FC236}">
                <a16:creationId xmlns:a16="http://schemas.microsoft.com/office/drawing/2014/main" id="{1F0B5516-7300-4A0B-A015-7BB8D66EA1E1}"/>
              </a:ext>
            </a:extLst>
          </p:cNvPr>
          <p:cNvGrpSpPr/>
          <p:nvPr/>
        </p:nvGrpSpPr>
        <p:grpSpPr>
          <a:xfrm>
            <a:off x="3943349" y="3318912"/>
            <a:ext cx="2329859" cy="1280132"/>
            <a:chOff x="8696325" y="1948927"/>
            <a:chExt cx="2457450" cy="1280132"/>
          </a:xfrm>
        </p:grpSpPr>
        <p:sp>
          <p:nvSpPr>
            <p:cNvPr id="339" name="Rectangle: Rounded Corners 54">
              <a:extLst>
                <a:ext uri="{FF2B5EF4-FFF2-40B4-BE49-F238E27FC236}">
                  <a16:creationId xmlns:a16="http://schemas.microsoft.com/office/drawing/2014/main" id="{0B3FC39F-14A7-4956-8BB4-597725CA8E78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ectangle: Rounded Corners 55">
              <a:extLst>
                <a:ext uri="{FF2B5EF4-FFF2-40B4-BE49-F238E27FC236}">
                  <a16:creationId xmlns:a16="http://schemas.microsoft.com/office/drawing/2014/main" id="{7C537465-7DE1-4C3B-BAEE-F199C5D38C2C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813BBB6D-CE7F-4B34-B55B-3CAAEAA52CAB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9298CB56-9FEA-4D35-91E6-7987758599C0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3" name="Group 58">
            <a:extLst>
              <a:ext uri="{FF2B5EF4-FFF2-40B4-BE49-F238E27FC236}">
                <a16:creationId xmlns:a16="http://schemas.microsoft.com/office/drawing/2014/main" id="{14F00F0F-E548-4973-9814-983C22598701}"/>
              </a:ext>
            </a:extLst>
          </p:cNvPr>
          <p:cNvGrpSpPr/>
          <p:nvPr/>
        </p:nvGrpSpPr>
        <p:grpSpPr>
          <a:xfrm>
            <a:off x="3943349" y="4930444"/>
            <a:ext cx="2329859" cy="1280132"/>
            <a:chOff x="8696325" y="1948927"/>
            <a:chExt cx="2457450" cy="1280132"/>
          </a:xfrm>
        </p:grpSpPr>
        <p:sp>
          <p:nvSpPr>
            <p:cNvPr id="344" name="Rectangle: Rounded Corners 59">
              <a:extLst>
                <a:ext uri="{FF2B5EF4-FFF2-40B4-BE49-F238E27FC236}">
                  <a16:creationId xmlns:a16="http://schemas.microsoft.com/office/drawing/2014/main" id="{9EDF7980-3633-4327-B21F-09A495E5C982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: Rounded Corners 60">
              <a:extLst>
                <a:ext uri="{FF2B5EF4-FFF2-40B4-BE49-F238E27FC236}">
                  <a16:creationId xmlns:a16="http://schemas.microsoft.com/office/drawing/2014/main" id="{45067B39-D328-4D76-808C-729B70030834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709BDB10-E634-449F-98BC-A9C64F15D2B9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5C35F8B4-2632-4DC6-BB50-D9B3B1B386B3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8" name="Group 63">
            <a:extLst>
              <a:ext uri="{FF2B5EF4-FFF2-40B4-BE49-F238E27FC236}">
                <a16:creationId xmlns:a16="http://schemas.microsoft.com/office/drawing/2014/main" id="{72F2FDCB-D4C0-42AB-8039-53B82648A076}"/>
              </a:ext>
            </a:extLst>
          </p:cNvPr>
          <p:cNvGrpSpPr/>
          <p:nvPr/>
        </p:nvGrpSpPr>
        <p:grpSpPr>
          <a:xfrm>
            <a:off x="763470" y="2036666"/>
            <a:ext cx="2889119" cy="3998094"/>
            <a:chOff x="6084168" y="1875695"/>
            <a:chExt cx="2842224" cy="3998094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5BDC6225-C9C7-4EF6-9154-F919F4DC07D5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50" name="Group 65">
              <a:extLst>
                <a:ext uri="{FF2B5EF4-FFF2-40B4-BE49-F238E27FC236}">
                  <a16:creationId xmlns:a16="http://schemas.microsoft.com/office/drawing/2014/main" id="{AD68D6A4-891F-42D4-A666-2233B92B638C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978168"/>
              <a:chOff x="6084168" y="3048562"/>
              <a:chExt cx="2842224" cy="2978168"/>
            </a:xfrm>
          </p:grpSpPr>
          <p:sp>
            <p:nvSpPr>
              <p:cNvPr id="351" name="TextBox 350">
                <a:extLst>
                  <a:ext uri="{FF2B5EF4-FFF2-40B4-BE49-F238E27FC236}">
                    <a16:creationId xmlns:a16="http://schemas.microsoft.com/office/drawing/2014/main" id="{0937847E-CEAE-4923-8CCC-7E1332F35083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2308324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2" name="TextBox 351">
                <a:extLst>
                  <a:ext uri="{FF2B5EF4-FFF2-40B4-BE49-F238E27FC236}">
                    <a16:creationId xmlns:a16="http://schemas.microsoft.com/office/drawing/2014/main" id="{1376246F-6CC9-4A55-878A-D17543AFCE4C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209</Words>
  <Application>Microsoft Office PowerPoint</Application>
  <PresentationFormat>와이드스크린</PresentationFormat>
  <Paragraphs>26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2022-10-27T07:42:58Z</dcterms:modified>
</cp:coreProperties>
</file>