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226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537" name="Rectangle 4">
            <a:extLst>
              <a:ext uri="{FF2B5EF4-FFF2-40B4-BE49-F238E27FC236}">
                <a16:creationId xmlns:a16="http://schemas.microsoft.com/office/drawing/2014/main" id="{00F6284C-1771-45BE-ADEA-4799CCCB927F}"/>
              </a:ext>
            </a:extLst>
          </p:cNvPr>
          <p:cNvSpPr/>
          <p:nvPr/>
        </p:nvSpPr>
        <p:spPr>
          <a:xfrm>
            <a:off x="907777" y="3925513"/>
            <a:ext cx="1908000" cy="36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38" name="Rectangle 5">
            <a:extLst>
              <a:ext uri="{FF2B5EF4-FFF2-40B4-BE49-F238E27FC236}">
                <a16:creationId xmlns:a16="http://schemas.microsoft.com/office/drawing/2014/main" id="{E8DFF66D-AB46-4097-B649-6F879A8D73BB}"/>
              </a:ext>
            </a:extLst>
          </p:cNvPr>
          <p:cNvSpPr/>
          <p:nvPr/>
        </p:nvSpPr>
        <p:spPr>
          <a:xfrm>
            <a:off x="2815177" y="3925113"/>
            <a:ext cx="1944000" cy="36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539" name="Rectangle 6">
            <a:extLst>
              <a:ext uri="{FF2B5EF4-FFF2-40B4-BE49-F238E27FC236}">
                <a16:creationId xmlns:a16="http://schemas.microsoft.com/office/drawing/2014/main" id="{8201053F-AA43-4825-A3C4-436C927721C3}"/>
              </a:ext>
            </a:extLst>
          </p:cNvPr>
          <p:cNvSpPr/>
          <p:nvPr/>
        </p:nvSpPr>
        <p:spPr>
          <a:xfrm>
            <a:off x="4736659" y="3925513"/>
            <a:ext cx="1926000" cy="36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540" name="Rectangle 7">
            <a:extLst>
              <a:ext uri="{FF2B5EF4-FFF2-40B4-BE49-F238E27FC236}">
                <a16:creationId xmlns:a16="http://schemas.microsoft.com/office/drawing/2014/main" id="{3A093292-1B90-4C6E-9BB3-CC9E3881914F}"/>
              </a:ext>
            </a:extLst>
          </p:cNvPr>
          <p:cNvSpPr/>
          <p:nvPr/>
        </p:nvSpPr>
        <p:spPr>
          <a:xfrm>
            <a:off x="6659295" y="3925513"/>
            <a:ext cx="1944000" cy="36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541" name="Rectangle 8">
            <a:extLst>
              <a:ext uri="{FF2B5EF4-FFF2-40B4-BE49-F238E27FC236}">
                <a16:creationId xmlns:a16="http://schemas.microsoft.com/office/drawing/2014/main" id="{FDC9FA39-67A4-413A-9B8A-269FAEB6283A}"/>
              </a:ext>
            </a:extLst>
          </p:cNvPr>
          <p:cNvSpPr/>
          <p:nvPr/>
        </p:nvSpPr>
        <p:spPr>
          <a:xfrm>
            <a:off x="8598936" y="3925513"/>
            <a:ext cx="2700000" cy="36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grpSp>
        <p:nvGrpSpPr>
          <p:cNvPr id="542" name="그룹 541">
            <a:extLst>
              <a:ext uri="{FF2B5EF4-FFF2-40B4-BE49-F238E27FC236}">
                <a16:creationId xmlns:a16="http://schemas.microsoft.com/office/drawing/2014/main" id="{31AFBC50-C9DE-4967-8122-38DBC1285DD5}"/>
              </a:ext>
            </a:extLst>
          </p:cNvPr>
          <p:cNvGrpSpPr/>
          <p:nvPr/>
        </p:nvGrpSpPr>
        <p:grpSpPr>
          <a:xfrm>
            <a:off x="1806121" y="3425558"/>
            <a:ext cx="1008112" cy="1008112"/>
            <a:chOff x="2186592" y="3408140"/>
            <a:chExt cx="1008112" cy="1008112"/>
          </a:xfrm>
        </p:grpSpPr>
        <p:sp>
          <p:nvSpPr>
            <p:cNvPr id="543" name="Oval 12">
              <a:extLst>
                <a:ext uri="{FF2B5EF4-FFF2-40B4-BE49-F238E27FC236}">
                  <a16:creationId xmlns:a16="http://schemas.microsoft.com/office/drawing/2014/main" id="{CC395A52-D05E-4CAC-8C6E-A126DC6E068A}"/>
                </a:ext>
              </a:extLst>
            </p:cNvPr>
            <p:cNvSpPr/>
            <p:nvPr/>
          </p:nvSpPr>
          <p:spPr>
            <a:xfrm>
              <a:off x="2186592" y="3408140"/>
              <a:ext cx="1008112" cy="1008112"/>
            </a:xfrm>
            <a:prstGeom prst="ellipse">
              <a:avLst/>
            </a:prstGeom>
            <a:solidFill>
              <a:schemeClr val="accent1"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544" name="Oval 17">
              <a:extLst>
                <a:ext uri="{FF2B5EF4-FFF2-40B4-BE49-F238E27FC236}">
                  <a16:creationId xmlns:a16="http://schemas.microsoft.com/office/drawing/2014/main" id="{C5FE1704-BF1D-46B0-B6AE-C28BF7157200}"/>
                </a:ext>
              </a:extLst>
            </p:cNvPr>
            <p:cNvSpPr/>
            <p:nvPr/>
          </p:nvSpPr>
          <p:spPr>
            <a:xfrm>
              <a:off x="2384648" y="3606196"/>
              <a:ext cx="612000" cy="612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545" name="직사각형 113">
              <a:extLst>
                <a:ext uri="{FF2B5EF4-FFF2-40B4-BE49-F238E27FC236}">
                  <a16:creationId xmlns:a16="http://schemas.microsoft.com/office/drawing/2014/main" id="{19FD44EA-B9B1-402B-A907-01E47657DD6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75020" y="3732043"/>
              <a:ext cx="840464" cy="3385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ko-KR" sz="1600" b="1" dirty="0">
                  <a:solidFill>
                    <a:schemeClr val="bg1"/>
                  </a:solidFill>
                  <a:cs typeface="Arial" charset="0"/>
                </a:rPr>
                <a:t>2015</a:t>
              </a:r>
              <a:endParaRPr lang="ko-KR" altLang="en-US" sz="16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546" name="그룹 545">
            <a:extLst>
              <a:ext uri="{FF2B5EF4-FFF2-40B4-BE49-F238E27FC236}">
                <a16:creationId xmlns:a16="http://schemas.microsoft.com/office/drawing/2014/main" id="{BBABD937-3620-4039-A0F1-A8725D3A5AFC}"/>
              </a:ext>
            </a:extLst>
          </p:cNvPr>
          <p:cNvGrpSpPr/>
          <p:nvPr/>
        </p:nvGrpSpPr>
        <p:grpSpPr>
          <a:xfrm>
            <a:off x="3733199" y="3425558"/>
            <a:ext cx="1008112" cy="1008112"/>
            <a:chOff x="4206972" y="3408140"/>
            <a:chExt cx="1008112" cy="1008112"/>
          </a:xfrm>
        </p:grpSpPr>
        <p:sp>
          <p:nvSpPr>
            <p:cNvPr id="547" name="Oval 10">
              <a:extLst>
                <a:ext uri="{FF2B5EF4-FFF2-40B4-BE49-F238E27FC236}">
                  <a16:creationId xmlns:a16="http://schemas.microsoft.com/office/drawing/2014/main" id="{8859C8A6-BDAB-43F6-8923-5DB6C947C521}"/>
                </a:ext>
              </a:extLst>
            </p:cNvPr>
            <p:cNvSpPr/>
            <p:nvPr/>
          </p:nvSpPr>
          <p:spPr>
            <a:xfrm>
              <a:off x="4206972" y="3408140"/>
              <a:ext cx="1008112" cy="1008112"/>
            </a:xfrm>
            <a:prstGeom prst="ellipse">
              <a:avLst/>
            </a:prstGeom>
            <a:solidFill>
              <a:schemeClr val="accent2"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548" name="Oval 15">
              <a:extLst>
                <a:ext uri="{FF2B5EF4-FFF2-40B4-BE49-F238E27FC236}">
                  <a16:creationId xmlns:a16="http://schemas.microsoft.com/office/drawing/2014/main" id="{CEF4B8E5-58EE-4760-A83F-FEBC005D3637}"/>
                </a:ext>
              </a:extLst>
            </p:cNvPr>
            <p:cNvSpPr/>
            <p:nvPr/>
          </p:nvSpPr>
          <p:spPr>
            <a:xfrm>
              <a:off x="4405028" y="3606196"/>
              <a:ext cx="612000" cy="612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549" name="TextBox 548">
              <a:extLst>
                <a:ext uri="{FF2B5EF4-FFF2-40B4-BE49-F238E27FC236}">
                  <a16:creationId xmlns:a16="http://schemas.microsoft.com/office/drawing/2014/main" id="{F8C0663E-9EB6-47AB-82D5-CF4946E92ABE}"/>
                </a:ext>
              </a:extLst>
            </p:cNvPr>
            <p:cNvSpPr txBox="1"/>
            <p:nvPr/>
          </p:nvSpPr>
          <p:spPr>
            <a:xfrm>
              <a:off x="4287285" y="3732043"/>
              <a:ext cx="85304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2016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550" name="그룹 549">
            <a:extLst>
              <a:ext uri="{FF2B5EF4-FFF2-40B4-BE49-F238E27FC236}">
                <a16:creationId xmlns:a16="http://schemas.microsoft.com/office/drawing/2014/main" id="{FE185653-9B67-4A6C-B80F-12757C323A80}"/>
              </a:ext>
            </a:extLst>
          </p:cNvPr>
          <p:cNvGrpSpPr/>
          <p:nvPr/>
        </p:nvGrpSpPr>
        <p:grpSpPr>
          <a:xfrm>
            <a:off x="5660278" y="3425558"/>
            <a:ext cx="1008112" cy="1008112"/>
            <a:chOff x="5611128" y="3408140"/>
            <a:chExt cx="1008112" cy="1008112"/>
          </a:xfrm>
        </p:grpSpPr>
        <p:sp>
          <p:nvSpPr>
            <p:cNvPr id="551" name="Oval 11">
              <a:extLst>
                <a:ext uri="{FF2B5EF4-FFF2-40B4-BE49-F238E27FC236}">
                  <a16:creationId xmlns:a16="http://schemas.microsoft.com/office/drawing/2014/main" id="{D25A2101-21EC-49D5-8B62-661DA2BC7EC7}"/>
                </a:ext>
              </a:extLst>
            </p:cNvPr>
            <p:cNvSpPr/>
            <p:nvPr/>
          </p:nvSpPr>
          <p:spPr>
            <a:xfrm>
              <a:off x="5611128" y="3408140"/>
              <a:ext cx="1008112" cy="1008112"/>
            </a:xfrm>
            <a:prstGeom prst="ellipse">
              <a:avLst/>
            </a:prstGeom>
            <a:solidFill>
              <a:schemeClr val="accent3"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552" name="Oval 16">
              <a:extLst>
                <a:ext uri="{FF2B5EF4-FFF2-40B4-BE49-F238E27FC236}">
                  <a16:creationId xmlns:a16="http://schemas.microsoft.com/office/drawing/2014/main" id="{58244D87-471E-4C24-A0F6-C58056A42647}"/>
                </a:ext>
              </a:extLst>
            </p:cNvPr>
            <p:cNvSpPr/>
            <p:nvPr/>
          </p:nvSpPr>
          <p:spPr>
            <a:xfrm>
              <a:off x="5809184" y="3606196"/>
              <a:ext cx="612000" cy="6120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553" name="TextBox 552">
              <a:extLst>
                <a:ext uri="{FF2B5EF4-FFF2-40B4-BE49-F238E27FC236}">
                  <a16:creationId xmlns:a16="http://schemas.microsoft.com/office/drawing/2014/main" id="{04790C4B-8B7D-4AED-850B-4B8BFC9032A4}"/>
                </a:ext>
              </a:extLst>
            </p:cNvPr>
            <p:cNvSpPr txBox="1"/>
            <p:nvPr/>
          </p:nvSpPr>
          <p:spPr>
            <a:xfrm>
              <a:off x="5695902" y="3732043"/>
              <a:ext cx="85304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2017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554" name="그룹 553">
            <a:extLst>
              <a:ext uri="{FF2B5EF4-FFF2-40B4-BE49-F238E27FC236}">
                <a16:creationId xmlns:a16="http://schemas.microsoft.com/office/drawing/2014/main" id="{1B1305CB-AB2D-4C4C-93FA-B169141575D9}"/>
              </a:ext>
            </a:extLst>
          </p:cNvPr>
          <p:cNvGrpSpPr/>
          <p:nvPr/>
        </p:nvGrpSpPr>
        <p:grpSpPr>
          <a:xfrm>
            <a:off x="7587357" y="3421057"/>
            <a:ext cx="1008112" cy="1008112"/>
            <a:chOff x="7015284" y="3403639"/>
            <a:chExt cx="1008112" cy="1008112"/>
          </a:xfrm>
        </p:grpSpPr>
        <p:sp>
          <p:nvSpPr>
            <p:cNvPr id="555" name="Oval 9">
              <a:extLst>
                <a:ext uri="{FF2B5EF4-FFF2-40B4-BE49-F238E27FC236}">
                  <a16:creationId xmlns:a16="http://schemas.microsoft.com/office/drawing/2014/main" id="{7C691D58-E449-46C2-8F07-A840C0FCBBEE}"/>
                </a:ext>
              </a:extLst>
            </p:cNvPr>
            <p:cNvSpPr/>
            <p:nvPr/>
          </p:nvSpPr>
          <p:spPr>
            <a:xfrm>
              <a:off x="7015284" y="3403639"/>
              <a:ext cx="1008112" cy="1008112"/>
            </a:xfrm>
            <a:prstGeom prst="ellipse">
              <a:avLst/>
            </a:prstGeom>
            <a:solidFill>
              <a:schemeClr val="accent4"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556" name="Oval 14">
              <a:extLst>
                <a:ext uri="{FF2B5EF4-FFF2-40B4-BE49-F238E27FC236}">
                  <a16:creationId xmlns:a16="http://schemas.microsoft.com/office/drawing/2014/main" id="{2B43A061-98B4-4B83-A9A7-6CDE107B2219}"/>
                </a:ext>
              </a:extLst>
            </p:cNvPr>
            <p:cNvSpPr/>
            <p:nvPr/>
          </p:nvSpPr>
          <p:spPr>
            <a:xfrm>
              <a:off x="7213340" y="3601695"/>
              <a:ext cx="612000" cy="6120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557" name="TextBox 556">
              <a:extLst>
                <a:ext uri="{FF2B5EF4-FFF2-40B4-BE49-F238E27FC236}">
                  <a16:creationId xmlns:a16="http://schemas.microsoft.com/office/drawing/2014/main" id="{14824D7A-C9DF-4A76-8352-FC7A50E8EAF8}"/>
                </a:ext>
              </a:extLst>
            </p:cNvPr>
            <p:cNvSpPr txBox="1"/>
            <p:nvPr/>
          </p:nvSpPr>
          <p:spPr>
            <a:xfrm>
              <a:off x="7104519" y="3732043"/>
              <a:ext cx="85304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2018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558" name="그룹 557">
            <a:extLst>
              <a:ext uri="{FF2B5EF4-FFF2-40B4-BE49-F238E27FC236}">
                <a16:creationId xmlns:a16="http://schemas.microsoft.com/office/drawing/2014/main" id="{DE14C55B-24B2-4C37-A09D-A62C9CA80723}"/>
              </a:ext>
            </a:extLst>
          </p:cNvPr>
          <p:cNvGrpSpPr/>
          <p:nvPr/>
        </p:nvGrpSpPr>
        <p:grpSpPr>
          <a:xfrm>
            <a:off x="9514435" y="3425558"/>
            <a:ext cx="1008112" cy="1008112"/>
            <a:chOff x="9045606" y="3408140"/>
            <a:chExt cx="1008112" cy="1008112"/>
          </a:xfrm>
        </p:grpSpPr>
        <p:sp>
          <p:nvSpPr>
            <p:cNvPr id="559" name="Oval 13">
              <a:extLst>
                <a:ext uri="{FF2B5EF4-FFF2-40B4-BE49-F238E27FC236}">
                  <a16:creationId xmlns:a16="http://schemas.microsoft.com/office/drawing/2014/main" id="{4FDC5092-4EBF-431C-8A4A-AD034D8EF096}"/>
                </a:ext>
              </a:extLst>
            </p:cNvPr>
            <p:cNvSpPr/>
            <p:nvPr/>
          </p:nvSpPr>
          <p:spPr>
            <a:xfrm>
              <a:off x="9045606" y="3408140"/>
              <a:ext cx="1008112" cy="1008112"/>
            </a:xfrm>
            <a:prstGeom prst="ellipse">
              <a:avLst/>
            </a:prstGeom>
            <a:solidFill>
              <a:schemeClr val="accent5"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560" name="Oval 18">
              <a:extLst>
                <a:ext uri="{FF2B5EF4-FFF2-40B4-BE49-F238E27FC236}">
                  <a16:creationId xmlns:a16="http://schemas.microsoft.com/office/drawing/2014/main" id="{232BE22E-FE43-4441-8AD7-C115857077B0}"/>
                </a:ext>
              </a:extLst>
            </p:cNvPr>
            <p:cNvSpPr/>
            <p:nvPr/>
          </p:nvSpPr>
          <p:spPr>
            <a:xfrm>
              <a:off x="9243662" y="3606196"/>
              <a:ext cx="612000" cy="6120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561" name="TextBox 560">
              <a:extLst>
                <a:ext uri="{FF2B5EF4-FFF2-40B4-BE49-F238E27FC236}">
                  <a16:creationId xmlns:a16="http://schemas.microsoft.com/office/drawing/2014/main" id="{70F8A736-C551-4FDD-A822-8F549B7DBCEF}"/>
                </a:ext>
              </a:extLst>
            </p:cNvPr>
            <p:cNvSpPr txBox="1"/>
            <p:nvPr/>
          </p:nvSpPr>
          <p:spPr>
            <a:xfrm>
              <a:off x="9139303" y="3742676"/>
              <a:ext cx="85304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2019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562" name="그룹 561">
            <a:extLst>
              <a:ext uri="{FF2B5EF4-FFF2-40B4-BE49-F238E27FC236}">
                <a16:creationId xmlns:a16="http://schemas.microsoft.com/office/drawing/2014/main" id="{E629B657-C8DF-464A-B395-83B1E5C903C3}"/>
              </a:ext>
            </a:extLst>
          </p:cNvPr>
          <p:cNvGrpSpPr/>
          <p:nvPr/>
        </p:nvGrpSpPr>
        <p:grpSpPr>
          <a:xfrm>
            <a:off x="1581018" y="5013374"/>
            <a:ext cx="1458318" cy="1092950"/>
            <a:chOff x="1906940" y="4995956"/>
            <a:chExt cx="1458318" cy="1092950"/>
          </a:xfrm>
        </p:grpSpPr>
        <p:sp>
          <p:nvSpPr>
            <p:cNvPr id="563" name="TextBox 562">
              <a:extLst>
                <a:ext uri="{FF2B5EF4-FFF2-40B4-BE49-F238E27FC236}">
                  <a16:creationId xmlns:a16="http://schemas.microsoft.com/office/drawing/2014/main" id="{E3412F27-EE8D-4ECF-A179-B974E410E1B5}"/>
                </a:ext>
              </a:extLst>
            </p:cNvPr>
            <p:cNvSpPr txBox="1"/>
            <p:nvPr/>
          </p:nvSpPr>
          <p:spPr>
            <a:xfrm>
              <a:off x="1906940" y="4995956"/>
              <a:ext cx="1458318" cy="2772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64" name="TextBox 563">
              <a:extLst>
                <a:ext uri="{FF2B5EF4-FFF2-40B4-BE49-F238E27FC236}">
                  <a16:creationId xmlns:a16="http://schemas.microsoft.com/office/drawing/2014/main" id="{AD57DF75-6B30-4C5C-81FB-76D8D448A4B7}"/>
                </a:ext>
              </a:extLst>
            </p:cNvPr>
            <p:cNvSpPr txBox="1"/>
            <p:nvPr/>
          </p:nvSpPr>
          <p:spPr>
            <a:xfrm>
              <a:off x="1906940" y="5257909"/>
              <a:ext cx="145831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</a:p>
          </p:txBody>
        </p:sp>
      </p:grpSp>
      <p:grpSp>
        <p:nvGrpSpPr>
          <p:cNvPr id="565" name="그룹 564">
            <a:extLst>
              <a:ext uri="{FF2B5EF4-FFF2-40B4-BE49-F238E27FC236}">
                <a16:creationId xmlns:a16="http://schemas.microsoft.com/office/drawing/2014/main" id="{B52DE34D-1E7A-41AE-83EA-056BFEEDD872}"/>
              </a:ext>
            </a:extLst>
          </p:cNvPr>
          <p:cNvGrpSpPr/>
          <p:nvPr/>
        </p:nvGrpSpPr>
        <p:grpSpPr>
          <a:xfrm>
            <a:off x="3508096" y="5013374"/>
            <a:ext cx="1458318" cy="1092950"/>
            <a:chOff x="3633965" y="4995956"/>
            <a:chExt cx="1458318" cy="1092950"/>
          </a:xfrm>
        </p:grpSpPr>
        <p:sp>
          <p:nvSpPr>
            <p:cNvPr id="566" name="TextBox 565">
              <a:extLst>
                <a:ext uri="{FF2B5EF4-FFF2-40B4-BE49-F238E27FC236}">
                  <a16:creationId xmlns:a16="http://schemas.microsoft.com/office/drawing/2014/main" id="{EC9C26F2-64AB-419B-A017-66917CE1DDEE}"/>
                </a:ext>
              </a:extLst>
            </p:cNvPr>
            <p:cNvSpPr txBox="1"/>
            <p:nvPr/>
          </p:nvSpPr>
          <p:spPr>
            <a:xfrm>
              <a:off x="3633965" y="4995956"/>
              <a:ext cx="1458318" cy="2772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67" name="TextBox 566">
              <a:extLst>
                <a:ext uri="{FF2B5EF4-FFF2-40B4-BE49-F238E27FC236}">
                  <a16:creationId xmlns:a16="http://schemas.microsoft.com/office/drawing/2014/main" id="{6657AF8A-4126-4305-A6CF-BF5E6CF084A1}"/>
                </a:ext>
              </a:extLst>
            </p:cNvPr>
            <p:cNvSpPr txBox="1"/>
            <p:nvPr/>
          </p:nvSpPr>
          <p:spPr>
            <a:xfrm>
              <a:off x="3633965" y="5257909"/>
              <a:ext cx="145831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</a:p>
          </p:txBody>
        </p:sp>
      </p:grpSp>
      <p:grpSp>
        <p:nvGrpSpPr>
          <p:cNvPr id="568" name="그룹 567">
            <a:extLst>
              <a:ext uri="{FF2B5EF4-FFF2-40B4-BE49-F238E27FC236}">
                <a16:creationId xmlns:a16="http://schemas.microsoft.com/office/drawing/2014/main" id="{2C1F386E-B61A-4ECE-9FD1-5A49C3E82C11}"/>
              </a:ext>
            </a:extLst>
          </p:cNvPr>
          <p:cNvGrpSpPr/>
          <p:nvPr/>
        </p:nvGrpSpPr>
        <p:grpSpPr>
          <a:xfrm>
            <a:off x="5435175" y="5013374"/>
            <a:ext cx="1458318" cy="1092950"/>
            <a:chOff x="5363850" y="4995956"/>
            <a:chExt cx="1458318" cy="1092950"/>
          </a:xfrm>
        </p:grpSpPr>
        <p:sp>
          <p:nvSpPr>
            <p:cNvPr id="569" name="TextBox 568">
              <a:extLst>
                <a:ext uri="{FF2B5EF4-FFF2-40B4-BE49-F238E27FC236}">
                  <a16:creationId xmlns:a16="http://schemas.microsoft.com/office/drawing/2014/main" id="{477548C0-D67C-4853-A4D3-36F34EEC81EB}"/>
                </a:ext>
              </a:extLst>
            </p:cNvPr>
            <p:cNvSpPr txBox="1"/>
            <p:nvPr/>
          </p:nvSpPr>
          <p:spPr>
            <a:xfrm>
              <a:off x="5363850" y="4995956"/>
              <a:ext cx="1458318" cy="2772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70" name="TextBox 569">
              <a:extLst>
                <a:ext uri="{FF2B5EF4-FFF2-40B4-BE49-F238E27FC236}">
                  <a16:creationId xmlns:a16="http://schemas.microsoft.com/office/drawing/2014/main" id="{FE4A7DC0-701E-42C7-AD94-269E35638D38}"/>
                </a:ext>
              </a:extLst>
            </p:cNvPr>
            <p:cNvSpPr txBox="1"/>
            <p:nvPr/>
          </p:nvSpPr>
          <p:spPr>
            <a:xfrm>
              <a:off x="5363850" y="5257909"/>
              <a:ext cx="145831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</a:p>
          </p:txBody>
        </p:sp>
      </p:grpSp>
      <p:grpSp>
        <p:nvGrpSpPr>
          <p:cNvPr id="571" name="그룹 570">
            <a:extLst>
              <a:ext uri="{FF2B5EF4-FFF2-40B4-BE49-F238E27FC236}">
                <a16:creationId xmlns:a16="http://schemas.microsoft.com/office/drawing/2014/main" id="{817B264C-BF86-4306-97B8-000D4292443A}"/>
              </a:ext>
            </a:extLst>
          </p:cNvPr>
          <p:cNvGrpSpPr/>
          <p:nvPr/>
        </p:nvGrpSpPr>
        <p:grpSpPr>
          <a:xfrm>
            <a:off x="7362254" y="5013374"/>
            <a:ext cx="1458318" cy="1092950"/>
            <a:chOff x="7100257" y="4995956"/>
            <a:chExt cx="1458318" cy="1092950"/>
          </a:xfrm>
        </p:grpSpPr>
        <p:sp>
          <p:nvSpPr>
            <p:cNvPr id="572" name="TextBox 571">
              <a:extLst>
                <a:ext uri="{FF2B5EF4-FFF2-40B4-BE49-F238E27FC236}">
                  <a16:creationId xmlns:a16="http://schemas.microsoft.com/office/drawing/2014/main" id="{84178B73-BB8A-4A88-B9C7-E8F2F4426F0F}"/>
                </a:ext>
              </a:extLst>
            </p:cNvPr>
            <p:cNvSpPr txBox="1"/>
            <p:nvPr/>
          </p:nvSpPr>
          <p:spPr>
            <a:xfrm>
              <a:off x="7100257" y="4995956"/>
              <a:ext cx="1458318" cy="2772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73" name="TextBox 572">
              <a:extLst>
                <a:ext uri="{FF2B5EF4-FFF2-40B4-BE49-F238E27FC236}">
                  <a16:creationId xmlns:a16="http://schemas.microsoft.com/office/drawing/2014/main" id="{001B7229-7F55-4604-971F-8A7CA3B88C56}"/>
                </a:ext>
              </a:extLst>
            </p:cNvPr>
            <p:cNvSpPr txBox="1"/>
            <p:nvPr/>
          </p:nvSpPr>
          <p:spPr>
            <a:xfrm>
              <a:off x="7100257" y="5257909"/>
              <a:ext cx="145831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</a:p>
          </p:txBody>
        </p:sp>
      </p:grpSp>
      <p:grpSp>
        <p:nvGrpSpPr>
          <p:cNvPr id="574" name="그룹 573">
            <a:extLst>
              <a:ext uri="{FF2B5EF4-FFF2-40B4-BE49-F238E27FC236}">
                <a16:creationId xmlns:a16="http://schemas.microsoft.com/office/drawing/2014/main" id="{BC865031-930C-4F82-965B-1D8A44C0E81E}"/>
              </a:ext>
            </a:extLst>
          </p:cNvPr>
          <p:cNvGrpSpPr/>
          <p:nvPr/>
        </p:nvGrpSpPr>
        <p:grpSpPr>
          <a:xfrm>
            <a:off x="9289332" y="5013374"/>
            <a:ext cx="1458318" cy="1092950"/>
            <a:chOff x="8836664" y="4995956"/>
            <a:chExt cx="1458318" cy="1092950"/>
          </a:xfrm>
        </p:grpSpPr>
        <p:sp>
          <p:nvSpPr>
            <p:cNvPr id="575" name="TextBox 574">
              <a:extLst>
                <a:ext uri="{FF2B5EF4-FFF2-40B4-BE49-F238E27FC236}">
                  <a16:creationId xmlns:a16="http://schemas.microsoft.com/office/drawing/2014/main" id="{4D8F553A-496A-4482-ABAB-D6415A0F7C46}"/>
                </a:ext>
              </a:extLst>
            </p:cNvPr>
            <p:cNvSpPr txBox="1"/>
            <p:nvPr/>
          </p:nvSpPr>
          <p:spPr>
            <a:xfrm>
              <a:off x="8836664" y="4995956"/>
              <a:ext cx="1458318" cy="2772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76" name="TextBox 575">
              <a:extLst>
                <a:ext uri="{FF2B5EF4-FFF2-40B4-BE49-F238E27FC236}">
                  <a16:creationId xmlns:a16="http://schemas.microsoft.com/office/drawing/2014/main" id="{22E61AF4-3108-474D-837E-C562417E42A7}"/>
                </a:ext>
              </a:extLst>
            </p:cNvPr>
            <p:cNvSpPr txBox="1"/>
            <p:nvPr/>
          </p:nvSpPr>
          <p:spPr>
            <a:xfrm>
              <a:off x="8836664" y="5257909"/>
              <a:ext cx="145831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</a:p>
          </p:txBody>
        </p:sp>
      </p:grpSp>
      <p:grpSp>
        <p:nvGrpSpPr>
          <p:cNvPr id="577" name="그룹 576">
            <a:extLst>
              <a:ext uri="{FF2B5EF4-FFF2-40B4-BE49-F238E27FC236}">
                <a16:creationId xmlns:a16="http://schemas.microsoft.com/office/drawing/2014/main" id="{804796F2-93C0-43C9-99E5-BA5D876885B4}"/>
              </a:ext>
            </a:extLst>
          </p:cNvPr>
          <p:cNvGrpSpPr/>
          <p:nvPr/>
        </p:nvGrpSpPr>
        <p:grpSpPr>
          <a:xfrm>
            <a:off x="1624267" y="1859590"/>
            <a:ext cx="1371821" cy="894415"/>
            <a:chOff x="1950189" y="1842172"/>
            <a:chExt cx="1371821" cy="894415"/>
          </a:xfrm>
        </p:grpSpPr>
        <p:sp>
          <p:nvSpPr>
            <p:cNvPr id="578" name="Text Placeholder 12">
              <a:extLst>
                <a:ext uri="{FF2B5EF4-FFF2-40B4-BE49-F238E27FC236}">
                  <a16:creationId xmlns:a16="http://schemas.microsoft.com/office/drawing/2014/main" id="{ACBEECA7-F367-413D-9E22-934C3210AAC8}"/>
                </a:ext>
              </a:extLst>
            </p:cNvPr>
            <p:cNvSpPr txBox="1">
              <a:spLocks/>
            </p:cNvSpPr>
            <p:nvPr/>
          </p:nvSpPr>
          <p:spPr>
            <a:xfrm>
              <a:off x="1958707" y="2105499"/>
              <a:ext cx="1363303" cy="631088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  <a:endPara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79" name="Text Placeholder 13">
              <a:extLst>
                <a:ext uri="{FF2B5EF4-FFF2-40B4-BE49-F238E27FC236}">
                  <a16:creationId xmlns:a16="http://schemas.microsoft.com/office/drawing/2014/main" id="{61F6A1EA-A932-4A63-8B6B-F2D3E0E8E00D}"/>
                </a:ext>
              </a:extLst>
            </p:cNvPr>
            <p:cNvSpPr txBox="1">
              <a:spLocks/>
            </p:cNvSpPr>
            <p:nvPr/>
          </p:nvSpPr>
          <p:spPr>
            <a:xfrm>
              <a:off x="1950189" y="1842172"/>
              <a:ext cx="1363303" cy="277200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</a:p>
          </p:txBody>
        </p:sp>
      </p:grpSp>
      <p:grpSp>
        <p:nvGrpSpPr>
          <p:cNvPr id="580" name="그룹 579">
            <a:extLst>
              <a:ext uri="{FF2B5EF4-FFF2-40B4-BE49-F238E27FC236}">
                <a16:creationId xmlns:a16="http://schemas.microsoft.com/office/drawing/2014/main" id="{3620011B-FD98-4BF7-9417-311C9171158F}"/>
              </a:ext>
            </a:extLst>
          </p:cNvPr>
          <p:cNvGrpSpPr/>
          <p:nvPr/>
        </p:nvGrpSpPr>
        <p:grpSpPr>
          <a:xfrm>
            <a:off x="3551345" y="1859590"/>
            <a:ext cx="1371821" cy="894415"/>
            <a:chOff x="3677214" y="1842172"/>
            <a:chExt cx="1371821" cy="894415"/>
          </a:xfrm>
        </p:grpSpPr>
        <p:sp>
          <p:nvSpPr>
            <p:cNvPr id="581" name="Text Placeholder 12">
              <a:extLst>
                <a:ext uri="{FF2B5EF4-FFF2-40B4-BE49-F238E27FC236}">
                  <a16:creationId xmlns:a16="http://schemas.microsoft.com/office/drawing/2014/main" id="{61D7DBB5-6325-4E92-9EE0-296479049BD9}"/>
                </a:ext>
              </a:extLst>
            </p:cNvPr>
            <p:cNvSpPr txBox="1">
              <a:spLocks/>
            </p:cNvSpPr>
            <p:nvPr/>
          </p:nvSpPr>
          <p:spPr>
            <a:xfrm>
              <a:off x="3685732" y="2105499"/>
              <a:ext cx="1363303" cy="631088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  <a:endPara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82" name="Text Placeholder 13">
              <a:extLst>
                <a:ext uri="{FF2B5EF4-FFF2-40B4-BE49-F238E27FC236}">
                  <a16:creationId xmlns:a16="http://schemas.microsoft.com/office/drawing/2014/main" id="{75594F5A-D0C2-4DC2-9C06-5E412BC84A8C}"/>
                </a:ext>
              </a:extLst>
            </p:cNvPr>
            <p:cNvSpPr txBox="1">
              <a:spLocks/>
            </p:cNvSpPr>
            <p:nvPr/>
          </p:nvSpPr>
          <p:spPr>
            <a:xfrm>
              <a:off x="3677214" y="1842172"/>
              <a:ext cx="1363303" cy="277200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</a:p>
          </p:txBody>
        </p:sp>
      </p:grpSp>
      <p:grpSp>
        <p:nvGrpSpPr>
          <p:cNvPr id="583" name="그룹 582">
            <a:extLst>
              <a:ext uri="{FF2B5EF4-FFF2-40B4-BE49-F238E27FC236}">
                <a16:creationId xmlns:a16="http://schemas.microsoft.com/office/drawing/2014/main" id="{21F34F1E-1A8C-4C85-BFF0-3E468F60799E}"/>
              </a:ext>
            </a:extLst>
          </p:cNvPr>
          <p:cNvGrpSpPr/>
          <p:nvPr/>
        </p:nvGrpSpPr>
        <p:grpSpPr>
          <a:xfrm>
            <a:off x="5478424" y="1859590"/>
            <a:ext cx="1371821" cy="894415"/>
            <a:chOff x="5407099" y="1842172"/>
            <a:chExt cx="1371821" cy="894415"/>
          </a:xfrm>
        </p:grpSpPr>
        <p:sp>
          <p:nvSpPr>
            <p:cNvPr id="584" name="Text Placeholder 12">
              <a:extLst>
                <a:ext uri="{FF2B5EF4-FFF2-40B4-BE49-F238E27FC236}">
                  <a16:creationId xmlns:a16="http://schemas.microsoft.com/office/drawing/2014/main" id="{E2576D68-AEB4-49C5-83B8-AFAA733BD717}"/>
                </a:ext>
              </a:extLst>
            </p:cNvPr>
            <p:cNvSpPr txBox="1">
              <a:spLocks/>
            </p:cNvSpPr>
            <p:nvPr/>
          </p:nvSpPr>
          <p:spPr>
            <a:xfrm>
              <a:off x="5415617" y="2105499"/>
              <a:ext cx="1363303" cy="631088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  <a:endPara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85" name="Text Placeholder 13">
              <a:extLst>
                <a:ext uri="{FF2B5EF4-FFF2-40B4-BE49-F238E27FC236}">
                  <a16:creationId xmlns:a16="http://schemas.microsoft.com/office/drawing/2014/main" id="{512858B3-488C-4B42-94E2-393FDD6867B4}"/>
                </a:ext>
              </a:extLst>
            </p:cNvPr>
            <p:cNvSpPr txBox="1">
              <a:spLocks/>
            </p:cNvSpPr>
            <p:nvPr/>
          </p:nvSpPr>
          <p:spPr>
            <a:xfrm>
              <a:off x="5407099" y="1842172"/>
              <a:ext cx="1363303" cy="277200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</a:p>
          </p:txBody>
        </p:sp>
      </p:grpSp>
      <p:grpSp>
        <p:nvGrpSpPr>
          <p:cNvPr id="586" name="그룹 585">
            <a:extLst>
              <a:ext uri="{FF2B5EF4-FFF2-40B4-BE49-F238E27FC236}">
                <a16:creationId xmlns:a16="http://schemas.microsoft.com/office/drawing/2014/main" id="{65538DB1-0088-4121-8250-455DD56CF071}"/>
              </a:ext>
            </a:extLst>
          </p:cNvPr>
          <p:cNvGrpSpPr/>
          <p:nvPr/>
        </p:nvGrpSpPr>
        <p:grpSpPr>
          <a:xfrm>
            <a:off x="7405503" y="1859590"/>
            <a:ext cx="1371821" cy="894415"/>
            <a:chOff x="7143506" y="1842172"/>
            <a:chExt cx="1371821" cy="894415"/>
          </a:xfrm>
        </p:grpSpPr>
        <p:sp>
          <p:nvSpPr>
            <p:cNvPr id="587" name="Text Placeholder 12">
              <a:extLst>
                <a:ext uri="{FF2B5EF4-FFF2-40B4-BE49-F238E27FC236}">
                  <a16:creationId xmlns:a16="http://schemas.microsoft.com/office/drawing/2014/main" id="{9636BF77-52C9-456B-BC8D-E2C0F38853D8}"/>
                </a:ext>
              </a:extLst>
            </p:cNvPr>
            <p:cNvSpPr txBox="1">
              <a:spLocks/>
            </p:cNvSpPr>
            <p:nvPr/>
          </p:nvSpPr>
          <p:spPr>
            <a:xfrm>
              <a:off x="7152024" y="2105499"/>
              <a:ext cx="1363303" cy="631088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  <a:endPara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88" name="Text Placeholder 13">
              <a:extLst>
                <a:ext uri="{FF2B5EF4-FFF2-40B4-BE49-F238E27FC236}">
                  <a16:creationId xmlns:a16="http://schemas.microsoft.com/office/drawing/2014/main" id="{B6793F77-EF92-4FC4-ACE0-5532FDAA9773}"/>
                </a:ext>
              </a:extLst>
            </p:cNvPr>
            <p:cNvSpPr txBox="1">
              <a:spLocks/>
            </p:cNvSpPr>
            <p:nvPr/>
          </p:nvSpPr>
          <p:spPr>
            <a:xfrm>
              <a:off x="7143506" y="1842172"/>
              <a:ext cx="1363303" cy="277200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</a:p>
          </p:txBody>
        </p:sp>
      </p:grpSp>
      <p:grpSp>
        <p:nvGrpSpPr>
          <p:cNvPr id="589" name="그룹 588">
            <a:extLst>
              <a:ext uri="{FF2B5EF4-FFF2-40B4-BE49-F238E27FC236}">
                <a16:creationId xmlns:a16="http://schemas.microsoft.com/office/drawing/2014/main" id="{74118991-754A-49C4-A244-E8CD3D81CC8A}"/>
              </a:ext>
            </a:extLst>
          </p:cNvPr>
          <p:cNvGrpSpPr/>
          <p:nvPr/>
        </p:nvGrpSpPr>
        <p:grpSpPr>
          <a:xfrm>
            <a:off x="9332581" y="1859590"/>
            <a:ext cx="1371821" cy="894415"/>
            <a:chOff x="8879913" y="1842172"/>
            <a:chExt cx="1371821" cy="894415"/>
          </a:xfrm>
        </p:grpSpPr>
        <p:sp>
          <p:nvSpPr>
            <p:cNvPr id="590" name="Text Placeholder 12">
              <a:extLst>
                <a:ext uri="{FF2B5EF4-FFF2-40B4-BE49-F238E27FC236}">
                  <a16:creationId xmlns:a16="http://schemas.microsoft.com/office/drawing/2014/main" id="{93160B55-AE9A-437B-96AA-373BF2F2759B}"/>
                </a:ext>
              </a:extLst>
            </p:cNvPr>
            <p:cNvSpPr txBox="1">
              <a:spLocks/>
            </p:cNvSpPr>
            <p:nvPr/>
          </p:nvSpPr>
          <p:spPr>
            <a:xfrm>
              <a:off x="8888431" y="2105499"/>
              <a:ext cx="1363303" cy="631088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  <a:endPara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91" name="Text Placeholder 13">
              <a:extLst>
                <a:ext uri="{FF2B5EF4-FFF2-40B4-BE49-F238E27FC236}">
                  <a16:creationId xmlns:a16="http://schemas.microsoft.com/office/drawing/2014/main" id="{5D2E3C22-0AFD-4886-A73F-18C58316B9A3}"/>
                </a:ext>
              </a:extLst>
            </p:cNvPr>
            <p:cNvSpPr txBox="1">
              <a:spLocks/>
            </p:cNvSpPr>
            <p:nvPr/>
          </p:nvSpPr>
          <p:spPr>
            <a:xfrm>
              <a:off x="8879913" y="1842172"/>
              <a:ext cx="1363303" cy="277200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</a:p>
          </p:txBody>
        </p:sp>
      </p:grpSp>
      <p:sp>
        <p:nvSpPr>
          <p:cNvPr id="592" name="Rounded Rectangle 32">
            <a:extLst>
              <a:ext uri="{FF2B5EF4-FFF2-40B4-BE49-F238E27FC236}">
                <a16:creationId xmlns:a16="http://schemas.microsoft.com/office/drawing/2014/main" id="{89A82B05-63D6-4FBE-B319-9F7DFFFD505B}"/>
              </a:ext>
            </a:extLst>
          </p:cNvPr>
          <p:cNvSpPr/>
          <p:nvPr/>
        </p:nvSpPr>
        <p:spPr>
          <a:xfrm>
            <a:off x="6003016" y="2913598"/>
            <a:ext cx="322637" cy="32263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93" name="Rectangle 16">
            <a:extLst>
              <a:ext uri="{FF2B5EF4-FFF2-40B4-BE49-F238E27FC236}">
                <a16:creationId xmlns:a16="http://schemas.microsoft.com/office/drawing/2014/main" id="{28A79ABA-B2A0-436F-9DB7-5A759C3D4220}"/>
              </a:ext>
            </a:extLst>
          </p:cNvPr>
          <p:cNvSpPr/>
          <p:nvPr/>
        </p:nvSpPr>
        <p:spPr>
          <a:xfrm rot="2700000">
            <a:off x="4104295" y="2836544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94" name="Rectangle 9">
            <a:extLst>
              <a:ext uri="{FF2B5EF4-FFF2-40B4-BE49-F238E27FC236}">
                <a16:creationId xmlns:a16="http://schemas.microsoft.com/office/drawing/2014/main" id="{9953EEE7-9CE4-490C-9C1E-ECC63D8083D1}"/>
              </a:ext>
            </a:extLst>
          </p:cNvPr>
          <p:cNvSpPr/>
          <p:nvPr/>
        </p:nvSpPr>
        <p:spPr>
          <a:xfrm>
            <a:off x="4072524" y="4587413"/>
            <a:ext cx="329463" cy="308407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95" name="Freeform 18">
            <a:extLst>
              <a:ext uri="{FF2B5EF4-FFF2-40B4-BE49-F238E27FC236}">
                <a16:creationId xmlns:a16="http://schemas.microsoft.com/office/drawing/2014/main" id="{6C602269-C75A-40BB-901C-46F6A9A71D34}"/>
              </a:ext>
            </a:extLst>
          </p:cNvPr>
          <p:cNvSpPr/>
          <p:nvPr/>
        </p:nvSpPr>
        <p:spPr>
          <a:xfrm>
            <a:off x="9804772" y="4569129"/>
            <a:ext cx="427438" cy="344974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96" name="Oval 7">
            <a:extLst>
              <a:ext uri="{FF2B5EF4-FFF2-40B4-BE49-F238E27FC236}">
                <a16:creationId xmlns:a16="http://schemas.microsoft.com/office/drawing/2014/main" id="{D84132B2-A48D-4A0C-B452-8BE009F6223F}"/>
              </a:ext>
            </a:extLst>
          </p:cNvPr>
          <p:cNvSpPr/>
          <p:nvPr/>
        </p:nvSpPr>
        <p:spPr>
          <a:xfrm>
            <a:off x="7910775" y="4560978"/>
            <a:ext cx="361277" cy="36127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97" name="Rounded Rectangle 25">
            <a:extLst>
              <a:ext uri="{FF2B5EF4-FFF2-40B4-BE49-F238E27FC236}">
                <a16:creationId xmlns:a16="http://schemas.microsoft.com/office/drawing/2014/main" id="{6D8864FC-393F-4F1E-A588-44DF2CB7B2B5}"/>
              </a:ext>
            </a:extLst>
          </p:cNvPr>
          <p:cNvSpPr/>
          <p:nvPr/>
        </p:nvSpPr>
        <p:spPr>
          <a:xfrm>
            <a:off x="5958250" y="4590589"/>
            <a:ext cx="412168" cy="30205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98" name="Rounded Rectangle 27">
            <a:extLst>
              <a:ext uri="{FF2B5EF4-FFF2-40B4-BE49-F238E27FC236}">
                <a16:creationId xmlns:a16="http://schemas.microsoft.com/office/drawing/2014/main" id="{20A44D3E-1990-4C55-885D-377B6E13C705}"/>
              </a:ext>
            </a:extLst>
          </p:cNvPr>
          <p:cNvSpPr/>
          <p:nvPr/>
        </p:nvSpPr>
        <p:spPr>
          <a:xfrm>
            <a:off x="2136979" y="2941877"/>
            <a:ext cx="346396" cy="266079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99" name="Rounded Rectangle 7">
            <a:extLst>
              <a:ext uri="{FF2B5EF4-FFF2-40B4-BE49-F238E27FC236}">
                <a16:creationId xmlns:a16="http://schemas.microsoft.com/office/drawing/2014/main" id="{09D2C0F9-11AC-4154-A2B9-6764B4FD68BF}"/>
              </a:ext>
            </a:extLst>
          </p:cNvPr>
          <p:cNvSpPr/>
          <p:nvPr/>
        </p:nvSpPr>
        <p:spPr>
          <a:xfrm>
            <a:off x="2134089" y="4589654"/>
            <a:ext cx="352176" cy="303924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600" name="Oval 21">
            <a:extLst>
              <a:ext uri="{FF2B5EF4-FFF2-40B4-BE49-F238E27FC236}">
                <a16:creationId xmlns:a16="http://schemas.microsoft.com/office/drawing/2014/main" id="{0E9E13AA-4277-44A5-A7AB-48FCD326AA5B}"/>
              </a:ext>
            </a:extLst>
          </p:cNvPr>
          <p:cNvSpPr>
            <a:spLocks noChangeAspect="1"/>
          </p:cNvSpPr>
          <p:nvPr/>
        </p:nvSpPr>
        <p:spPr>
          <a:xfrm>
            <a:off x="7914075" y="2896097"/>
            <a:ext cx="354676" cy="357638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601" name="자유형 151">
            <a:extLst>
              <a:ext uri="{FF2B5EF4-FFF2-40B4-BE49-F238E27FC236}">
                <a16:creationId xmlns:a16="http://schemas.microsoft.com/office/drawing/2014/main" id="{539237C2-577B-4425-9A96-B722A91173A1}"/>
              </a:ext>
            </a:extLst>
          </p:cNvPr>
          <p:cNvSpPr/>
          <p:nvPr/>
        </p:nvSpPr>
        <p:spPr>
          <a:xfrm>
            <a:off x="9833945" y="2881222"/>
            <a:ext cx="369092" cy="387388"/>
          </a:xfrm>
          <a:custGeom>
            <a:avLst/>
            <a:gdLst>
              <a:gd name="connsiteX0" fmla="*/ 1460984 w 2921968"/>
              <a:gd name="connsiteY0" fmla="*/ 233294 h 3066808"/>
              <a:gd name="connsiteX1" fmla="*/ 1320049 w 2921968"/>
              <a:gd name="connsiteY1" fmla="*/ 374229 h 3066808"/>
              <a:gd name="connsiteX2" fmla="*/ 1460984 w 2921968"/>
              <a:gd name="connsiteY2" fmla="*/ 515164 h 3066808"/>
              <a:gd name="connsiteX3" fmla="*/ 1601919 w 2921968"/>
              <a:gd name="connsiteY3" fmla="*/ 374229 h 3066808"/>
              <a:gd name="connsiteX4" fmla="*/ 1460984 w 2921968"/>
              <a:gd name="connsiteY4" fmla="*/ 233294 h 3066808"/>
              <a:gd name="connsiteX5" fmla="*/ 1460984 w 2921968"/>
              <a:gd name="connsiteY5" fmla="*/ 0 h 3066808"/>
              <a:gd name="connsiteX6" fmla="*/ 1835213 w 2921968"/>
              <a:gd name="connsiteY6" fmla="*/ 374229 h 3066808"/>
              <a:gd name="connsiteX7" fmla="*/ 1670219 w 2921968"/>
              <a:gd name="connsiteY7" fmla="*/ 684545 h 3066808"/>
              <a:gd name="connsiteX8" fmla="*/ 1626866 w 2921968"/>
              <a:gd name="connsiteY8" fmla="*/ 708077 h 3066808"/>
              <a:gd name="connsiteX9" fmla="*/ 1646248 w 2921968"/>
              <a:gd name="connsiteY9" fmla="*/ 873151 h 3066808"/>
              <a:gd name="connsiteX10" fmla="*/ 2235203 w 2921968"/>
              <a:gd name="connsiteY10" fmla="*/ 873151 h 3066808"/>
              <a:gd name="connsiteX11" fmla="*/ 2241832 w 2921968"/>
              <a:gd name="connsiteY11" fmla="*/ 851796 h 3066808"/>
              <a:gd name="connsiteX12" fmla="*/ 2430803 w 2921968"/>
              <a:gd name="connsiteY12" fmla="*/ 726537 h 3066808"/>
              <a:gd name="connsiteX13" fmla="*/ 2635891 w 2921968"/>
              <a:gd name="connsiteY13" fmla="*/ 931625 h 3066808"/>
              <a:gd name="connsiteX14" fmla="*/ 2430803 w 2921968"/>
              <a:gd name="connsiteY14" fmla="*/ 1136713 h 3066808"/>
              <a:gd name="connsiteX15" fmla="*/ 2241832 w 2921968"/>
              <a:gd name="connsiteY15" fmla="*/ 1011455 h 3066808"/>
              <a:gd name="connsiteX16" fmla="*/ 2233652 w 2921968"/>
              <a:gd name="connsiteY16" fmla="*/ 985105 h 3066808"/>
              <a:gd name="connsiteX17" fmla="*/ 1659393 w 2921968"/>
              <a:gd name="connsiteY17" fmla="*/ 985105 h 3066808"/>
              <a:gd name="connsiteX18" fmla="*/ 1835639 w 2921968"/>
              <a:gd name="connsiteY18" fmla="*/ 2486125 h 3066808"/>
              <a:gd name="connsiteX19" fmla="*/ 2605322 w 2921968"/>
              <a:gd name="connsiteY19" fmla="*/ 1804902 h 3066808"/>
              <a:gd name="connsiteX20" fmla="*/ 2437231 w 2921968"/>
              <a:gd name="connsiteY20" fmla="*/ 1828663 h 3066808"/>
              <a:gd name="connsiteX21" fmla="*/ 2679599 w 2921968"/>
              <a:gd name="connsiteY21" fmla="*/ 1472350 h 3066808"/>
              <a:gd name="connsiteX22" fmla="*/ 2921968 w 2921968"/>
              <a:gd name="connsiteY22" fmla="*/ 1828663 h 3066808"/>
              <a:gd name="connsiteX23" fmla="*/ 2749252 w 2921968"/>
              <a:gd name="connsiteY23" fmla="*/ 1804848 h 3066808"/>
              <a:gd name="connsiteX24" fmla="*/ 1665272 w 2921968"/>
              <a:gd name="connsiteY24" fmla="*/ 2905483 h 3066808"/>
              <a:gd name="connsiteX25" fmla="*/ 1462434 w 2921968"/>
              <a:gd name="connsiteY25" fmla="*/ 3066808 h 3066808"/>
              <a:gd name="connsiteX26" fmla="*/ 1265857 w 2921968"/>
              <a:gd name="connsiteY26" fmla="*/ 2910631 h 3066808"/>
              <a:gd name="connsiteX27" fmla="*/ 175466 w 2921968"/>
              <a:gd name="connsiteY27" fmla="*/ 1804523 h 3066808"/>
              <a:gd name="connsiteX28" fmla="*/ 0 w 2921968"/>
              <a:gd name="connsiteY28" fmla="*/ 1828663 h 3066808"/>
              <a:gd name="connsiteX29" fmla="*/ 242369 w 2921968"/>
              <a:gd name="connsiteY29" fmla="*/ 1472350 h 3066808"/>
              <a:gd name="connsiteX30" fmla="*/ 484739 w 2921968"/>
              <a:gd name="connsiteY30" fmla="*/ 1828663 h 3066808"/>
              <a:gd name="connsiteX31" fmla="*/ 319066 w 2921968"/>
              <a:gd name="connsiteY31" fmla="*/ 1805271 h 3066808"/>
              <a:gd name="connsiteX32" fmla="*/ 1095798 w 2921968"/>
              <a:gd name="connsiteY32" fmla="*/ 2488933 h 3066808"/>
              <a:gd name="connsiteX33" fmla="*/ 1266566 w 2921968"/>
              <a:gd name="connsiteY33" fmla="*/ 985105 h 3066808"/>
              <a:gd name="connsiteX34" fmla="*/ 728631 w 2921968"/>
              <a:gd name="connsiteY34" fmla="*/ 985105 h 3066808"/>
              <a:gd name="connsiteX35" fmla="*/ 727109 w 2921968"/>
              <a:gd name="connsiteY35" fmla="*/ 987221 h 3066808"/>
              <a:gd name="connsiteX36" fmla="*/ 719586 w 2921968"/>
              <a:gd name="connsiteY36" fmla="*/ 1011455 h 3066808"/>
              <a:gd name="connsiteX37" fmla="*/ 530615 w 2921968"/>
              <a:gd name="connsiteY37" fmla="*/ 1136713 h 3066808"/>
              <a:gd name="connsiteX38" fmla="*/ 325527 w 2921968"/>
              <a:gd name="connsiteY38" fmla="*/ 931625 h 3066808"/>
              <a:gd name="connsiteX39" fmla="*/ 530615 w 2921968"/>
              <a:gd name="connsiteY39" fmla="*/ 726537 h 3066808"/>
              <a:gd name="connsiteX40" fmla="*/ 719586 w 2921968"/>
              <a:gd name="connsiteY40" fmla="*/ 851796 h 3066808"/>
              <a:gd name="connsiteX41" fmla="*/ 724380 w 2921968"/>
              <a:gd name="connsiteY41" fmla="*/ 867240 h 3066808"/>
              <a:gd name="connsiteX42" fmla="*/ 728634 w 2921968"/>
              <a:gd name="connsiteY42" fmla="*/ 873151 h 3066808"/>
              <a:gd name="connsiteX43" fmla="*/ 1279279 w 2921968"/>
              <a:gd name="connsiteY43" fmla="*/ 873151 h 3066808"/>
              <a:gd name="connsiteX44" fmla="*/ 1297855 w 2921968"/>
              <a:gd name="connsiteY44" fmla="*/ 709571 h 3066808"/>
              <a:gd name="connsiteX45" fmla="*/ 1251749 w 2921968"/>
              <a:gd name="connsiteY45" fmla="*/ 684545 h 3066808"/>
              <a:gd name="connsiteX46" fmla="*/ 1086755 w 2921968"/>
              <a:gd name="connsiteY46" fmla="*/ 374229 h 3066808"/>
              <a:gd name="connsiteX47" fmla="*/ 1460984 w 2921968"/>
              <a:gd name="connsiteY47" fmla="*/ 0 h 3066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2921968" h="3066808">
                <a:moveTo>
                  <a:pt x="1460984" y="233294"/>
                </a:moveTo>
                <a:cubicBezTo>
                  <a:pt x="1383148" y="233294"/>
                  <a:pt x="1320049" y="296393"/>
                  <a:pt x="1320049" y="374229"/>
                </a:cubicBezTo>
                <a:cubicBezTo>
                  <a:pt x="1320049" y="452065"/>
                  <a:pt x="1383148" y="515164"/>
                  <a:pt x="1460984" y="515164"/>
                </a:cubicBezTo>
                <a:cubicBezTo>
                  <a:pt x="1538820" y="515164"/>
                  <a:pt x="1601919" y="452065"/>
                  <a:pt x="1601919" y="374229"/>
                </a:cubicBezTo>
                <a:cubicBezTo>
                  <a:pt x="1601919" y="296393"/>
                  <a:pt x="1538820" y="233294"/>
                  <a:pt x="1460984" y="233294"/>
                </a:cubicBezTo>
                <a:close/>
                <a:moveTo>
                  <a:pt x="1460984" y="0"/>
                </a:moveTo>
                <a:cubicBezTo>
                  <a:pt x="1667665" y="0"/>
                  <a:pt x="1835213" y="167548"/>
                  <a:pt x="1835213" y="374229"/>
                </a:cubicBezTo>
                <a:cubicBezTo>
                  <a:pt x="1835213" y="503404"/>
                  <a:pt x="1769765" y="617294"/>
                  <a:pt x="1670219" y="684545"/>
                </a:cubicBezTo>
                <a:lnTo>
                  <a:pt x="1626866" y="708077"/>
                </a:lnTo>
                <a:lnTo>
                  <a:pt x="1646248" y="873151"/>
                </a:lnTo>
                <a:lnTo>
                  <a:pt x="2235203" y="873151"/>
                </a:lnTo>
                <a:lnTo>
                  <a:pt x="2241832" y="851796"/>
                </a:lnTo>
                <a:cubicBezTo>
                  <a:pt x="2272966" y="778187"/>
                  <a:pt x="2345853" y="726537"/>
                  <a:pt x="2430803" y="726537"/>
                </a:cubicBezTo>
                <a:cubicBezTo>
                  <a:pt x="2544070" y="726537"/>
                  <a:pt x="2635891" y="818358"/>
                  <a:pt x="2635891" y="931625"/>
                </a:cubicBezTo>
                <a:cubicBezTo>
                  <a:pt x="2635891" y="1044892"/>
                  <a:pt x="2544070" y="1136713"/>
                  <a:pt x="2430803" y="1136713"/>
                </a:cubicBezTo>
                <a:cubicBezTo>
                  <a:pt x="2345853" y="1136713"/>
                  <a:pt x="2272966" y="1085064"/>
                  <a:pt x="2241832" y="1011455"/>
                </a:cubicBezTo>
                <a:lnTo>
                  <a:pt x="2233652" y="985105"/>
                </a:lnTo>
                <a:lnTo>
                  <a:pt x="1659393" y="985105"/>
                </a:lnTo>
                <a:lnTo>
                  <a:pt x="1835639" y="2486125"/>
                </a:lnTo>
                <a:cubicBezTo>
                  <a:pt x="2257126" y="2356235"/>
                  <a:pt x="2582425" y="2203368"/>
                  <a:pt x="2605322" y="1804902"/>
                </a:cubicBezTo>
                <a:cubicBezTo>
                  <a:pt x="2547615" y="1806965"/>
                  <a:pt x="2490707" y="1815307"/>
                  <a:pt x="2437231" y="1828663"/>
                </a:cubicBezTo>
                <a:cubicBezTo>
                  <a:pt x="2542844" y="1722240"/>
                  <a:pt x="2642253" y="1622871"/>
                  <a:pt x="2679599" y="1472350"/>
                </a:cubicBezTo>
                <a:cubicBezTo>
                  <a:pt x="2719016" y="1621107"/>
                  <a:pt x="2816355" y="1715183"/>
                  <a:pt x="2921968" y="1828663"/>
                </a:cubicBezTo>
                <a:cubicBezTo>
                  <a:pt x="2868630" y="1815688"/>
                  <a:pt x="2809977" y="1807008"/>
                  <a:pt x="2749252" y="1804848"/>
                </a:cubicBezTo>
                <a:cubicBezTo>
                  <a:pt x="2719427" y="2342499"/>
                  <a:pt x="2353693" y="2860207"/>
                  <a:pt x="1665272" y="2905483"/>
                </a:cubicBezTo>
                <a:cubicBezTo>
                  <a:pt x="1561523" y="2978866"/>
                  <a:pt x="1523475" y="3013033"/>
                  <a:pt x="1462434" y="3066808"/>
                </a:cubicBezTo>
                <a:cubicBezTo>
                  <a:pt x="1404574" y="3011016"/>
                  <a:pt x="1369708" y="2980430"/>
                  <a:pt x="1265857" y="2910631"/>
                </a:cubicBezTo>
                <a:cubicBezTo>
                  <a:pt x="648092" y="2849018"/>
                  <a:pt x="205460" y="2343748"/>
                  <a:pt x="175466" y="1804523"/>
                </a:cubicBezTo>
                <a:cubicBezTo>
                  <a:pt x="115256" y="1806261"/>
                  <a:pt x="55763" y="1814736"/>
                  <a:pt x="0" y="1828663"/>
                </a:cubicBezTo>
                <a:cubicBezTo>
                  <a:pt x="105615" y="1722240"/>
                  <a:pt x="205022" y="1622871"/>
                  <a:pt x="242369" y="1472350"/>
                </a:cubicBezTo>
                <a:cubicBezTo>
                  <a:pt x="281785" y="1621107"/>
                  <a:pt x="379124" y="1715183"/>
                  <a:pt x="484739" y="1828663"/>
                </a:cubicBezTo>
                <a:cubicBezTo>
                  <a:pt x="433473" y="1816193"/>
                  <a:pt x="377298" y="1807690"/>
                  <a:pt x="319066" y="1805271"/>
                </a:cubicBezTo>
                <a:cubicBezTo>
                  <a:pt x="342774" y="2204526"/>
                  <a:pt x="675270" y="2359301"/>
                  <a:pt x="1095798" y="2488933"/>
                </a:cubicBezTo>
                <a:lnTo>
                  <a:pt x="1266566" y="985105"/>
                </a:lnTo>
                <a:lnTo>
                  <a:pt x="728631" y="985105"/>
                </a:lnTo>
                <a:lnTo>
                  <a:pt x="727109" y="987221"/>
                </a:lnTo>
                <a:lnTo>
                  <a:pt x="719586" y="1011455"/>
                </a:lnTo>
                <a:cubicBezTo>
                  <a:pt x="688452" y="1085064"/>
                  <a:pt x="615566" y="1136713"/>
                  <a:pt x="530615" y="1136713"/>
                </a:cubicBezTo>
                <a:cubicBezTo>
                  <a:pt x="417348" y="1136713"/>
                  <a:pt x="325527" y="1044892"/>
                  <a:pt x="325527" y="931625"/>
                </a:cubicBezTo>
                <a:cubicBezTo>
                  <a:pt x="325527" y="818358"/>
                  <a:pt x="417348" y="726537"/>
                  <a:pt x="530615" y="726537"/>
                </a:cubicBezTo>
                <a:cubicBezTo>
                  <a:pt x="615566" y="726537"/>
                  <a:pt x="688452" y="778187"/>
                  <a:pt x="719586" y="851796"/>
                </a:cubicBezTo>
                <a:lnTo>
                  <a:pt x="724380" y="867240"/>
                </a:lnTo>
                <a:lnTo>
                  <a:pt x="728634" y="873151"/>
                </a:lnTo>
                <a:lnTo>
                  <a:pt x="1279279" y="873151"/>
                </a:lnTo>
                <a:lnTo>
                  <a:pt x="1297855" y="709571"/>
                </a:lnTo>
                <a:lnTo>
                  <a:pt x="1251749" y="684545"/>
                </a:lnTo>
                <a:cubicBezTo>
                  <a:pt x="1152204" y="617294"/>
                  <a:pt x="1086755" y="503404"/>
                  <a:pt x="1086755" y="374229"/>
                </a:cubicBezTo>
                <a:cubicBezTo>
                  <a:pt x="1086755" y="167548"/>
                  <a:pt x="1254303" y="0"/>
                  <a:pt x="1460984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11179</TotalTime>
  <Words>155</Words>
  <Application>Microsoft Office PowerPoint</Application>
  <PresentationFormat>와이드스크린</PresentationFormat>
  <Paragraphs>28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4" baseType="lpstr">
      <vt:lpstr>Arial Unicode MS</vt:lpstr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WIN7</cp:lastModifiedBy>
  <cp:revision>21</cp:revision>
  <dcterms:created xsi:type="dcterms:W3CDTF">2018-02-18T19:39:47Z</dcterms:created>
  <dcterms:modified xsi:type="dcterms:W3CDTF">2018-05-17T01:49:48Z</dcterms:modified>
</cp:coreProperties>
</file>