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0B7BF919-75A0-464C-8500-E707AF584F42}"/>
              </a:ext>
            </a:extLst>
          </p:cNvPr>
          <p:cNvGrpSpPr/>
          <p:nvPr/>
        </p:nvGrpSpPr>
        <p:grpSpPr>
          <a:xfrm>
            <a:off x="6052568" y="1848600"/>
            <a:ext cx="68958" cy="4283174"/>
            <a:chOff x="4283968" y="1628800"/>
            <a:chExt cx="68958" cy="4283174"/>
          </a:xfrm>
        </p:grpSpPr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62EB5B2C-FBA7-4FC3-A387-298DC1D3B229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1FF3F71F-805D-45D2-A395-8BBCEFDD1886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F6DAAEBF-316E-49EF-8759-10B8DE9C0668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153A9EAD-7685-41E8-AC87-A88F86E7C7ED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B5C5D433-D281-4533-A419-2BFED90C195A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8D78B98D-3699-442F-AB22-054A392820AE}"/>
              </a:ext>
            </a:extLst>
          </p:cNvPr>
          <p:cNvCxnSpPr/>
          <p:nvPr/>
        </p:nvCxnSpPr>
        <p:spPr>
          <a:xfrm>
            <a:off x="6268591" y="226199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6A4AF45A-C5CC-4FC5-B113-3AF1E58C11DD}"/>
              </a:ext>
            </a:extLst>
          </p:cNvPr>
          <p:cNvCxnSpPr/>
          <p:nvPr/>
        </p:nvCxnSpPr>
        <p:spPr>
          <a:xfrm>
            <a:off x="6268591" y="400740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9863CBB7-E6CC-4ED0-B5B7-9E5572C07876}"/>
              </a:ext>
            </a:extLst>
          </p:cNvPr>
          <p:cNvCxnSpPr/>
          <p:nvPr/>
        </p:nvCxnSpPr>
        <p:spPr>
          <a:xfrm>
            <a:off x="6268591" y="5752817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F0B84122-C40A-4835-B85C-80F5E78ADE75}"/>
              </a:ext>
            </a:extLst>
          </p:cNvPr>
          <p:cNvCxnSpPr/>
          <p:nvPr/>
        </p:nvCxnSpPr>
        <p:spPr>
          <a:xfrm>
            <a:off x="5519936" y="4840591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2" name="Oval 401">
            <a:extLst>
              <a:ext uri="{FF2B5EF4-FFF2-40B4-BE49-F238E27FC236}">
                <a16:creationId xmlns:a16="http://schemas.microsoft.com/office/drawing/2014/main" id="{979691E6-D57B-41F1-B084-1B633A8E3152}"/>
              </a:ext>
            </a:extLst>
          </p:cNvPr>
          <p:cNvSpPr/>
          <p:nvPr/>
        </p:nvSpPr>
        <p:spPr>
          <a:xfrm>
            <a:off x="4536464" y="2716603"/>
            <a:ext cx="846777" cy="846777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2C64A082-D4F4-4399-BBE5-73BE84741491}"/>
              </a:ext>
            </a:extLst>
          </p:cNvPr>
          <p:cNvSpPr/>
          <p:nvPr/>
        </p:nvSpPr>
        <p:spPr>
          <a:xfrm>
            <a:off x="4411243" y="2726596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04" name="Straight Connector 403">
            <a:extLst>
              <a:ext uri="{FF2B5EF4-FFF2-40B4-BE49-F238E27FC236}">
                <a16:creationId xmlns:a16="http://schemas.microsoft.com/office/drawing/2014/main" id="{1735A2D5-0183-4E9A-955E-068156249216}"/>
              </a:ext>
            </a:extLst>
          </p:cNvPr>
          <p:cNvCxnSpPr/>
          <p:nvPr/>
        </p:nvCxnSpPr>
        <p:spPr>
          <a:xfrm>
            <a:off x="5519936" y="314145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5" name="그룹 8">
            <a:extLst>
              <a:ext uri="{FF2B5EF4-FFF2-40B4-BE49-F238E27FC236}">
                <a16:creationId xmlns:a16="http://schemas.microsoft.com/office/drawing/2014/main" id="{564A981C-CB26-46BD-AC87-29708FFC0507}"/>
              </a:ext>
            </a:extLst>
          </p:cNvPr>
          <p:cNvGrpSpPr/>
          <p:nvPr/>
        </p:nvGrpSpPr>
        <p:grpSpPr>
          <a:xfrm>
            <a:off x="803738" y="2666097"/>
            <a:ext cx="3425502" cy="897285"/>
            <a:chOff x="222945" y="2305923"/>
            <a:chExt cx="2563713" cy="897285"/>
          </a:xfrm>
        </p:grpSpPr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5864E755-143F-4828-A55F-D4C625A38EF3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125AB8D1-A7BD-4070-83E5-ADC80B56611B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08" name="Oval 407">
            <a:extLst>
              <a:ext uri="{FF2B5EF4-FFF2-40B4-BE49-F238E27FC236}">
                <a16:creationId xmlns:a16="http://schemas.microsoft.com/office/drawing/2014/main" id="{642688A5-49FE-414D-A1B2-CC3C694638B0}"/>
              </a:ext>
            </a:extLst>
          </p:cNvPr>
          <p:cNvSpPr/>
          <p:nvPr/>
        </p:nvSpPr>
        <p:spPr>
          <a:xfrm>
            <a:off x="6772649" y="1828615"/>
            <a:ext cx="846777" cy="846777"/>
          </a:xfrm>
          <a:prstGeom prst="ellipse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D8F4AD6F-AF87-4848-A51C-F22F941C8A89}"/>
              </a:ext>
            </a:extLst>
          </p:cNvPr>
          <p:cNvSpPr/>
          <p:nvPr/>
        </p:nvSpPr>
        <p:spPr>
          <a:xfrm>
            <a:off x="6916665" y="1842474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0" name="그룹 7">
            <a:extLst>
              <a:ext uri="{FF2B5EF4-FFF2-40B4-BE49-F238E27FC236}">
                <a16:creationId xmlns:a16="http://schemas.microsoft.com/office/drawing/2014/main" id="{990A866D-6CBB-44DA-9DA9-D7A96DAC9198}"/>
              </a:ext>
            </a:extLst>
          </p:cNvPr>
          <p:cNvGrpSpPr/>
          <p:nvPr/>
        </p:nvGrpSpPr>
        <p:grpSpPr>
          <a:xfrm>
            <a:off x="7887472" y="1791475"/>
            <a:ext cx="3425502" cy="897285"/>
            <a:chOff x="6328767" y="1465734"/>
            <a:chExt cx="2563713" cy="897285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496A1C1E-DCA3-493F-BF64-E1B12A373185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B48572EC-A252-470B-85D7-775F52D24522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13" name="Oval 412">
            <a:extLst>
              <a:ext uri="{FF2B5EF4-FFF2-40B4-BE49-F238E27FC236}">
                <a16:creationId xmlns:a16="http://schemas.microsoft.com/office/drawing/2014/main" id="{25BC9614-F41E-4AC4-9AAC-9157FADD106A}"/>
              </a:ext>
            </a:extLst>
          </p:cNvPr>
          <p:cNvSpPr/>
          <p:nvPr/>
        </p:nvSpPr>
        <p:spPr>
          <a:xfrm>
            <a:off x="4536464" y="4415744"/>
            <a:ext cx="846777" cy="846777"/>
          </a:xfrm>
          <a:prstGeom prst="ellipse">
            <a:avLst/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7A0F97E4-8790-4DC4-BA9A-82F38217F7DD}"/>
              </a:ext>
            </a:extLst>
          </p:cNvPr>
          <p:cNvSpPr/>
          <p:nvPr/>
        </p:nvSpPr>
        <p:spPr>
          <a:xfrm>
            <a:off x="4411243" y="4425737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5" name="그룹 10">
            <a:extLst>
              <a:ext uri="{FF2B5EF4-FFF2-40B4-BE49-F238E27FC236}">
                <a16:creationId xmlns:a16="http://schemas.microsoft.com/office/drawing/2014/main" id="{860152ED-DB7F-4BFF-8C2E-DE86FE364BA3}"/>
              </a:ext>
            </a:extLst>
          </p:cNvPr>
          <p:cNvGrpSpPr/>
          <p:nvPr/>
        </p:nvGrpSpPr>
        <p:grpSpPr>
          <a:xfrm>
            <a:off x="803738" y="4414341"/>
            <a:ext cx="3425502" cy="897285"/>
            <a:chOff x="222945" y="4005064"/>
            <a:chExt cx="2563713" cy="897285"/>
          </a:xfrm>
        </p:grpSpPr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D98A3852-74B0-4DD5-9FC9-BDEC01904E67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66EB7C8B-3055-4D25-8525-B123A5DD83B2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18" name="Oval 417">
            <a:extLst>
              <a:ext uri="{FF2B5EF4-FFF2-40B4-BE49-F238E27FC236}">
                <a16:creationId xmlns:a16="http://schemas.microsoft.com/office/drawing/2014/main" id="{405DBDC4-6A8E-4D61-A6FF-920B592FBCFB}"/>
              </a:ext>
            </a:extLst>
          </p:cNvPr>
          <p:cNvSpPr/>
          <p:nvPr/>
        </p:nvSpPr>
        <p:spPr>
          <a:xfrm>
            <a:off x="6772649" y="5319437"/>
            <a:ext cx="846777" cy="846777"/>
          </a:xfrm>
          <a:prstGeom prst="ellipse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ADFA6DDB-B76F-4DF2-BA35-3A2F628B5BA1}"/>
              </a:ext>
            </a:extLst>
          </p:cNvPr>
          <p:cNvSpPr/>
          <p:nvPr/>
        </p:nvSpPr>
        <p:spPr>
          <a:xfrm>
            <a:off x="6916665" y="5333296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20" name="그룹 1">
            <a:extLst>
              <a:ext uri="{FF2B5EF4-FFF2-40B4-BE49-F238E27FC236}">
                <a16:creationId xmlns:a16="http://schemas.microsoft.com/office/drawing/2014/main" id="{3C3F77BF-454E-4279-872F-0C63FB222007}"/>
              </a:ext>
            </a:extLst>
          </p:cNvPr>
          <p:cNvGrpSpPr/>
          <p:nvPr/>
        </p:nvGrpSpPr>
        <p:grpSpPr>
          <a:xfrm>
            <a:off x="7887472" y="5287963"/>
            <a:ext cx="3425502" cy="897285"/>
            <a:chOff x="6328767" y="4956556"/>
            <a:chExt cx="2563713" cy="897285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226EE925-CFD4-40F7-8473-79907CA39F2C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2ADBF0B0-9FD4-4AD5-BDBF-2B06378EEBA9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23" name="Oval 422">
            <a:extLst>
              <a:ext uri="{FF2B5EF4-FFF2-40B4-BE49-F238E27FC236}">
                <a16:creationId xmlns:a16="http://schemas.microsoft.com/office/drawing/2014/main" id="{55D65AF6-2B9C-4848-B608-889939FFAF1A}"/>
              </a:ext>
            </a:extLst>
          </p:cNvPr>
          <p:cNvSpPr/>
          <p:nvPr/>
        </p:nvSpPr>
        <p:spPr>
          <a:xfrm>
            <a:off x="6772649" y="3574026"/>
            <a:ext cx="846777" cy="84677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4B191673-1DF2-4747-A04C-0368B5183DBB}"/>
              </a:ext>
            </a:extLst>
          </p:cNvPr>
          <p:cNvSpPr/>
          <p:nvPr/>
        </p:nvSpPr>
        <p:spPr>
          <a:xfrm>
            <a:off x="6916665" y="3587885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25" name="그룹 6">
            <a:extLst>
              <a:ext uri="{FF2B5EF4-FFF2-40B4-BE49-F238E27FC236}">
                <a16:creationId xmlns:a16="http://schemas.microsoft.com/office/drawing/2014/main" id="{9FCE8109-4026-4653-90F4-715006A6229C}"/>
              </a:ext>
            </a:extLst>
          </p:cNvPr>
          <p:cNvGrpSpPr/>
          <p:nvPr/>
        </p:nvGrpSpPr>
        <p:grpSpPr>
          <a:xfrm>
            <a:off x="7887472" y="3539721"/>
            <a:ext cx="3425502" cy="897285"/>
            <a:chOff x="6328767" y="3211145"/>
            <a:chExt cx="2563713" cy="897285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711272BF-E996-478B-9609-D2EB52C6EC16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62E54355-FA20-46D2-B988-958C1D825AEB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28" name="Parallelogram 15">
            <a:extLst>
              <a:ext uri="{FF2B5EF4-FFF2-40B4-BE49-F238E27FC236}">
                <a16:creationId xmlns:a16="http://schemas.microsoft.com/office/drawing/2014/main" id="{F1DF7987-8533-4BD8-8860-2351EE2D9EA3}"/>
              </a:ext>
            </a:extLst>
          </p:cNvPr>
          <p:cNvSpPr/>
          <p:nvPr/>
        </p:nvSpPr>
        <p:spPr>
          <a:xfrm flipH="1">
            <a:off x="4657874" y="4665939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9" name="Rectangle 16">
            <a:extLst>
              <a:ext uri="{FF2B5EF4-FFF2-40B4-BE49-F238E27FC236}">
                <a16:creationId xmlns:a16="http://schemas.microsoft.com/office/drawing/2014/main" id="{BF3CC8D6-FAA7-4C2A-B254-1CC2AE305720}"/>
              </a:ext>
            </a:extLst>
          </p:cNvPr>
          <p:cNvSpPr/>
          <p:nvPr/>
        </p:nvSpPr>
        <p:spPr>
          <a:xfrm rot="2700000">
            <a:off x="4709140" y="29026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0" name="Rounded Rectangle 5">
            <a:extLst>
              <a:ext uri="{FF2B5EF4-FFF2-40B4-BE49-F238E27FC236}">
                <a16:creationId xmlns:a16="http://schemas.microsoft.com/office/drawing/2014/main" id="{E37D8CF3-1A30-44DE-A37C-316D4552C5BB}"/>
              </a:ext>
            </a:extLst>
          </p:cNvPr>
          <p:cNvSpPr/>
          <p:nvPr/>
        </p:nvSpPr>
        <p:spPr>
          <a:xfrm flipH="1">
            <a:off x="7129438" y="211311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1" name="Freeform 18">
            <a:extLst>
              <a:ext uri="{FF2B5EF4-FFF2-40B4-BE49-F238E27FC236}">
                <a16:creationId xmlns:a16="http://schemas.microsoft.com/office/drawing/2014/main" id="{D6835AF4-91CE-4653-BEB1-B79A5636747A}"/>
              </a:ext>
            </a:extLst>
          </p:cNvPr>
          <p:cNvSpPr/>
          <p:nvPr/>
        </p:nvSpPr>
        <p:spPr>
          <a:xfrm>
            <a:off x="7129438" y="37904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2" name="Rounded Rectangle 51">
            <a:extLst>
              <a:ext uri="{FF2B5EF4-FFF2-40B4-BE49-F238E27FC236}">
                <a16:creationId xmlns:a16="http://schemas.microsoft.com/office/drawing/2014/main" id="{B2B0CC25-D518-4906-AAD6-7E10D3307B3B}"/>
              </a:ext>
            </a:extLst>
          </p:cNvPr>
          <p:cNvSpPr/>
          <p:nvPr/>
        </p:nvSpPr>
        <p:spPr>
          <a:xfrm rot="16200000" flipH="1">
            <a:off x="7117217" y="5551136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100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2018-12-20T05:00:39Z</dcterms:modified>
</cp:coreProperties>
</file>