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4" name="Rectangle 2">
            <a:extLst>
              <a:ext uri="{FF2B5EF4-FFF2-40B4-BE49-F238E27FC236}">
                <a16:creationId xmlns:a16="http://schemas.microsoft.com/office/drawing/2014/main" id="{A5714945-67EE-4E19-95B1-47B48B9E1E95}"/>
              </a:ext>
            </a:extLst>
          </p:cNvPr>
          <p:cNvSpPr/>
          <p:nvPr/>
        </p:nvSpPr>
        <p:spPr>
          <a:xfrm>
            <a:off x="0" y="4378568"/>
            <a:ext cx="12192000" cy="2243435"/>
          </a:xfrm>
          <a:prstGeom prst="rect">
            <a:avLst/>
          </a:prstGeom>
          <a:solidFill>
            <a:schemeClr val="accent4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grpSp>
        <p:nvGrpSpPr>
          <p:cNvPr id="535" name="Group 8">
            <a:extLst>
              <a:ext uri="{FF2B5EF4-FFF2-40B4-BE49-F238E27FC236}">
                <a16:creationId xmlns:a16="http://schemas.microsoft.com/office/drawing/2014/main" id="{62DC59BA-C672-4BE6-9579-AF0A656B6CF9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11A32E81-FF30-4A61-9171-6B913CF037A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FF1F8DD3-0E0C-4FA5-8CCA-EF481C0C69AC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538" name="Group 21">
            <a:extLst>
              <a:ext uri="{FF2B5EF4-FFF2-40B4-BE49-F238E27FC236}">
                <a16:creationId xmlns:a16="http://schemas.microsoft.com/office/drawing/2014/main" id="{7FCE64EB-3929-4548-82E6-FC3333A48AEB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539" name="TextBox 538">
              <a:extLst>
                <a:ext uri="{FF2B5EF4-FFF2-40B4-BE49-F238E27FC236}">
                  <a16:creationId xmlns:a16="http://schemas.microsoft.com/office/drawing/2014/main" id="{D00E59F2-950B-436A-A804-5B76262DB3E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AD24632F-683F-4108-88EC-3C648BDF7422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541" name="Group 24">
            <a:extLst>
              <a:ext uri="{FF2B5EF4-FFF2-40B4-BE49-F238E27FC236}">
                <a16:creationId xmlns:a16="http://schemas.microsoft.com/office/drawing/2014/main" id="{33871C45-5CFE-4BE2-A0F4-8B7B5488D30E}"/>
              </a:ext>
            </a:extLst>
          </p:cNvPr>
          <p:cNvGrpSpPr/>
          <p:nvPr/>
        </p:nvGrpSpPr>
        <p:grpSpPr>
          <a:xfrm>
            <a:off x="5267082" y="4566270"/>
            <a:ext cx="1617740" cy="1836305"/>
            <a:chOff x="-475010" y="1114177"/>
            <a:chExt cx="3859356" cy="1836305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C5D79EF9-1D86-48D0-A7B4-B61DB870BB9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E35CC0B6-1D70-4D98-A04A-1A29E476847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544" name="Group 27">
            <a:extLst>
              <a:ext uri="{FF2B5EF4-FFF2-40B4-BE49-F238E27FC236}">
                <a16:creationId xmlns:a16="http://schemas.microsoft.com/office/drawing/2014/main" id="{27033C89-A4A6-4031-B193-E0A4F83BE90D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2CFB91D3-D962-4E80-86CD-F05151714F4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616A9E5C-C2FF-4552-B7CA-0B446A2BB742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547" name="Group 30">
            <a:extLst>
              <a:ext uri="{FF2B5EF4-FFF2-40B4-BE49-F238E27FC236}">
                <a16:creationId xmlns:a16="http://schemas.microsoft.com/office/drawing/2014/main" id="{CF7C4A26-12EA-4D40-A9BC-A52E9325DB71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65717055-F09D-498E-B53C-34AB36FF8AF9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03F31D92-FC0D-4640-B20D-A2FFA72AB746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550" name="그룹 5">
            <a:extLst>
              <a:ext uri="{FF2B5EF4-FFF2-40B4-BE49-F238E27FC236}">
                <a16:creationId xmlns:a16="http://schemas.microsoft.com/office/drawing/2014/main" id="{43B03140-D12B-4359-BD22-AD03DAD1A78C}"/>
              </a:ext>
            </a:extLst>
          </p:cNvPr>
          <p:cNvGrpSpPr/>
          <p:nvPr/>
        </p:nvGrpSpPr>
        <p:grpSpPr>
          <a:xfrm>
            <a:off x="7805506" y="3197017"/>
            <a:ext cx="1221893" cy="1190345"/>
            <a:chOff x="7420302" y="3197017"/>
            <a:chExt cx="1221893" cy="1190345"/>
          </a:xfrm>
        </p:grpSpPr>
        <p:sp>
          <p:nvSpPr>
            <p:cNvPr id="551" name="Regular Pentagon 33">
              <a:extLst>
                <a:ext uri="{FF2B5EF4-FFF2-40B4-BE49-F238E27FC236}">
                  <a16:creationId xmlns:a16="http://schemas.microsoft.com/office/drawing/2014/main" id="{4B19DCE9-2E94-4A3D-8E57-C1BBE539CA7C}"/>
                </a:ext>
              </a:extLst>
            </p:cNvPr>
            <p:cNvSpPr/>
            <p:nvPr/>
          </p:nvSpPr>
          <p:spPr>
            <a:xfrm>
              <a:off x="7773533" y="3197017"/>
              <a:ext cx="868662" cy="827297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52" name="Regular Pentagon 33">
              <a:extLst>
                <a:ext uri="{FF2B5EF4-FFF2-40B4-BE49-F238E27FC236}">
                  <a16:creationId xmlns:a16="http://schemas.microsoft.com/office/drawing/2014/main" id="{46610F8A-712F-47D3-AE06-D63E295E42DC}"/>
                </a:ext>
              </a:extLst>
            </p:cNvPr>
            <p:cNvSpPr/>
            <p:nvPr/>
          </p:nvSpPr>
          <p:spPr>
            <a:xfrm>
              <a:off x="7773533" y="3367215"/>
              <a:ext cx="689954" cy="65709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cxnSp>
          <p:nvCxnSpPr>
            <p:cNvPr id="553" name="Straight Arrow Connector 44">
              <a:extLst>
                <a:ext uri="{FF2B5EF4-FFF2-40B4-BE49-F238E27FC236}">
                  <a16:creationId xmlns:a16="http://schemas.microsoft.com/office/drawing/2014/main" id="{94E4B81E-8956-4599-B185-876ADE14B043}"/>
                </a:ext>
              </a:extLst>
            </p:cNvPr>
            <p:cNvCxnSpPr>
              <a:cxnSpLocks/>
            </p:cNvCxnSpPr>
            <p:nvPr/>
          </p:nvCxnSpPr>
          <p:spPr>
            <a:xfrm>
              <a:off x="7789850" y="4024314"/>
              <a:ext cx="0" cy="363048"/>
            </a:xfrm>
            <a:prstGeom prst="straightConnector1">
              <a:avLst/>
            </a:prstGeom>
            <a:ln w="31750">
              <a:solidFill>
                <a:schemeClr val="accent6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4" name="Regular Pentagon 33">
              <a:extLst>
                <a:ext uri="{FF2B5EF4-FFF2-40B4-BE49-F238E27FC236}">
                  <a16:creationId xmlns:a16="http://schemas.microsoft.com/office/drawing/2014/main" id="{F8431E64-4123-4FAF-B742-0CAD7FD5D110}"/>
                </a:ext>
              </a:extLst>
            </p:cNvPr>
            <p:cNvSpPr/>
            <p:nvPr/>
          </p:nvSpPr>
          <p:spPr>
            <a:xfrm>
              <a:off x="7420302" y="3695764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55" name="그룹 4">
            <a:extLst>
              <a:ext uri="{FF2B5EF4-FFF2-40B4-BE49-F238E27FC236}">
                <a16:creationId xmlns:a16="http://schemas.microsoft.com/office/drawing/2014/main" id="{49516FBF-4DA5-4E6C-BF99-31BC8EF718D0}"/>
              </a:ext>
            </a:extLst>
          </p:cNvPr>
          <p:cNvGrpSpPr/>
          <p:nvPr/>
        </p:nvGrpSpPr>
        <p:grpSpPr>
          <a:xfrm>
            <a:off x="5042639" y="1763755"/>
            <a:ext cx="2300101" cy="2614813"/>
            <a:chOff x="4648785" y="1763755"/>
            <a:chExt cx="2300101" cy="2614813"/>
          </a:xfrm>
        </p:grpSpPr>
        <p:sp>
          <p:nvSpPr>
            <p:cNvPr id="556" name="Regular Pentagon 3">
              <a:extLst>
                <a:ext uri="{FF2B5EF4-FFF2-40B4-BE49-F238E27FC236}">
                  <a16:creationId xmlns:a16="http://schemas.microsoft.com/office/drawing/2014/main" id="{16E4E67D-07F2-4CE3-A395-FBD26F4CAF7A}"/>
                </a:ext>
              </a:extLst>
            </p:cNvPr>
            <p:cNvSpPr/>
            <p:nvPr/>
          </p:nvSpPr>
          <p:spPr>
            <a:xfrm>
              <a:off x="5255631" y="1763755"/>
              <a:ext cx="1693255" cy="161262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57" name="Regular Pentagon 3">
              <a:extLst>
                <a:ext uri="{FF2B5EF4-FFF2-40B4-BE49-F238E27FC236}">
                  <a16:creationId xmlns:a16="http://schemas.microsoft.com/office/drawing/2014/main" id="{F126FB21-7615-401D-A54D-FE02F5ED7450}"/>
                </a:ext>
              </a:extLst>
            </p:cNvPr>
            <p:cNvSpPr/>
            <p:nvPr/>
          </p:nvSpPr>
          <p:spPr>
            <a:xfrm>
              <a:off x="5255631" y="2095516"/>
              <a:ext cx="1344906" cy="12808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558" name="Straight Arrow Connector 48">
              <a:extLst>
                <a:ext uri="{FF2B5EF4-FFF2-40B4-BE49-F238E27FC236}">
                  <a16:creationId xmlns:a16="http://schemas.microsoft.com/office/drawing/2014/main" id="{A2CAB2AA-57F5-46CA-B6F6-DD09E15046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71816" y="3376378"/>
              <a:ext cx="6259" cy="1002190"/>
            </a:xfrm>
            <a:prstGeom prst="straightConnector1">
              <a:avLst/>
            </a:prstGeom>
            <a:ln w="31750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9" name="Regular Pentagon 33">
              <a:extLst>
                <a:ext uri="{FF2B5EF4-FFF2-40B4-BE49-F238E27FC236}">
                  <a16:creationId xmlns:a16="http://schemas.microsoft.com/office/drawing/2014/main" id="{C8F00A5A-E93B-4324-9E2D-5DBBF66BF03E}"/>
                </a:ext>
              </a:extLst>
            </p:cNvPr>
            <p:cNvSpPr/>
            <p:nvPr/>
          </p:nvSpPr>
          <p:spPr>
            <a:xfrm>
              <a:off x="4648785" y="2800373"/>
              <a:ext cx="589884" cy="561793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60" name="그룹 3">
            <a:extLst>
              <a:ext uri="{FF2B5EF4-FFF2-40B4-BE49-F238E27FC236}">
                <a16:creationId xmlns:a16="http://schemas.microsoft.com/office/drawing/2014/main" id="{96F12A51-CA88-488E-97C0-9E1A4E63885E}"/>
              </a:ext>
            </a:extLst>
          </p:cNvPr>
          <p:cNvGrpSpPr/>
          <p:nvPr/>
        </p:nvGrpSpPr>
        <p:grpSpPr>
          <a:xfrm>
            <a:off x="2891367" y="2506495"/>
            <a:ext cx="1697215" cy="1870996"/>
            <a:chOff x="2864224" y="2506495"/>
            <a:chExt cx="1697215" cy="1870996"/>
          </a:xfrm>
        </p:grpSpPr>
        <p:sp>
          <p:nvSpPr>
            <p:cNvPr id="561" name="Regular Pentagon 35">
              <a:extLst>
                <a:ext uri="{FF2B5EF4-FFF2-40B4-BE49-F238E27FC236}">
                  <a16:creationId xmlns:a16="http://schemas.microsoft.com/office/drawing/2014/main" id="{5B919D51-54CB-4450-A2CD-EBFF4D67817C}"/>
                </a:ext>
              </a:extLst>
            </p:cNvPr>
            <p:cNvSpPr/>
            <p:nvPr/>
          </p:nvSpPr>
          <p:spPr>
            <a:xfrm>
              <a:off x="3326644" y="2506495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62" name="Regular Pentagon 35">
              <a:extLst>
                <a:ext uri="{FF2B5EF4-FFF2-40B4-BE49-F238E27FC236}">
                  <a16:creationId xmlns:a16="http://schemas.microsoft.com/office/drawing/2014/main" id="{8CBF0343-6E1A-4D72-913C-7FD830D05A64}"/>
                </a:ext>
              </a:extLst>
            </p:cNvPr>
            <p:cNvSpPr/>
            <p:nvPr/>
          </p:nvSpPr>
          <p:spPr>
            <a:xfrm>
              <a:off x="3336668" y="2729987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563" name="Straight Arrow Connector 37">
              <a:extLst>
                <a:ext uri="{FF2B5EF4-FFF2-40B4-BE49-F238E27FC236}">
                  <a16:creationId xmlns:a16="http://schemas.microsoft.com/office/drawing/2014/main" id="{303B46BD-B4FC-4B2E-86B9-6BAA1EF773AC}"/>
                </a:ext>
              </a:extLst>
            </p:cNvPr>
            <p:cNvCxnSpPr>
              <a:cxnSpLocks/>
            </p:cNvCxnSpPr>
            <p:nvPr/>
          </p:nvCxnSpPr>
          <p:spPr>
            <a:xfrm>
              <a:off x="3343151" y="3682490"/>
              <a:ext cx="0" cy="695001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Regular Pentagon 33">
              <a:extLst>
                <a:ext uri="{FF2B5EF4-FFF2-40B4-BE49-F238E27FC236}">
                  <a16:creationId xmlns:a16="http://schemas.microsoft.com/office/drawing/2014/main" id="{E03903C4-CE2B-4BCE-B5E3-9034641C0C73}"/>
                </a:ext>
              </a:extLst>
            </p:cNvPr>
            <p:cNvSpPr/>
            <p:nvPr/>
          </p:nvSpPr>
          <p:spPr>
            <a:xfrm>
              <a:off x="2864224" y="3259810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65" name="그룹 6">
            <a:extLst>
              <a:ext uri="{FF2B5EF4-FFF2-40B4-BE49-F238E27FC236}">
                <a16:creationId xmlns:a16="http://schemas.microsoft.com/office/drawing/2014/main" id="{3450863E-FFD4-4BFC-835E-9D64F33330FB}"/>
              </a:ext>
            </a:extLst>
          </p:cNvPr>
          <p:cNvGrpSpPr/>
          <p:nvPr/>
        </p:nvGrpSpPr>
        <p:grpSpPr>
          <a:xfrm>
            <a:off x="9490164" y="2192407"/>
            <a:ext cx="1702026" cy="2194955"/>
            <a:chOff x="9228771" y="2192407"/>
            <a:chExt cx="1702026" cy="2194955"/>
          </a:xfrm>
        </p:grpSpPr>
        <p:sp>
          <p:nvSpPr>
            <p:cNvPr id="566" name="Regular Pentagon 34">
              <a:extLst>
                <a:ext uri="{FF2B5EF4-FFF2-40B4-BE49-F238E27FC236}">
                  <a16:creationId xmlns:a16="http://schemas.microsoft.com/office/drawing/2014/main" id="{DF19CD62-5A99-4026-BC41-C41709534FFD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67" name="Regular Pentagon 34">
              <a:extLst>
                <a:ext uri="{FF2B5EF4-FFF2-40B4-BE49-F238E27FC236}">
                  <a16:creationId xmlns:a16="http://schemas.microsoft.com/office/drawing/2014/main" id="{E2E01849-2D43-4DF5-8461-5462310AC60D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568" name="Straight Arrow Connector 46">
              <a:extLst>
                <a:ext uri="{FF2B5EF4-FFF2-40B4-BE49-F238E27FC236}">
                  <a16:creationId xmlns:a16="http://schemas.microsoft.com/office/drawing/2014/main" id="{39EBBCC3-EC6A-42F2-8E68-5F68EB1D6E6D}"/>
                </a:ext>
              </a:extLst>
            </p:cNvPr>
            <p:cNvCxnSpPr>
              <a:cxnSpLocks/>
            </p:cNvCxnSpPr>
            <p:nvPr/>
          </p:nvCxnSpPr>
          <p:spPr>
            <a:xfrm>
              <a:off x="9712508" y="3368402"/>
              <a:ext cx="8770" cy="1018960"/>
            </a:xfrm>
            <a:prstGeom prst="straightConnector1">
              <a:avLst/>
            </a:prstGeom>
            <a:ln w="31750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9" name="Regular Pentagon 33">
              <a:extLst>
                <a:ext uri="{FF2B5EF4-FFF2-40B4-BE49-F238E27FC236}">
                  <a16:creationId xmlns:a16="http://schemas.microsoft.com/office/drawing/2014/main" id="{A49077DB-7C43-43B1-A5D2-5E4960C9B89F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70" name="그룹 2">
            <a:extLst>
              <a:ext uri="{FF2B5EF4-FFF2-40B4-BE49-F238E27FC236}">
                <a16:creationId xmlns:a16="http://schemas.microsoft.com/office/drawing/2014/main" id="{FF114C17-7CED-4823-8597-E739D0D26053}"/>
              </a:ext>
            </a:extLst>
          </p:cNvPr>
          <p:cNvGrpSpPr/>
          <p:nvPr/>
        </p:nvGrpSpPr>
        <p:grpSpPr>
          <a:xfrm>
            <a:off x="1195657" y="2979733"/>
            <a:ext cx="1232944" cy="1385372"/>
            <a:chOff x="1018216" y="2979733"/>
            <a:chExt cx="1232944" cy="1385372"/>
          </a:xfrm>
        </p:grpSpPr>
        <p:sp>
          <p:nvSpPr>
            <p:cNvPr id="571" name="Regular Pentagon 36">
              <a:extLst>
                <a:ext uri="{FF2B5EF4-FFF2-40B4-BE49-F238E27FC236}">
                  <a16:creationId xmlns:a16="http://schemas.microsoft.com/office/drawing/2014/main" id="{80CABC4B-BFE8-4FA4-83F8-C6E55A874800}"/>
                </a:ext>
              </a:extLst>
            </p:cNvPr>
            <p:cNvSpPr/>
            <p:nvPr/>
          </p:nvSpPr>
          <p:spPr>
            <a:xfrm>
              <a:off x="1373099" y="2979733"/>
              <a:ext cx="878061" cy="83624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72" name="Regular Pentagon 36">
              <a:extLst>
                <a:ext uri="{FF2B5EF4-FFF2-40B4-BE49-F238E27FC236}">
                  <a16:creationId xmlns:a16="http://schemas.microsoft.com/office/drawing/2014/main" id="{90D969E8-0636-4827-9119-89F43DD51292}"/>
                </a:ext>
              </a:extLst>
            </p:cNvPr>
            <p:cNvSpPr/>
            <p:nvPr/>
          </p:nvSpPr>
          <p:spPr>
            <a:xfrm>
              <a:off x="1384021" y="3151772"/>
              <a:ext cx="697420" cy="66420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573" name="Straight Arrow Connector 41">
              <a:extLst>
                <a:ext uri="{FF2B5EF4-FFF2-40B4-BE49-F238E27FC236}">
                  <a16:creationId xmlns:a16="http://schemas.microsoft.com/office/drawing/2014/main" id="{D5B8645A-3280-4C9C-99FD-C82080B6C956}"/>
                </a:ext>
              </a:extLst>
            </p:cNvPr>
            <p:cNvCxnSpPr>
              <a:cxnSpLocks/>
            </p:cNvCxnSpPr>
            <p:nvPr/>
          </p:nvCxnSpPr>
          <p:spPr>
            <a:xfrm>
              <a:off x="1392909" y="3815981"/>
              <a:ext cx="2409" cy="549124"/>
            </a:xfrm>
            <a:prstGeom prst="straightConnector1">
              <a:avLst/>
            </a:prstGeom>
            <a:ln w="31750">
              <a:solidFill>
                <a:schemeClr val="accent5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4" name="Regular Pentagon 33">
              <a:extLst>
                <a:ext uri="{FF2B5EF4-FFF2-40B4-BE49-F238E27FC236}">
                  <a16:creationId xmlns:a16="http://schemas.microsoft.com/office/drawing/2014/main" id="{BA32674B-68F2-4D5F-A6D2-7B1587453D43}"/>
                </a:ext>
              </a:extLst>
            </p:cNvPr>
            <p:cNvSpPr/>
            <p:nvPr/>
          </p:nvSpPr>
          <p:spPr>
            <a:xfrm>
              <a:off x="1018216" y="3499772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575" name="Rectangle 130">
            <a:extLst>
              <a:ext uri="{FF2B5EF4-FFF2-40B4-BE49-F238E27FC236}">
                <a16:creationId xmlns:a16="http://schemas.microsoft.com/office/drawing/2014/main" id="{26FBC891-EB5A-4280-9D52-EF16684BBCA4}"/>
              </a:ext>
            </a:extLst>
          </p:cNvPr>
          <p:cNvSpPr/>
          <p:nvPr/>
        </p:nvSpPr>
        <p:spPr>
          <a:xfrm>
            <a:off x="1758216" y="332411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76" name="Freeform 18">
            <a:extLst>
              <a:ext uri="{FF2B5EF4-FFF2-40B4-BE49-F238E27FC236}">
                <a16:creationId xmlns:a16="http://schemas.microsoft.com/office/drawing/2014/main" id="{C9D43FCE-4ED4-491D-AFBE-71CAD2AF4666}"/>
              </a:ext>
            </a:extLst>
          </p:cNvPr>
          <p:cNvSpPr/>
          <p:nvPr/>
        </p:nvSpPr>
        <p:spPr>
          <a:xfrm>
            <a:off x="3640473" y="296069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77" name="Rectangle 9">
            <a:extLst>
              <a:ext uri="{FF2B5EF4-FFF2-40B4-BE49-F238E27FC236}">
                <a16:creationId xmlns:a16="http://schemas.microsoft.com/office/drawing/2014/main" id="{5E284389-AABD-492A-9496-FBE3FA50998D}"/>
              </a:ext>
            </a:extLst>
          </p:cNvPr>
          <p:cNvSpPr/>
          <p:nvPr/>
        </p:nvSpPr>
        <p:spPr>
          <a:xfrm>
            <a:off x="6059305" y="2436287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78" name="Round Same Side Corner Rectangle 36">
            <a:extLst>
              <a:ext uri="{FF2B5EF4-FFF2-40B4-BE49-F238E27FC236}">
                <a16:creationId xmlns:a16="http://schemas.microsoft.com/office/drawing/2014/main" id="{D19CB405-14E2-4659-BB7E-46E2C0E9B82E}"/>
              </a:ext>
            </a:extLst>
          </p:cNvPr>
          <p:cNvSpPr>
            <a:spLocks noChangeAspect="1"/>
          </p:cNvSpPr>
          <p:nvPr/>
        </p:nvSpPr>
        <p:spPr>
          <a:xfrm>
            <a:off x="8336342" y="3563437"/>
            <a:ext cx="334743" cy="26465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79" name="Parallelogram 30">
            <a:extLst>
              <a:ext uri="{FF2B5EF4-FFF2-40B4-BE49-F238E27FC236}">
                <a16:creationId xmlns:a16="http://schemas.microsoft.com/office/drawing/2014/main" id="{32130472-25EB-4CFA-A78E-AB7AE34FEF0B}"/>
              </a:ext>
            </a:extLst>
          </p:cNvPr>
          <p:cNvSpPr/>
          <p:nvPr/>
        </p:nvSpPr>
        <p:spPr>
          <a:xfrm flipH="1">
            <a:off x="10249483" y="274193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2022-10-28T05:52:21Z</dcterms:modified>
</cp:coreProperties>
</file>