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>
        <p:guide orient="horz" pos="254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3F4AC268-FE00-4A54-98B1-5CFAABEE29F3}"/>
              </a:ext>
            </a:extLst>
          </p:cNvPr>
          <p:cNvSpPr/>
          <p:nvPr/>
        </p:nvSpPr>
        <p:spPr>
          <a:xfrm rot="2700000">
            <a:off x="7481162" y="2125176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Freeform: Shape 184">
            <a:extLst>
              <a:ext uri="{FF2B5EF4-FFF2-40B4-BE49-F238E27FC236}">
                <a16:creationId xmlns:a16="http://schemas.microsoft.com/office/drawing/2014/main" id="{58DD325C-499B-46ED-86DB-C7E747758B5C}"/>
              </a:ext>
            </a:extLst>
          </p:cNvPr>
          <p:cNvSpPr/>
          <p:nvPr/>
        </p:nvSpPr>
        <p:spPr>
          <a:xfrm rot="2700000">
            <a:off x="5958909" y="2125174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Freeform: Shape 185">
            <a:extLst>
              <a:ext uri="{FF2B5EF4-FFF2-40B4-BE49-F238E27FC236}">
                <a16:creationId xmlns:a16="http://schemas.microsoft.com/office/drawing/2014/main" id="{D2A1B9F9-ABB8-4602-874E-4273849C18A2}"/>
              </a:ext>
            </a:extLst>
          </p:cNvPr>
          <p:cNvSpPr/>
          <p:nvPr/>
        </p:nvSpPr>
        <p:spPr>
          <a:xfrm rot="2700000">
            <a:off x="4436656" y="2125172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Freeform: Shape 186">
            <a:extLst>
              <a:ext uri="{FF2B5EF4-FFF2-40B4-BE49-F238E27FC236}">
                <a16:creationId xmlns:a16="http://schemas.microsoft.com/office/drawing/2014/main" id="{ACA0B203-358B-4787-89A1-3EE1FD8D2E62}"/>
              </a:ext>
            </a:extLst>
          </p:cNvPr>
          <p:cNvSpPr/>
          <p:nvPr/>
        </p:nvSpPr>
        <p:spPr>
          <a:xfrm rot="2700000">
            <a:off x="2914403" y="2125170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8" name="그룹 7">
            <a:extLst>
              <a:ext uri="{FF2B5EF4-FFF2-40B4-BE49-F238E27FC236}">
                <a16:creationId xmlns:a16="http://schemas.microsoft.com/office/drawing/2014/main" id="{EC0FBB5D-DE3A-4616-81EF-38CDD0DFCCCD}"/>
              </a:ext>
            </a:extLst>
          </p:cNvPr>
          <p:cNvGrpSpPr/>
          <p:nvPr/>
        </p:nvGrpSpPr>
        <p:grpSpPr>
          <a:xfrm>
            <a:off x="2006557" y="4227704"/>
            <a:ext cx="4071056" cy="901282"/>
            <a:chOff x="3189316" y="4309327"/>
            <a:chExt cx="2736304" cy="901282"/>
          </a:xfrm>
        </p:grpSpPr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D422241D-89BD-4C93-B731-80884A0A50AD}"/>
                </a:ext>
              </a:extLst>
            </p:cNvPr>
            <p:cNvSpPr txBox="1"/>
            <p:nvPr/>
          </p:nvSpPr>
          <p:spPr>
            <a:xfrm>
              <a:off x="318931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DD530FF2-B117-4548-A23E-ABA61E48E115}"/>
                </a:ext>
              </a:extLst>
            </p:cNvPr>
            <p:cNvSpPr txBox="1"/>
            <p:nvPr/>
          </p:nvSpPr>
          <p:spPr>
            <a:xfrm>
              <a:off x="318931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1" name="TextBox 190">
            <a:extLst>
              <a:ext uri="{FF2B5EF4-FFF2-40B4-BE49-F238E27FC236}">
                <a16:creationId xmlns:a16="http://schemas.microsoft.com/office/drawing/2014/main" id="{F1E82885-E960-4D4A-97D7-EDBC0EC60EF5}"/>
              </a:ext>
            </a:extLst>
          </p:cNvPr>
          <p:cNvSpPr txBox="1"/>
          <p:nvPr/>
        </p:nvSpPr>
        <p:spPr>
          <a:xfrm>
            <a:off x="966464" y="4227705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92" name="그룹 8">
            <a:extLst>
              <a:ext uri="{FF2B5EF4-FFF2-40B4-BE49-F238E27FC236}">
                <a16:creationId xmlns:a16="http://schemas.microsoft.com/office/drawing/2014/main" id="{B8E8354D-9A34-4E9B-AB04-6F5868207506}"/>
              </a:ext>
            </a:extLst>
          </p:cNvPr>
          <p:cNvGrpSpPr/>
          <p:nvPr/>
        </p:nvGrpSpPr>
        <p:grpSpPr>
          <a:xfrm>
            <a:off x="2006557" y="5240885"/>
            <a:ext cx="4071056" cy="901282"/>
            <a:chOff x="3189316" y="5173423"/>
            <a:chExt cx="2736304" cy="901282"/>
          </a:xfrm>
        </p:grpSpPr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C90DC9BC-1165-4582-A2C0-248C14358D0D}"/>
                </a:ext>
              </a:extLst>
            </p:cNvPr>
            <p:cNvSpPr txBox="1"/>
            <p:nvPr/>
          </p:nvSpPr>
          <p:spPr>
            <a:xfrm>
              <a:off x="318931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741A8B2B-B739-4FE3-B015-3A5EF7B8CF65}"/>
                </a:ext>
              </a:extLst>
            </p:cNvPr>
            <p:cNvSpPr txBox="1"/>
            <p:nvPr/>
          </p:nvSpPr>
          <p:spPr>
            <a:xfrm>
              <a:off x="318931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5" name="TextBox 194">
            <a:extLst>
              <a:ext uri="{FF2B5EF4-FFF2-40B4-BE49-F238E27FC236}">
                <a16:creationId xmlns:a16="http://schemas.microsoft.com/office/drawing/2014/main" id="{A34D9E1A-781A-48C6-8515-FB0BFBA32402}"/>
              </a:ext>
            </a:extLst>
          </p:cNvPr>
          <p:cNvSpPr txBox="1"/>
          <p:nvPr/>
        </p:nvSpPr>
        <p:spPr>
          <a:xfrm>
            <a:off x="966464" y="5240887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96" name="그룹 6">
            <a:extLst>
              <a:ext uri="{FF2B5EF4-FFF2-40B4-BE49-F238E27FC236}">
                <a16:creationId xmlns:a16="http://schemas.microsoft.com/office/drawing/2014/main" id="{707EC8F6-430B-4210-AE77-814995F3A806}"/>
              </a:ext>
            </a:extLst>
          </p:cNvPr>
          <p:cNvGrpSpPr/>
          <p:nvPr/>
        </p:nvGrpSpPr>
        <p:grpSpPr>
          <a:xfrm>
            <a:off x="7219796" y="4227704"/>
            <a:ext cx="4071056" cy="901282"/>
            <a:chOff x="7040896" y="4309327"/>
            <a:chExt cx="2736304" cy="901282"/>
          </a:xfrm>
        </p:grpSpPr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ED43F98A-28D5-433F-A512-7E6672EFA437}"/>
                </a:ext>
              </a:extLst>
            </p:cNvPr>
            <p:cNvSpPr txBox="1"/>
            <p:nvPr/>
          </p:nvSpPr>
          <p:spPr>
            <a:xfrm>
              <a:off x="704089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B179D987-B1C4-4AA7-857D-8CB79C1D105B}"/>
                </a:ext>
              </a:extLst>
            </p:cNvPr>
            <p:cNvSpPr txBox="1"/>
            <p:nvPr/>
          </p:nvSpPr>
          <p:spPr>
            <a:xfrm>
              <a:off x="704089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9" name="TextBox 198">
            <a:extLst>
              <a:ext uri="{FF2B5EF4-FFF2-40B4-BE49-F238E27FC236}">
                <a16:creationId xmlns:a16="http://schemas.microsoft.com/office/drawing/2014/main" id="{12999CC9-5A4B-4589-A69C-250E21F99A4A}"/>
              </a:ext>
            </a:extLst>
          </p:cNvPr>
          <p:cNvSpPr txBox="1"/>
          <p:nvPr/>
        </p:nvSpPr>
        <p:spPr>
          <a:xfrm>
            <a:off x="6179703" y="4227705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00" name="그룹 4">
            <a:extLst>
              <a:ext uri="{FF2B5EF4-FFF2-40B4-BE49-F238E27FC236}">
                <a16:creationId xmlns:a16="http://schemas.microsoft.com/office/drawing/2014/main" id="{5C7354FA-D17C-4C9E-BB13-39B4FCD73974}"/>
              </a:ext>
            </a:extLst>
          </p:cNvPr>
          <p:cNvGrpSpPr/>
          <p:nvPr/>
        </p:nvGrpSpPr>
        <p:grpSpPr>
          <a:xfrm>
            <a:off x="7219796" y="5240885"/>
            <a:ext cx="4071056" cy="901282"/>
            <a:chOff x="7040896" y="5173423"/>
            <a:chExt cx="2736304" cy="901282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DA37AC90-F515-4220-8E03-7DF3EC1D8C90}"/>
                </a:ext>
              </a:extLst>
            </p:cNvPr>
            <p:cNvSpPr txBox="1"/>
            <p:nvPr/>
          </p:nvSpPr>
          <p:spPr>
            <a:xfrm>
              <a:off x="704089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3E7CF470-6300-461C-94E1-307EB2356B95}"/>
                </a:ext>
              </a:extLst>
            </p:cNvPr>
            <p:cNvSpPr txBox="1"/>
            <p:nvPr/>
          </p:nvSpPr>
          <p:spPr>
            <a:xfrm>
              <a:off x="704089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3" name="TextBox 202">
            <a:extLst>
              <a:ext uri="{FF2B5EF4-FFF2-40B4-BE49-F238E27FC236}">
                <a16:creationId xmlns:a16="http://schemas.microsoft.com/office/drawing/2014/main" id="{455EE981-523F-4F59-8F0F-54642FB6AA93}"/>
              </a:ext>
            </a:extLst>
          </p:cNvPr>
          <p:cNvSpPr txBox="1"/>
          <p:nvPr/>
        </p:nvSpPr>
        <p:spPr>
          <a:xfrm>
            <a:off x="6179703" y="5240887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136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2018-12-28T02:24:53Z</dcterms:modified>
</cp:coreProperties>
</file>