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600"/>
    <a:srgbClr val="6C2900"/>
    <a:srgbClr val="2597FF"/>
    <a:srgbClr val="FF9E1D"/>
    <a:srgbClr val="D68B1C"/>
    <a:srgbClr val="609600"/>
    <a:srgbClr val="6CA800"/>
    <a:srgbClr val="EE7D00"/>
    <a:srgbClr val="552579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497935"/>
            <a:ext cx="7940660" cy="610820"/>
          </a:xfrm>
          <a:effectLst>
            <a:outerShdw blurRad="50800" dist="38100" dir="2700000" algn="tl" rotWithShape="0">
              <a:prstClr val="black">
                <a:alpha val="71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566870"/>
            <a:ext cx="794066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  <a:effectLst>
            <a:outerShdw blurRad="50800" dist="38100" dir="2700000" algn="tl" rotWithShape="0">
              <a:prstClr val="black">
                <a:alpha val="56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4123035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8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8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497935"/>
            <a:ext cx="8551480" cy="763525"/>
          </a:xfrm>
          <a:effectLst>
            <a:outerShdw blurRad="50800" dist="38100" dir="2700000" algn="tl" rotWithShape="0">
              <a:prstClr val="black">
                <a:alpha val="63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5566870"/>
            <a:ext cx="8551480" cy="1068937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60</cp:revision>
  <dcterms:created xsi:type="dcterms:W3CDTF">2013-08-21T19:17:07Z</dcterms:created>
  <dcterms:modified xsi:type="dcterms:W3CDTF">2014-01-22T17:59:51Z</dcterms:modified>
</cp:coreProperties>
</file>