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16" name="Freeform: Shape 1915">
            <a:extLst>
              <a:ext uri="{FF2B5EF4-FFF2-40B4-BE49-F238E27FC236}">
                <a16:creationId xmlns:a16="http://schemas.microsoft.com/office/drawing/2014/main" id="{B5B7C6ED-FAC0-4FC2-8FD3-8AEDA915606A}"/>
              </a:ext>
            </a:extLst>
          </p:cNvPr>
          <p:cNvSpPr/>
          <p:nvPr/>
        </p:nvSpPr>
        <p:spPr>
          <a:xfrm>
            <a:off x="1057749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1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17" name="Freeform: Shape 1916">
            <a:extLst>
              <a:ext uri="{FF2B5EF4-FFF2-40B4-BE49-F238E27FC236}">
                <a16:creationId xmlns:a16="http://schemas.microsoft.com/office/drawing/2014/main" id="{AE2286D0-25B9-46FC-A4EC-CB3EC5399E8F}"/>
              </a:ext>
            </a:extLst>
          </p:cNvPr>
          <p:cNvSpPr/>
          <p:nvPr/>
        </p:nvSpPr>
        <p:spPr>
          <a:xfrm>
            <a:off x="3662571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18" name="Freeform: Shape 1917">
            <a:extLst>
              <a:ext uri="{FF2B5EF4-FFF2-40B4-BE49-F238E27FC236}">
                <a16:creationId xmlns:a16="http://schemas.microsoft.com/office/drawing/2014/main" id="{95F26CCF-242F-4253-8F5D-93F24C93EDD6}"/>
              </a:ext>
            </a:extLst>
          </p:cNvPr>
          <p:cNvSpPr/>
          <p:nvPr/>
        </p:nvSpPr>
        <p:spPr>
          <a:xfrm>
            <a:off x="6267393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3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19" name="Freeform: Shape 1918">
            <a:extLst>
              <a:ext uri="{FF2B5EF4-FFF2-40B4-BE49-F238E27FC236}">
                <a16:creationId xmlns:a16="http://schemas.microsoft.com/office/drawing/2014/main" id="{33A93047-CC4E-4823-8483-78FB89AF8167}"/>
              </a:ext>
            </a:extLst>
          </p:cNvPr>
          <p:cNvSpPr/>
          <p:nvPr/>
        </p:nvSpPr>
        <p:spPr>
          <a:xfrm>
            <a:off x="8872215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4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920" name="Group 1919">
            <a:extLst>
              <a:ext uri="{FF2B5EF4-FFF2-40B4-BE49-F238E27FC236}">
                <a16:creationId xmlns:a16="http://schemas.microsoft.com/office/drawing/2014/main" id="{2AF5CC46-8F58-4B23-91DD-43FABBB3FBD6}"/>
              </a:ext>
            </a:extLst>
          </p:cNvPr>
          <p:cNvGrpSpPr/>
          <p:nvPr/>
        </p:nvGrpSpPr>
        <p:grpSpPr>
          <a:xfrm>
            <a:off x="1493179" y="2232376"/>
            <a:ext cx="1510194" cy="2797130"/>
            <a:chOff x="1395968" y="2232376"/>
            <a:chExt cx="1890210" cy="2797130"/>
          </a:xfrm>
        </p:grpSpPr>
        <p:sp>
          <p:nvSpPr>
            <p:cNvPr id="1921" name="TextBox 1920">
              <a:extLst>
                <a:ext uri="{FF2B5EF4-FFF2-40B4-BE49-F238E27FC236}">
                  <a16:creationId xmlns:a16="http://schemas.microsoft.com/office/drawing/2014/main" id="{3EF8E3E2-70BD-4AEF-B5B9-EB86B5BBDA9A}"/>
                </a:ext>
              </a:extLst>
            </p:cNvPr>
            <p:cNvSpPr txBox="1"/>
            <p:nvPr/>
          </p:nvSpPr>
          <p:spPr>
            <a:xfrm>
              <a:off x="1395969" y="29058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922" name="TextBox 1921">
              <a:extLst>
                <a:ext uri="{FF2B5EF4-FFF2-40B4-BE49-F238E27FC236}">
                  <a16:creationId xmlns:a16="http://schemas.microsoft.com/office/drawing/2014/main" id="{8FA58918-9B84-4F5B-85C4-373D8329D1B0}"/>
                </a:ext>
              </a:extLst>
            </p:cNvPr>
            <p:cNvSpPr txBox="1"/>
            <p:nvPr/>
          </p:nvSpPr>
          <p:spPr>
            <a:xfrm>
              <a:off x="1395968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A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23" name="Group 1922">
            <a:extLst>
              <a:ext uri="{FF2B5EF4-FFF2-40B4-BE49-F238E27FC236}">
                <a16:creationId xmlns:a16="http://schemas.microsoft.com/office/drawing/2014/main" id="{BD6AEDAC-5962-4DD1-85F1-53ED32F7A0A3}"/>
              </a:ext>
            </a:extLst>
          </p:cNvPr>
          <p:cNvGrpSpPr/>
          <p:nvPr/>
        </p:nvGrpSpPr>
        <p:grpSpPr>
          <a:xfrm>
            <a:off x="4104401" y="2232376"/>
            <a:ext cx="1510194" cy="2809830"/>
            <a:chOff x="4218995" y="2232376"/>
            <a:chExt cx="1890210" cy="2809830"/>
          </a:xfrm>
        </p:grpSpPr>
        <p:sp>
          <p:nvSpPr>
            <p:cNvPr id="1924" name="TextBox 1923">
              <a:extLst>
                <a:ext uri="{FF2B5EF4-FFF2-40B4-BE49-F238E27FC236}">
                  <a16:creationId xmlns:a16="http://schemas.microsoft.com/office/drawing/2014/main" id="{76737168-3E4A-4566-A9F3-595AF7557D9B}"/>
                </a:ext>
              </a:extLst>
            </p:cNvPr>
            <p:cNvSpPr txBox="1"/>
            <p:nvPr/>
          </p:nvSpPr>
          <p:spPr>
            <a:xfrm>
              <a:off x="4218996" y="29185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925" name="TextBox 1924">
              <a:extLst>
                <a:ext uri="{FF2B5EF4-FFF2-40B4-BE49-F238E27FC236}">
                  <a16:creationId xmlns:a16="http://schemas.microsoft.com/office/drawing/2014/main" id="{1339B391-CB0D-4339-8CFD-C23DD21076B1}"/>
                </a:ext>
              </a:extLst>
            </p:cNvPr>
            <p:cNvSpPr txBox="1"/>
            <p:nvPr/>
          </p:nvSpPr>
          <p:spPr>
            <a:xfrm>
              <a:off x="4218995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B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26" name="Group 1925">
            <a:extLst>
              <a:ext uri="{FF2B5EF4-FFF2-40B4-BE49-F238E27FC236}">
                <a16:creationId xmlns:a16="http://schemas.microsoft.com/office/drawing/2014/main" id="{8B0F46EE-1FF7-4DEB-B744-5DF4093B5B6A}"/>
              </a:ext>
            </a:extLst>
          </p:cNvPr>
          <p:cNvGrpSpPr/>
          <p:nvPr/>
        </p:nvGrpSpPr>
        <p:grpSpPr>
          <a:xfrm>
            <a:off x="6715623" y="2232376"/>
            <a:ext cx="1510194" cy="2822530"/>
            <a:chOff x="7042022" y="2232376"/>
            <a:chExt cx="1890210" cy="2822530"/>
          </a:xfrm>
        </p:grpSpPr>
        <p:sp>
          <p:nvSpPr>
            <p:cNvPr id="1927" name="TextBox 1926">
              <a:extLst>
                <a:ext uri="{FF2B5EF4-FFF2-40B4-BE49-F238E27FC236}">
                  <a16:creationId xmlns:a16="http://schemas.microsoft.com/office/drawing/2014/main" id="{81874F7A-9A00-42D1-AE6C-42D6AEE42242}"/>
                </a:ext>
              </a:extLst>
            </p:cNvPr>
            <p:cNvSpPr txBox="1"/>
            <p:nvPr/>
          </p:nvSpPr>
          <p:spPr>
            <a:xfrm>
              <a:off x="7042023" y="29312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928" name="TextBox 1927">
              <a:extLst>
                <a:ext uri="{FF2B5EF4-FFF2-40B4-BE49-F238E27FC236}">
                  <a16:creationId xmlns:a16="http://schemas.microsoft.com/office/drawing/2014/main" id="{66965BF5-47A8-414A-80DA-FEB9413B546B}"/>
                </a:ext>
              </a:extLst>
            </p:cNvPr>
            <p:cNvSpPr txBox="1"/>
            <p:nvPr/>
          </p:nvSpPr>
          <p:spPr>
            <a:xfrm>
              <a:off x="7042022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C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29" name="Group 1928">
            <a:extLst>
              <a:ext uri="{FF2B5EF4-FFF2-40B4-BE49-F238E27FC236}">
                <a16:creationId xmlns:a16="http://schemas.microsoft.com/office/drawing/2014/main" id="{1607D23A-4B62-4A9A-BB69-070392755D9D}"/>
              </a:ext>
            </a:extLst>
          </p:cNvPr>
          <p:cNvGrpSpPr/>
          <p:nvPr/>
        </p:nvGrpSpPr>
        <p:grpSpPr>
          <a:xfrm>
            <a:off x="9326846" y="2232376"/>
            <a:ext cx="1510194" cy="2835230"/>
            <a:chOff x="9865049" y="2232376"/>
            <a:chExt cx="1890210" cy="2835230"/>
          </a:xfrm>
        </p:grpSpPr>
        <p:sp>
          <p:nvSpPr>
            <p:cNvPr id="1930" name="TextBox 1929">
              <a:extLst>
                <a:ext uri="{FF2B5EF4-FFF2-40B4-BE49-F238E27FC236}">
                  <a16:creationId xmlns:a16="http://schemas.microsoft.com/office/drawing/2014/main" id="{6AEE4934-104F-4D1D-B452-B84F37DED54D}"/>
                </a:ext>
              </a:extLst>
            </p:cNvPr>
            <p:cNvSpPr txBox="1"/>
            <p:nvPr/>
          </p:nvSpPr>
          <p:spPr>
            <a:xfrm>
              <a:off x="9865050" y="29439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931" name="TextBox 1930">
              <a:extLst>
                <a:ext uri="{FF2B5EF4-FFF2-40B4-BE49-F238E27FC236}">
                  <a16:creationId xmlns:a16="http://schemas.microsoft.com/office/drawing/2014/main" id="{E889AB3E-B218-4A07-830E-1A5352BED60C}"/>
                </a:ext>
              </a:extLst>
            </p:cNvPr>
            <p:cNvSpPr txBox="1"/>
            <p:nvPr/>
          </p:nvSpPr>
          <p:spPr>
            <a:xfrm>
              <a:off x="9865049" y="2232376"/>
              <a:ext cx="1877006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D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11258</TotalTime>
  <Words>156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81</cp:revision>
  <dcterms:created xsi:type="dcterms:W3CDTF">2018-02-18T19:39:47Z</dcterms:created>
  <dcterms:modified xsi:type="dcterms:W3CDTF">2020-08-31T07:23:59Z</dcterms:modified>
</cp:coreProperties>
</file>