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52" name="Group 1651">
            <a:extLst>
              <a:ext uri="{FF2B5EF4-FFF2-40B4-BE49-F238E27FC236}">
                <a16:creationId xmlns:a16="http://schemas.microsoft.com/office/drawing/2014/main" id="{BA642808-9ACF-4B84-9985-42E23E29CB77}"/>
              </a:ext>
            </a:extLst>
          </p:cNvPr>
          <p:cNvGrpSpPr/>
          <p:nvPr/>
        </p:nvGrpSpPr>
        <p:grpSpPr>
          <a:xfrm>
            <a:off x="377809" y="4534237"/>
            <a:ext cx="9369306" cy="1527054"/>
            <a:chOff x="582090" y="5070393"/>
            <a:chExt cx="11228564" cy="1527054"/>
          </a:xfrm>
        </p:grpSpPr>
        <p:sp>
          <p:nvSpPr>
            <p:cNvPr id="1653" name="Pentagon 10">
              <a:extLst>
                <a:ext uri="{FF2B5EF4-FFF2-40B4-BE49-F238E27FC236}">
                  <a16:creationId xmlns:a16="http://schemas.microsoft.com/office/drawing/2014/main" id="{9233C756-7900-4AE5-8DD0-DFDA95FF6BED}"/>
                </a:ext>
              </a:extLst>
            </p:cNvPr>
            <p:cNvSpPr/>
            <p:nvPr/>
          </p:nvSpPr>
          <p:spPr>
            <a:xfrm rot="10800000">
              <a:off x="582090" y="5070394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654" name="Pentagon 11">
              <a:extLst>
                <a:ext uri="{FF2B5EF4-FFF2-40B4-BE49-F238E27FC236}">
                  <a16:creationId xmlns:a16="http://schemas.microsoft.com/office/drawing/2014/main" id="{6A01553E-DEE7-4E35-A481-528729836B11}"/>
                </a:ext>
              </a:extLst>
            </p:cNvPr>
            <p:cNvSpPr/>
            <p:nvPr/>
          </p:nvSpPr>
          <p:spPr>
            <a:xfrm rot="10800000">
              <a:off x="2279163" y="5070396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55" name="Pentagon 12">
              <a:extLst>
                <a:ext uri="{FF2B5EF4-FFF2-40B4-BE49-F238E27FC236}">
                  <a16:creationId xmlns:a16="http://schemas.microsoft.com/office/drawing/2014/main" id="{8D17F9FE-7E6C-4E4C-ADE7-CD7C7CEC77B7}"/>
                </a:ext>
              </a:extLst>
            </p:cNvPr>
            <p:cNvSpPr/>
            <p:nvPr/>
          </p:nvSpPr>
          <p:spPr>
            <a:xfrm rot="10800000">
              <a:off x="3976236" y="5070394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56" name="Pentagon 13">
              <a:extLst>
                <a:ext uri="{FF2B5EF4-FFF2-40B4-BE49-F238E27FC236}">
                  <a16:creationId xmlns:a16="http://schemas.microsoft.com/office/drawing/2014/main" id="{C1C4F8EB-F2DA-4E0D-B737-7DCFD14F82CA}"/>
                </a:ext>
              </a:extLst>
            </p:cNvPr>
            <p:cNvSpPr/>
            <p:nvPr/>
          </p:nvSpPr>
          <p:spPr>
            <a:xfrm rot="10800000">
              <a:off x="5673309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657" name="Pentagon 13">
              <a:extLst>
                <a:ext uri="{FF2B5EF4-FFF2-40B4-BE49-F238E27FC236}">
                  <a16:creationId xmlns:a16="http://schemas.microsoft.com/office/drawing/2014/main" id="{4E83EE48-110E-4812-A9DD-BABACEB3DA1D}"/>
                </a:ext>
              </a:extLst>
            </p:cNvPr>
            <p:cNvSpPr/>
            <p:nvPr/>
          </p:nvSpPr>
          <p:spPr>
            <a:xfrm rot="10800000">
              <a:off x="7370382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658" name="Pentagon 13">
              <a:extLst>
                <a:ext uri="{FF2B5EF4-FFF2-40B4-BE49-F238E27FC236}">
                  <a16:creationId xmlns:a16="http://schemas.microsoft.com/office/drawing/2014/main" id="{CF7A13CE-B2BB-4FAA-81D0-808BE73B5BFD}"/>
                </a:ext>
              </a:extLst>
            </p:cNvPr>
            <p:cNvSpPr/>
            <p:nvPr/>
          </p:nvSpPr>
          <p:spPr>
            <a:xfrm rot="10800000">
              <a:off x="9067454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659" name="Oval 1658">
            <a:extLst>
              <a:ext uri="{FF2B5EF4-FFF2-40B4-BE49-F238E27FC236}">
                <a16:creationId xmlns:a16="http://schemas.microsoft.com/office/drawing/2014/main" id="{20F3AA3F-9657-47CA-B881-DD60A3DFCCB0}"/>
              </a:ext>
            </a:extLst>
          </p:cNvPr>
          <p:cNvSpPr/>
          <p:nvPr/>
        </p:nvSpPr>
        <p:spPr>
          <a:xfrm>
            <a:off x="8072756" y="4901597"/>
            <a:ext cx="886418" cy="8864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60" name="TextBox 1659">
            <a:extLst>
              <a:ext uri="{FF2B5EF4-FFF2-40B4-BE49-F238E27FC236}">
                <a16:creationId xmlns:a16="http://schemas.microsoft.com/office/drawing/2014/main" id="{6A4E9563-688C-4EFD-810F-F30C519D3E45}"/>
              </a:ext>
            </a:extLst>
          </p:cNvPr>
          <p:cNvSpPr txBox="1"/>
          <p:nvPr/>
        </p:nvSpPr>
        <p:spPr>
          <a:xfrm>
            <a:off x="6194496" y="5147938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1" name="TextBox 1660">
            <a:extLst>
              <a:ext uri="{FF2B5EF4-FFF2-40B4-BE49-F238E27FC236}">
                <a16:creationId xmlns:a16="http://schemas.microsoft.com/office/drawing/2014/main" id="{614A8C7C-D4DF-423A-AE25-16A7AA0A1FBA}"/>
              </a:ext>
            </a:extLst>
          </p:cNvPr>
          <p:cNvSpPr txBox="1"/>
          <p:nvPr/>
        </p:nvSpPr>
        <p:spPr>
          <a:xfrm>
            <a:off x="4772330" y="5147938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2" name="TextBox 1661">
            <a:extLst>
              <a:ext uri="{FF2B5EF4-FFF2-40B4-BE49-F238E27FC236}">
                <a16:creationId xmlns:a16="http://schemas.microsoft.com/office/drawing/2014/main" id="{C5A3F791-3D5C-4ABC-B9AA-84B6D22A6CA6}"/>
              </a:ext>
            </a:extLst>
          </p:cNvPr>
          <p:cNvSpPr txBox="1"/>
          <p:nvPr/>
        </p:nvSpPr>
        <p:spPr>
          <a:xfrm>
            <a:off x="3350162" y="5147938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3" name="TextBox 1662">
            <a:extLst>
              <a:ext uri="{FF2B5EF4-FFF2-40B4-BE49-F238E27FC236}">
                <a16:creationId xmlns:a16="http://schemas.microsoft.com/office/drawing/2014/main" id="{B4769BE6-C511-4AB6-A0E0-1350EF406C65}"/>
              </a:ext>
            </a:extLst>
          </p:cNvPr>
          <p:cNvSpPr txBox="1"/>
          <p:nvPr/>
        </p:nvSpPr>
        <p:spPr>
          <a:xfrm>
            <a:off x="1927994" y="5147938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4" name="TextBox 1663">
            <a:extLst>
              <a:ext uri="{FF2B5EF4-FFF2-40B4-BE49-F238E27FC236}">
                <a16:creationId xmlns:a16="http://schemas.microsoft.com/office/drawing/2014/main" id="{066196AC-6B97-4C57-828D-12C54BEBD47D}"/>
              </a:ext>
            </a:extLst>
          </p:cNvPr>
          <p:cNvSpPr txBox="1"/>
          <p:nvPr/>
        </p:nvSpPr>
        <p:spPr>
          <a:xfrm>
            <a:off x="505826" y="5147938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5" name="Freeform: Shape 1664">
            <a:extLst>
              <a:ext uri="{FF2B5EF4-FFF2-40B4-BE49-F238E27FC236}">
                <a16:creationId xmlns:a16="http://schemas.microsoft.com/office/drawing/2014/main" id="{5F737870-0719-4ED6-A339-2545E795FD2B}"/>
              </a:ext>
            </a:extLst>
          </p:cNvPr>
          <p:cNvSpPr/>
          <p:nvPr/>
        </p:nvSpPr>
        <p:spPr>
          <a:xfrm>
            <a:off x="8260461" y="5023257"/>
            <a:ext cx="507042" cy="572608"/>
          </a:xfrm>
          <a:custGeom>
            <a:avLst/>
            <a:gdLst>
              <a:gd name="connsiteX0" fmla="*/ 62328 w 765495"/>
              <a:gd name="connsiteY0" fmla="*/ 809322 h 864482"/>
              <a:gd name="connsiteX1" fmla="*/ 378370 w 765495"/>
              <a:gd name="connsiteY1" fmla="*/ 809774 h 864482"/>
              <a:gd name="connsiteX2" fmla="*/ 694413 w 765495"/>
              <a:gd name="connsiteY2" fmla="*/ 809774 h 864482"/>
              <a:gd name="connsiteX3" fmla="*/ 722445 w 765495"/>
              <a:gd name="connsiteY3" fmla="*/ 833285 h 864482"/>
              <a:gd name="connsiteX4" fmla="*/ 694865 w 765495"/>
              <a:gd name="connsiteY4" fmla="*/ 863578 h 864482"/>
              <a:gd name="connsiteX5" fmla="*/ 62780 w 765495"/>
              <a:gd name="connsiteY5" fmla="*/ 864482 h 864482"/>
              <a:gd name="connsiteX6" fmla="*/ 37460 w 765495"/>
              <a:gd name="connsiteY6" fmla="*/ 838258 h 864482"/>
              <a:gd name="connsiteX7" fmla="*/ 62328 w 765495"/>
              <a:gd name="connsiteY7" fmla="*/ 809322 h 864482"/>
              <a:gd name="connsiteX8" fmla="*/ 595395 w 765495"/>
              <a:gd name="connsiteY8" fmla="*/ 550701 h 864482"/>
              <a:gd name="connsiteX9" fmla="*/ 616646 w 765495"/>
              <a:gd name="connsiteY9" fmla="*/ 571047 h 864482"/>
              <a:gd name="connsiteX10" fmla="*/ 616194 w 765495"/>
              <a:gd name="connsiteY10" fmla="*/ 607217 h 864482"/>
              <a:gd name="connsiteX11" fmla="*/ 557868 w 765495"/>
              <a:gd name="connsiteY11" fmla="*/ 664639 h 864482"/>
              <a:gd name="connsiteX12" fmla="*/ 524862 w 765495"/>
              <a:gd name="connsiteY12" fmla="*/ 631181 h 864482"/>
              <a:gd name="connsiteX13" fmla="*/ 524862 w 765495"/>
              <a:gd name="connsiteY13" fmla="*/ 572403 h 864482"/>
              <a:gd name="connsiteX14" fmla="*/ 545660 w 765495"/>
              <a:gd name="connsiteY14" fmla="*/ 551153 h 864482"/>
              <a:gd name="connsiteX15" fmla="*/ 595395 w 765495"/>
              <a:gd name="connsiteY15" fmla="*/ 550701 h 864482"/>
              <a:gd name="connsiteX16" fmla="*/ 173101 w 765495"/>
              <a:gd name="connsiteY16" fmla="*/ 550700 h 864482"/>
              <a:gd name="connsiteX17" fmla="*/ 226905 w 765495"/>
              <a:gd name="connsiteY17" fmla="*/ 551152 h 864482"/>
              <a:gd name="connsiteX18" fmla="*/ 245894 w 765495"/>
              <a:gd name="connsiteY18" fmla="*/ 568786 h 864482"/>
              <a:gd name="connsiteX19" fmla="*/ 245894 w 765495"/>
              <a:gd name="connsiteY19" fmla="*/ 609478 h 864482"/>
              <a:gd name="connsiteX20" fmla="*/ 190734 w 765495"/>
              <a:gd name="connsiteY20" fmla="*/ 665091 h 864482"/>
              <a:gd name="connsiteX21" fmla="*/ 154111 w 765495"/>
              <a:gd name="connsiteY21" fmla="*/ 627563 h 864482"/>
              <a:gd name="connsiteX22" fmla="*/ 154111 w 765495"/>
              <a:gd name="connsiteY22" fmla="*/ 569238 h 864482"/>
              <a:gd name="connsiteX23" fmla="*/ 173101 w 765495"/>
              <a:gd name="connsiteY23" fmla="*/ 550700 h 864482"/>
              <a:gd name="connsiteX24" fmla="*/ 530287 w 765495"/>
              <a:gd name="connsiteY24" fmla="*/ 541658 h 864482"/>
              <a:gd name="connsiteX25" fmla="*/ 513106 w 765495"/>
              <a:gd name="connsiteY25" fmla="*/ 559291 h 864482"/>
              <a:gd name="connsiteX26" fmla="*/ 513106 w 765495"/>
              <a:gd name="connsiteY26" fmla="*/ 658309 h 864482"/>
              <a:gd name="connsiteX27" fmla="*/ 531644 w 765495"/>
              <a:gd name="connsiteY27" fmla="*/ 677298 h 864482"/>
              <a:gd name="connsiteX28" fmla="*/ 610315 w 765495"/>
              <a:gd name="connsiteY28" fmla="*/ 677298 h 864482"/>
              <a:gd name="connsiteX29" fmla="*/ 628401 w 765495"/>
              <a:gd name="connsiteY29" fmla="*/ 657857 h 864482"/>
              <a:gd name="connsiteX30" fmla="*/ 628401 w 765495"/>
              <a:gd name="connsiteY30" fmla="*/ 608122 h 864482"/>
              <a:gd name="connsiteX31" fmla="*/ 628401 w 765495"/>
              <a:gd name="connsiteY31" fmla="*/ 558839 h 864482"/>
              <a:gd name="connsiteX32" fmla="*/ 611220 w 765495"/>
              <a:gd name="connsiteY32" fmla="*/ 541658 h 864482"/>
              <a:gd name="connsiteX33" fmla="*/ 530287 w 765495"/>
              <a:gd name="connsiteY33" fmla="*/ 541658 h 864482"/>
              <a:gd name="connsiteX34" fmla="*/ 238208 w 765495"/>
              <a:gd name="connsiteY34" fmla="*/ 541658 h 864482"/>
              <a:gd name="connsiteX35" fmla="*/ 159084 w 765495"/>
              <a:gd name="connsiteY35" fmla="*/ 542110 h 864482"/>
              <a:gd name="connsiteX36" fmla="*/ 140999 w 765495"/>
              <a:gd name="connsiteY36" fmla="*/ 559291 h 864482"/>
              <a:gd name="connsiteX37" fmla="*/ 140095 w 765495"/>
              <a:gd name="connsiteY37" fmla="*/ 658761 h 864482"/>
              <a:gd name="connsiteX38" fmla="*/ 159084 w 765495"/>
              <a:gd name="connsiteY38" fmla="*/ 677751 h 864482"/>
              <a:gd name="connsiteX39" fmla="*/ 238208 w 765495"/>
              <a:gd name="connsiteY39" fmla="*/ 677751 h 864482"/>
              <a:gd name="connsiteX40" fmla="*/ 256745 w 765495"/>
              <a:gd name="connsiteY40" fmla="*/ 658309 h 864482"/>
              <a:gd name="connsiteX41" fmla="*/ 256745 w 765495"/>
              <a:gd name="connsiteY41" fmla="*/ 610382 h 864482"/>
              <a:gd name="connsiteX42" fmla="*/ 256745 w 765495"/>
              <a:gd name="connsiteY42" fmla="*/ 560648 h 864482"/>
              <a:gd name="connsiteX43" fmla="*/ 238208 w 765495"/>
              <a:gd name="connsiteY43" fmla="*/ 541658 h 864482"/>
              <a:gd name="connsiteX44" fmla="*/ 379783 w 765495"/>
              <a:gd name="connsiteY44" fmla="*/ 210525 h 864482"/>
              <a:gd name="connsiteX45" fmla="*/ 395551 w 765495"/>
              <a:gd name="connsiteY45" fmla="*/ 219285 h 864482"/>
              <a:gd name="connsiteX46" fmla="*/ 667284 w 765495"/>
              <a:gd name="connsiteY46" fmla="*/ 494184 h 864482"/>
              <a:gd name="connsiteX47" fmla="*/ 681301 w 765495"/>
              <a:gd name="connsiteY47" fmla="*/ 529902 h 864482"/>
              <a:gd name="connsiteX48" fmla="*/ 682205 w 765495"/>
              <a:gd name="connsiteY48" fmla="*/ 765013 h 864482"/>
              <a:gd name="connsiteX49" fmla="*/ 655981 w 765495"/>
              <a:gd name="connsiteY49" fmla="*/ 791689 h 864482"/>
              <a:gd name="connsiteX50" fmla="*/ 490952 w 765495"/>
              <a:gd name="connsiteY50" fmla="*/ 791689 h 864482"/>
              <a:gd name="connsiteX51" fmla="*/ 464276 w 765495"/>
              <a:gd name="connsiteY51" fmla="*/ 765465 h 864482"/>
              <a:gd name="connsiteX52" fmla="*/ 465180 w 765495"/>
              <a:gd name="connsiteY52" fmla="*/ 571047 h 864482"/>
              <a:gd name="connsiteX53" fmla="*/ 435339 w 765495"/>
              <a:gd name="connsiteY53" fmla="*/ 542110 h 864482"/>
              <a:gd name="connsiteX54" fmla="*/ 335869 w 765495"/>
              <a:gd name="connsiteY54" fmla="*/ 542110 h 864482"/>
              <a:gd name="connsiteX55" fmla="*/ 306028 w 765495"/>
              <a:gd name="connsiteY55" fmla="*/ 573307 h 864482"/>
              <a:gd name="connsiteX56" fmla="*/ 306480 w 765495"/>
              <a:gd name="connsiteY56" fmla="*/ 765465 h 864482"/>
              <a:gd name="connsiteX57" fmla="*/ 280256 w 765495"/>
              <a:gd name="connsiteY57" fmla="*/ 791689 h 864482"/>
              <a:gd name="connsiteX58" fmla="*/ 103924 w 765495"/>
              <a:gd name="connsiteY58" fmla="*/ 791689 h 864482"/>
              <a:gd name="connsiteX59" fmla="*/ 77700 w 765495"/>
              <a:gd name="connsiteY59" fmla="*/ 765917 h 864482"/>
              <a:gd name="connsiteX60" fmla="*/ 78152 w 765495"/>
              <a:gd name="connsiteY60" fmla="*/ 646101 h 864482"/>
              <a:gd name="connsiteX61" fmla="*/ 79056 w 765495"/>
              <a:gd name="connsiteY61" fmla="*/ 645197 h 864482"/>
              <a:gd name="connsiteX62" fmla="*/ 79508 w 765495"/>
              <a:gd name="connsiteY62" fmla="*/ 523120 h 864482"/>
              <a:gd name="connsiteX63" fmla="*/ 91716 w 765495"/>
              <a:gd name="connsiteY63" fmla="*/ 493732 h 864482"/>
              <a:gd name="connsiteX64" fmla="*/ 364354 w 765495"/>
              <a:gd name="connsiteY64" fmla="*/ 219737 h 864482"/>
              <a:gd name="connsiteX65" fmla="*/ 379783 w 765495"/>
              <a:gd name="connsiteY65" fmla="*/ 210525 h 864482"/>
              <a:gd name="connsiteX66" fmla="*/ 573693 w 765495"/>
              <a:gd name="connsiteY66" fmla="*/ 99922 h 864482"/>
              <a:gd name="connsiteX67" fmla="*/ 648295 w 765495"/>
              <a:gd name="connsiteY67" fmla="*/ 100826 h 864482"/>
              <a:gd name="connsiteX68" fmla="*/ 664120 w 765495"/>
              <a:gd name="connsiteY68" fmla="*/ 115747 h 864482"/>
              <a:gd name="connsiteX69" fmla="*/ 665928 w 765495"/>
              <a:gd name="connsiteY69" fmla="*/ 330511 h 864482"/>
              <a:gd name="connsiteX70" fmla="*/ 661407 w 765495"/>
              <a:gd name="connsiteY70" fmla="*/ 340458 h 864482"/>
              <a:gd name="connsiteX71" fmla="*/ 561033 w 765495"/>
              <a:gd name="connsiteY71" fmla="*/ 238728 h 864482"/>
              <a:gd name="connsiteX72" fmla="*/ 552442 w 765495"/>
              <a:gd name="connsiteY72" fmla="*/ 213860 h 864482"/>
              <a:gd name="connsiteX73" fmla="*/ 551990 w 765495"/>
              <a:gd name="connsiteY73" fmla="*/ 121173 h 864482"/>
              <a:gd name="connsiteX74" fmla="*/ 573693 w 765495"/>
              <a:gd name="connsiteY74" fmla="*/ 99922 h 864482"/>
              <a:gd name="connsiteX75" fmla="*/ 379727 w 765495"/>
              <a:gd name="connsiteY75" fmla="*/ 99470 h 864482"/>
              <a:gd name="connsiteX76" fmla="*/ 400977 w 765495"/>
              <a:gd name="connsiteY76" fmla="*/ 117103 h 864482"/>
              <a:gd name="connsiteX77" fmla="*/ 682205 w 765495"/>
              <a:gd name="connsiteY77" fmla="*/ 397879 h 864482"/>
              <a:gd name="connsiteX78" fmla="*/ 747765 w 765495"/>
              <a:gd name="connsiteY78" fmla="*/ 463439 h 864482"/>
              <a:gd name="connsiteX79" fmla="*/ 756356 w 765495"/>
              <a:gd name="connsiteY79" fmla="*/ 500514 h 864482"/>
              <a:gd name="connsiteX80" fmla="*/ 709786 w 765495"/>
              <a:gd name="connsiteY80" fmla="*/ 501870 h 864482"/>
              <a:gd name="connsiteX81" fmla="*/ 480101 w 765495"/>
              <a:gd name="connsiteY81" fmla="*/ 271734 h 864482"/>
              <a:gd name="connsiteX82" fmla="*/ 392387 w 765495"/>
              <a:gd name="connsiteY82" fmla="*/ 183567 h 864482"/>
              <a:gd name="connsiteX83" fmla="*/ 365259 w 765495"/>
              <a:gd name="connsiteY83" fmla="*/ 186732 h 864482"/>
              <a:gd name="connsiteX84" fmla="*/ 96238 w 765495"/>
              <a:gd name="connsiteY84" fmla="*/ 457561 h 864482"/>
              <a:gd name="connsiteX85" fmla="*/ 42434 w 765495"/>
              <a:gd name="connsiteY85" fmla="*/ 512270 h 864482"/>
              <a:gd name="connsiteX86" fmla="*/ 18019 w 765495"/>
              <a:gd name="connsiteY86" fmla="*/ 513174 h 864482"/>
              <a:gd name="connsiteX87" fmla="*/ 2646 w 765495"/>
              <a:gd name="connsiteY87" fmla="*/ 496897 h 864482"/>
              <a:gd name="connsiteX88" fmla="*/ 2194 w 765495"/>
              <a:gd name="connsiteY88" fmla="*/ 474742 h 864482"/>
              <a:gd name="connsiteX89" fmla="*/ 38365 w 765495"/>
              <a:gd name="connsiteY89" fmla="*/ 437667 h 864482"/>
              <a:gd name="connsiteX90" fmla="*/ 358024 w 765495"/>
              <a:gd name="connsiteY90" fmla="*/ 118460 h 864482"/>
              <a:gd name="connsiteX91" fmla="*/ 379727 w 765495"/>
              <a:gd name="connsiteY91" fmla="*/ 99470 h 864482"/>
              <a:gd name="connsiteX92" fmla="*/ 589518 w 765495"/>
              <a:gd name="connsiteY92" fmla="*/ 0 h 864482"/>
              <a:gd name="connsiteX93" fmla="*/ 609864 w 765495"/>
              <a:gd name="connsiteY93" fmla="*/ 452 h 864482"/>
              <a:gd name="connsiteX94" fmla="*/ 665928 w 765495"/>
              <a:gd name="connsiteY94" fmla="*/ 1356 h 864482"/>
              <a:gd name="connsiteX95" fmla="*/ 682205 w 765495"/>
              <a:gd name="connsiteY95" fmla="*/ 16729 h 864482"/>
              <a:gd name="connsiteX96" fmla="*/ 682205 w 765495"/>
              <a:gd name="connsiteY96" fmla="*/ 18990 h 864482"/>
              <a:gd name="connsiteX97" fmla="*/ 628401 w 765495"/>
              <a:gd name="connsiteY97" fmla="*/ 74602 h 864482"/>
              <a:gd name="connsiteX98" fmla="*/ 556512 w 765495"/>
              <a:gd name="connsiteY98" fmla="*/ 74602 h 864482"/>
              <a:gd name="connsiteX99" fmla="*/ 537070 w 765495"/>
              <a:gd name="connsiteY99" fmla="*/ 54256 h 864482"/>
              <a:gd name="connsiteX100" fmla="*/ 589518 w 765495"/>
              <a:gd name="connsiteY100" fmla="*/ 0 h 864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765495" h="864482">
                <a:moveTo>
                  <a:pt x="62328" y="809322"/>
                </a:moveTo>
                <a:cubicBezTo>
                  <a:pt x="167675" y="810226"/>
                  <a:pt x="273023" y="809322"/>
                  <a:pt x="378370" y="809774"/>
                </a:cubicBezTo>
                <a:cubicBezTo>
                  <a:pt x="483718" y="809774"/>
                  <a:pt x="589065" y="809774"/>
                  <a:pt x="694413" y="809774"/>
                </a:cubicBezTo>
                <a:cubicBezTo>
                  <a:pt x="711594" y="809774"/>
                  <a:pt x="723350" y="811130"/>
                  <a:pt x="722445" y="833285"/>
                </a:cubicBezTo>
                <a:cubicBezTo>
                  <a:pt x="721541" y="853179"/>
                  <a:pt x="717924" y="863578"/>
                  <a:pt x="694865" y="863578"/>
                </a:cubicBezTo>
                <a:cubicBezTo>
                  <a:pt x="484170" y="863126"/>
                  <a:pt x="273475" y="863578"/>
                  <a:pt x="62780" y="864482"/>
                </a:cubicBezTo>
                <a:cubicBezTo>
                  <a:pt x="42434" y="864482"/>
                  <a:pt x="36556" y="857700"/>
                  <a:pt x="37460" y="838258"/>
                </a:cubicBezTo>
                <a:cubicBezTo>
                  <a:pt x="37912" y="820625"/>
                  <a:pt x="38817" y="808869"/>
                  <a:pt x="62328" y="809322"/>
                </a:cubicBezTo>
                <a:close/>
                <a:moveTo>
                  <a:pt x="595395" y="550701"/>
                </a:moveTo>
                <a:cubicBezTo>
                  <a:pt x="611672" y="549344"/>
                  <a:pt x="617098" y="556126"/>
                  <a:pt x="616646" y="571047"/>
                </a:cubicBezTo>
                <a:cubicBezTo>
                  <a:pt x="616194" y="583254"/>
                  <a:pt x="616194" y="595010"/>
                  <a:pt x="616194" y="607217"/>
                </a:cubicBezTo>
                <a:cubicBezTo>
                  <a:pt x="615742" y="664187"/>
                  <a:pt x="615742" y="664187"/>
                  <a:pt x="557868" y="664639"/>
                </a:cubicBezTo>
                <a:cubicBezTo>
                  <a:pt x="524410" y="665091"/>
                  <a:pt x="524410" y="665091"/>
                  <a:pt x="524862" y="631181"/>
                </a:cubicBezTo>
                <a:cubicBezTo>
                  <a:pt x="525314" y="611739"/>
                  <a:pt x="525314" y="591845"/>
                  <a:pt x="524862" y="572403"/>
                </a:cubicBezTo>
                <a:cubicBezTo>
                  <a:pt x="524410" y="557483"/>
                  <a:pt x="528931" y="549796"/>
                  <a:pt x="545660" y="551153"/>
                </a:cubicBezTo>
                <a:cubicBezTo>
                  <a:pt x="561937" y="552509"/>
                  <a:pt x="578666" y="552057"/>
                  <a:pt x="595395" y="550701"/>
                </a:cubicBezTo>
                <a:close/>
                <a:moveTo>
                  <a:pt x="173101" y="550700"/>
                </a:moveTo>
                <a:cubicBezTo>
                  <a:pt x="191186" y="551604"/>
                  <a:pt x="209272" y="552057"/>
                  <a:pt x="226905" y="551152"/>
                </a:cubicBezTo>
                <a:cubicBezTo>
                  <a:pt x="240469" y="550248"/>
                  <a:pt x="246347" y="555674"/>
                  <a:pt x="245894" y="568786"/>
                </a:cubicBezTo>
                <a:cubicBezTo>
                  <a:pt x="245442" y="582802"/>
                  <a:pt x="245894" y="595914"/>
                  <a:pt x="245894" y="609478"/>
                </a:cubicBezTo>
                <a:cubicBezTo>
                  <a:pt x="245894" y="664638"/>
                  <a:pt x="245894" y="664638"/>
                  <a:pt x="190734" y="665091"/>
                </a:cubicBezTo>
                <a:cubicBezTo>
                  <a:pt x="150494" y="665543"/>
                  <a:pt x="154111" y="670516"/>
                  <a:pt x="154111" y="627563"/>
                </a:cubicBezTo>
                <a:cubicBezTo>
                  <a:pt x="154111" y="608121"/>
                  <a:pt x="154111" y="588680"/>
                  <a:pt x="154111" y="569238"/>
                </a:cubicBezTo>
                <a:cubicBezTo>
                  <a:pt x="154111" y="556126"/>
                  <a:pt x="159537" y="550248"/>
                  <a:pt x="173101" y="550700"/>
                </a:cubicBezTo>
                <a:close/>
                <a:moveTo>
                  <a:pt x="530287" y="541658"/>
                </a:moveTo>
                <a:cubicBezTo>
                  <a:pt x="517175" y="541206"/>
                  <a:pt x="513106" y="547083"/>
                  <a:pt x="513106" y="559291"/>
                </a:cubicBezTo>
                <a:cubicBezTo>
                  <a:pt x="513558" y="592297"/>
                  <a:pt x="513558" y="625303"/>
                  <a:pt x="513106" y="658309"/>
                </a:cubicBezTo>
                <a:cubicBezTo>
                  <a:pt x="513106" y="671421"/>
                  <a:pt x="518080" y="677751"/>
                  <a:pt x="531644" y="677298"/>
                </a:cubicBezTo>
                <a:cubicBezTo>
                  <a:pt x="557868" y="676846"/>
                  <a:pt x="584091" y="676846"/>
                  <a:pt x="610315" y="677298"/>
                </a:cubicBezTo>
                <a:cubicBezTo>
                  <a:pt x="623879" y="677298"/>
                  <a:pt x="628853" y="670969"/>
                  <a:pt x="628401" y="657857"/>
                </a:cubicBezTo>
                <a:cubicBezTo>
                  <a:pt x="627949" y="641128"/>
                  <a:pt x="628401" y="624851"/>
                  <a:pt x="628401" y="608122"/>
                </a:cubicBezTo>
                <a:cubicBezTo>
                  <a:pt x="628401" y="591393"/>
                  <a:pt x="627949" y="575116"/>
                  <a:pt x="628401" y="558839"/>
                </a:cubicBezTo>
                <a:cubicBezTo>
                  <a:pt x="628853" y="546631"/>
                  <a:pt x="623879" y="541206"/>
                  <a:pt x="611220" y="541658"/>
                </a:cubicBezTo>
                <a:cubicBezTo>
                  <a:pt x="584091" y="542110"/>
                  <a:pt x="557415" y="542110"/>
                  <a:pt x="530287" y="541658"/>
                </a:cubicBezTo>
                <a:close/>
                <a:moveTo>
                  <a:pt x="238208" y="541658"/>
                </a:moveTo>
                <a:cubicBezTo>
                  <a:pt x="211984" y="542110"/>
                  <a:pt x="185760" y="542562"/>
                  <a:pt x="159084" y="542110"/>
                </a:cubicBezTo>
                <a:cubicBezTo>
                  <a:pt x="146877" y="542110"/>
                  <a:pt x="140999" y="546631"/>
                  <a:pt x="140999" y="559291"/>
                </a:cubicBezTo>
                <a:cubicBezTo>
                  <a:pt x="140999" y="592297"/>
                  <a:pt x="140547" y="625303"/>
                  <a:pt x="140095" y="658761"/>
                </a:cubicBezTo>
                <a:cubicBezTo>
                  <a:pt x="140095" y="671873"/>
                  <a:pt x="145520" y="678203"/>
                  <a:pt x="159084" y="677751"/>
                </a:cubicBezTo>
                <a:cubicBezTo>
                  <a:pt x="185308" y="677298"/>
                  <a:pt x="211532" y="677298"/>
                  <a:pt x="238208" y="677751"/>
                </a:cubicBezTo>
                <a:cubicBezTo>
                  <a:pt x="251772" y="677751"/>
                  <a:pt x="257198" y="671421"/>
                  <a:pt x="256745" y="658309"/>
                </a:cubicBezTo>
                <a:cubicBezTo>
                  <a:pt x="256745" y="642032"/>
                  <a:pt x="256745" y="626207"/>
                  <a:pt x="256745" y="610382"/>
                </a:cubicBezTo>
                <a:cubicBezTo>
                  <a:pt x="256745" y="593653"/>
                  <a:pt x="256293" y="577377"/>
                  <a:pt x="256745" y="560648"/>
                </a:cubicBezTo>
                <a:cubicBezTo>
                  <a:pt x="257198" y="547536"/>
                  <a:pt x="251772" y="541206"/>
                  <a:pt x="238208" y="541658"/>
                </a:cubicBezTo>
                <a:close/>
                <a:moveTo>
                  <a:pt x="379783" y="210525"/>
                </a:moveTo>
                <a:cubicBezTo>
                  <a:pt x="384587" y="210356"/>
                  <a:pt x="389447" y="213181"/>
                  <a:pt x="395551" y="219285"/>
                </a:cubicBezTo>
                <a:cubicBezTo>
                  <a:pt x="485978" y="311069"/>
                  <a:pt x="577309" y="401948"/>
                  <a:pt x="667284" y="494184"/>
                </a:cubicBezTo>
                <a:cubicBezTo>
                  <a:pt x="675875" y="502774"/>
                  <a:pt x="681301" y="517695"/>
                  <a:pt x="681301" y="529902"/>
                </a:cubicBezTo>
                <a:cubicBezTo>
                  <a:pt x="682657" y="608122"/>
                  <a:pt x="681301" y="686793"/>
                  <a:pt x="682205" y="765013"/>
                </a:cubicBezTo>
                <a:cubicBezTo>
                  <a:pt x="682205" y="784455"/>
                  <a:pt x="675875" y="791689"/>
                  <a:pt x="655981" y="791689"/>
                </a:cubicBezTo>
                <a:cubicBezTo>
                  <a:pt x="600820" y="790784"/>
                  <a:pt x="546112" y="790784"/>
                  <a:pt x="490952" y="791689"/>
                </a:cubicBezTo>
                <a:cubicBezTo>
                  <a:pt x="471510" y="792141"/>
                  <a:pt x="464276" y="784907"/>
                  <a:pt x="464276" y="765465"/>
                </a:cubicBezTo>
                <a:cubicBezTo>
                  <a:pt x="465180" y="700810"/>
                  <a:pt x="464728" y="635702"/>
                  <a:pt x="465180" y="571047"/>
                </a:cubicBezTo>
                <a:cubicBezTo>
                  <a:pt x="465180" y="543014"/>
                  <a:pt x="464276" y="542110"/>
                  <a:pt x="435339" y="542110"/>
                </a:cubicBezTo>
                <a:cubicBezTo>
                  <a:pt x="402333" y="542110"/>
                  <a:pt x="368875" y="542110"/>
                  <a:pt x="335869" y="542110"/>
                </a:cubicBezTo>
                <a:cubicBezTo>
                  <a:pt x="306480" y="542110"/>
                  <a:pt x="306028" y="542562"/>
                  <a:pt x="306028" y="573307"/>
                </a:cubicBezTo>
                <a:cubicBezTo>
                  <a:pt x="306028" y="637511"/>
                  <a:pt x="305576" y="701262"/>
                  <a:pt x="306480" y="765465"/>
                </a:cubicBezTo>
                <a:cubicBezTo>
                  <a:pt x="306932" y="785359"/>
                  <a:pt x="299698" y="791689"/>
                  <a:pt x="280256" y="791689"/>
                </a:cubicBezTo>
                <a:cubicBezTo>
                  <a:pt x="221479" y="790784"/>
                  <a:pt x="162701" y="790784"/>
                  <a:pt x="103924" y="791689"/>
                </a:cubicBezTo>
                <a:cubicBezTo>
                  <a:pt x="84482" y="792141"/>
                  <a:pt x="77248" y="785811"/>
                  <a:pt x="77700" y="765917"/>
                </a:cubicBezTo>
                <a:cubicBezTo>
                  <a:pt x="79056" y="726129"/>
                  <a:pt x="78152" y="685889"/>
                  <a:pt x="78152" y="646101"/>
                </a:cubicBezTo>
                <a:cubicBezTo>
                  <a:pt x="78604" y="645197"/>
                  <a:pt x="79056" y="645197"/>
                  <a:pt x="79056" y="645197"/>
                </a:cubicBezTo>
                <a:cubicBezTo>
                  <a:pt x="79056" y="604505"/>
                  <a:pt x="78152" y="563813"/>
                  <a:pt x="79508" y="523120"/>
                </a:cubicBezTo>
                <a:cubicBezTo>
                  <a:pt x="79961" y="513173"/>
                  <a:pt x="84934" y="500966"/>
                  <a:pt x="91716" y="493732"/>
                </a:cubicBezTo>
                <a:cubicBezTo>
                  <a:pt x="182143" y="401948"/>
                  <a:pt x="273474" y="311069"/>
                  <a:pt x="364354" y="219737"/>
                </a:cubicBezTo>
                <a:cubicBezTo>
                  <a:pt x="370232" y="213859"/>
                  <a:pt x="374979" y="210695"/>
                  <a:pt x="379783" y="210525"/>
                </a:cubicBezTo>
                <a:close/>
                <a:moveTo>
                  <a:pt x="573693" y="99922"/>
                </a:moveTo>
                <a:cubicBezTo>
                  <a:pt x="598560" y="100826"/>
                  <a:pt x="623427" y="99018"/>
                  <a:pt x="648295" y="100826"/>
                </a:cubicBezTo>
                <a:cubicBezTo>
                  <a:pt x="654173" y="101279"/>
                  <a:pt x="664120" y="110321"/>
                  <a:pt x="664120" y="115747"/>
                </a:cubicBezTo>
                <a:cubicBezTo>
                  <a:pt x="665476" y="187184"/>
                  <a:pt x="665476" y="258622"/>
                  <a:pt x="665928" y="330511"/>
                </a:cubicBezTo>
                <a:cubicBezTo>
                  <a:pt x="665928" y="332320"/>
                  <a:pt x="664120" y="334128"/>
                  <a:pt x="661407" y="340458"/>
                </a:cubicBezTo>
                <a:cubicBezTo>
                  <a:pt x="626140" y="305192"/>
                  <a:pt x="593134" y="272186"/>
                  <a:pt x="561033" y="238728"/>
                </a:cubicBezTo>
                <a:cubicBezTo>
                  <a:pt x="555607" y="232850"/>
                  <a:pt x="552894" y="222451"/>
                  <a:pt x="552442" y="213860"/>
                </a:cubicBezTo>
                <a:cubicBezTo>
                  <a:pt x="551538" y="183115"/>
                  <a:pt x="552442" y="151918"/>
                  <a:pt x="551990" y="121173"/>
                </a:cubicBezTo>
                <a:cubicBezTo>
                  <a:pt x="551990" y="106252"/>
                  <a:pt x="557868" y="99470"/>
                  <a:pt x="573693" y="99922"/>
                </a:cubicBezTo>
                <a:close/>
                <a:moveTo>
                  <a:pt x="379727" y="99470"/>
                </a:moveTo>
                <a:cubicBezTo>
                  <a:pt x="387413" y="105800"/>
                  <a:pt x="394647" y="110773"/>
                  <a:pt x="400977" y="117103"/>
                </a:cubicBezTo>
                <a:cubicBezTo>
                  <a:pt x="495021" y="210695"/>
                  <a:pt x="588613" y="304287"/>
                  <a:pt x="682205" y="397879"/>
                </a:cubicBezTo>
                <a:cubicBezTo>
                  <a:pt x="703908" y="419582"/>
                  <a:pt x="726515" y="440832"/>
                  <a:pt x="747765" y="463439"/>
                </a:cubicBezTo>
                <a:cubicBezTo>
                  <a:pt x="757260" y="473386"/>
                  <a:pt x="777154" y="481524"/>
                  <a:pt x="756356" y="500514"/>
                </a:cubicBezTo>
                <a:cubicBezTo>
                  <a:pt x="731488" y="523121"/>
                  <a:pt x="731940" y="524025"/>
                  <a:pt x="709786" y="501870"/>
                </a:cubicBezTo>
                <a:cubicBezTo>
                  <a:pt x="632923" y="425007"/>
                  <a:pt x="556512" y="348144"/>
                  <a:pt x="480101" y="271734"/>
                </a:cubicBezTo>
                <a:cubicBezTo>
                  <a:pt x="450712" y="242345"/>
                  <a:pt x="420871" y="213860"/>
                  <a:pt x="392387" y="183567"/>
                </a:cubicBezTo>
                <a:cubicBezTo>
                  <a:pt x="380179" y="170907"/>
                  <a:pt x="373849" y="177689"/>
                  <a:pt x="365259" y="186732"/>
                </a:cubicBezTo>
                <a:cubicBezTo>
                  <a:pt x="275736" y="277159"/>
                  <a:pt x="186213" y="367586"/>
                  <a:pt x="96238" y="457561"/>
                </a:cubicBezTo>
                <a:cubicBezTo>
                  <a:pt x="78153" y="475647"/>
                  <a:pt x="59615" y="493280"/>
                  <a:pt x="42434" y="512270"/>
                </a:cubicBezTo>
                <a:cubicBezTo>
                  <a:pt x="33843" y="521764"/>
                  <a:pt x="26609" y="522669"/>
                  <a:pt x="18019" y="513174"/>
                </a:cubicBezTo>
                <a:cubicBezTo>
                  <a:pt x="13045" y="507748"/>
                  <a:pt x="5359" y="503227"/>
                  <a:pt x="2646" y="496897"/>
                </a:cubicBezTo>
                <a:cubicBezTo>
                  <a:pt x="-67" y="490115"/>
                  <a:pt x="-1423" y="479264"/>
                  <a:pt x="2194" y="474742"/>
                </a:cubicBezTo>
                <a:cubicBezTo>
                  <a:pt x="12593" y="461178"/>
                  <a:pt x="26157" y="449875"/>
                  <a:pt x="38365" y="437667"/>
                </a:cubicBezTo>
                <a:cubicBezTo>
                  <a:pt x="145069" y="331415"/>
                  <a:pt x="251320" y="224712"/>
                  <a:pt x="358024" y="118460"/>
                </a:cubicBezTo>
                <a:cubicBezTo>
                  <a:pt x="364806" y="112130"/>
                  <a:pt x="371588" y="106704"/>
                  <a:pt x="379727" y="99470"/>
                </a:cubicBezTo>
                <a:close/>
                <a:moveTo>
                  <a:pt x="589518" y="0"/>
                </a:moveTo>
                <a:cubicBezTo>
                  <a:pt x="596300" y="452"/>
                  <a:pt x="603082" y="452"/>
                  <a:pt x="609864" y="452"/>
                </a:cubicBezTo>
                <a:cubicBezTo>
                  <a:pt x="628401" y="452"/>
                  <a:pt x="647391" y="-904"/>
                  <a:pt x="665928" y="1356"/>
                </a:cubicBezTo>
                <a:cubicBezTo>
                  <a:pt x="671806" y="1809"/>
                  <a:pt x="676780" y="11303"/>
                  <a:pt x="682205" y="16729"/>
                </a:cubicBezTo>
                <a:cubicBezTo>
                  <a:pt x="682657" y="17181"/>
                  <a:pt x="682205" y="18085"/>
                  <a:pt x="682205" y="18990"/>
                </a:cubicBezTo>
                <a:cubicBezTo>
                  <a:pt x="680397" y="82741"/>
                  <a:pt x="693057" y="74150"/>
                  <a:pt x="628401" y="74602"/>
                </a:cubicBezTo>
                <a:cubicBezTo>
                  <a:pt x="604438" y="75055"/>
                  <a:pt x="580475" y="74150"/>
                  <a:pt x="556512" y="74602"/>
                </a:cubicBezTo>
                <a:cubicBezTo>
                  <a:pt x="542043" y="75055"/>
                  <a:pt x="537070" y="69177"/>
                  <a:pt x="537070" y="54256"/>
                </a:cubicBezTo>
                <a:cubicBezTo>
                  <a:pt x="536618" y="452"/>
                  <a:pt x="536166" y="452"/>
                  <a:pt x="589518" y="0"/>
                </a:cubicBezTo>
                <a:close/>
              </a:path>
            </a:pathLst>
          </a:custGeom>
          <a:solidFill>
            <a:schemeClr val="accent6"/>
          </a:solidFill>
          <a:ln w="4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72" name="TextBox 1671">
            <a:extLst>
              <a:ext uri="{FF2B5EF4-FFF2-40B4-BE49-F238E27FC236}">
                <a16:creationId xmlns:a16="http://schemas.microsoft.com/office/drawing/2014/main" id="{C798B02E-0153-45E0-AA09-90A285409143}"/>
              </a:ext>
            </a:extLst>
          </p:cNvPr>
          <p:cNvSpPr txBox="1"/>
          <p:nvPr/>
        </p:nvSpPr>
        <p:spPr>
          <a:xfrm>
            <a:off x="6776064" y="1780798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1666" name="그룹 10">
            <a:extLst>
              <a:ext uri="{FF2B5EF4-FFF2-40B4-BE49-F238E27FC236}">
                <a16:creationId xmlns:a16="http://schemas.microsoft.com/office/drawing/2014/main" id="{C0E7A750-7E96-4D0C-8721-645CAC358AC8}"/>
              </a:ext>
            </a:extLst>
          </p:cNvPr>
          <p:cNvGrpSpPr/>
          <p:nvPr/>
        </p:nvGrpSpPr>
        <p:grpSpPr>
          <a:xfrm>
            <a:off x="1026628" y="1500326"/>
            <a:ext cx="5137469" cy="2984852"/>
            <a:chOff x="635000" y="1382713"/>
            <a:chExt cx="7869238" cy="45720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667" name="Freeform 8">
              <a:extLst>
                <a:ext uri="{FF2B5EF4-FFF2-40B4-BE49-F238E27FC236}">
                  <a16:creationId xmlns:a16="http://schemas.microsoft.com/office/drawing/2014/main" id="{5718AA0B-0A1D-4899-AB39-86748A83F5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68" name="Freeform 9">
              <a:extLst>
                <a:ext uri="{FF2B5EF4-FFF2-40B4-BE49-F238E27FC236}">
                  <a16:creationId xmlns:a16="http://schemas.microsoft.com/office/drawing/2014/main" id="{FBFB80EE-AB90-419B-A945-E932AA49EF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69" name="Freeform 10">
              <a:extLst>
                <a:ext uri="{FF2B5EF4-FFF2-40B4-BE49-F238E27FC236}">
                  <a16:creationId xmlns:a16="http://schemas.microsoft.com/office/drawing/2014/main" id="{166AEA4D-87A2-4F94-A49B-275CAE5346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70" name="Freeform 11">
              <a:extLst>
                <a:ext uri="{FF2B5EF4-FFF2-40B4-BE49-F238E27FC236}">
                  <a16:creationId xmlns:a16="http://schemas.microsoft.com/office/drawing/2014/main" id="{97A80CEE-D081-492A-BCC3-FECB22365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673" name="Group 1672">
            <a:extLst>
              <a:ext uri="{FF2B5EF4-FFF2-40B4-BE49-F238E27FC236}">
                <a16:creationId xmlns:a16="http://schemas.microsoft.com/office/drawing/2014/main" id="{C084FB5C-0D97-4B9E-ACAB-F9DAF6A36AD3}"/>
              </a:ext>
            </a:extLst>
          </p:cNvPr>
          <p:cNvGrpSpPr/>
          <p:nvPr/>
        </p:nvGrpSpPr>
        <p:grpSpPr>
          <a:xfrm>
            <a:off x="1664432" y="2163377"/>
            <a:ext cx="447842" cy="447841"/>
            <a:chOff x="1374241" y="1722205"/>
            <a:chExt cx="566454" cy="566454"/>
          </a:xfrm>
        </p:grpSpPr>
        <p:grpSp>
          <p:nvGrpSpPr>
            <p:cNvPr id="1674" name="Group 1673">
              <a:extLst>
                <a:ext uri="{FF2B5EF4-FFF2-40B4-BE49-F238E27FC236}">
                  <a16:creationId xmlns:a16="http://schemas.microsoft.com/office/drawing/2014/main" id="{FB39D586-BFF6-4C79-AC5C-D1E9455DA36E}"/>
                </a:ext>
              </a:extLst>
            </p:cNvPr>
            <p:cNvGrpSpPr/>
            <p:nvPr/>
          </p:nvGrpSpPr>
          <p:grpSpPr>
            <a:xfrm>
              <a:off x="1374241" y="1722205"/>
              <a:ext cx="566454" cy="566454"/>
              <a:chOff x="2571750" y="1085850"/>
              <a:chExt cx="566454" cy="566454"/>
            </a:xfrm>
          </p:grpSpPr>
          <p:sp>
            <p:nvSpPr>
              <p:cNvPr id="1676" name="Teardrop 1675">
                <a:extLst>
                  <a:ext uri="{FF2B5EF4-FFF2-40B4-BE49-F238E27FC236}">
                    <a16:creationId xmlns:a16="http://schemas.microsoft.com/office/drawing/2014/main" id="{33E043AF-7E04-45B6-ADAD-F78155524C5F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77" name="Oval 1676">
                <a:extLst>
                  <a:ext uri="{FF2B5EF4-FFF2-40B4-BE49-F238E27FC236}">
                    <a16:creationId xmlns:a16="http://schemas.microsoft.com/office/drawing/2014/main" id="{C4609AAE-B47B-41CC-BC53-F56D1276A334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sp>
          <p:nvSpPr>
            <p:cNvPr id="1675" name="TextBox 1674">
              <a:extLst>
                <a:ext uri="{FF2B5EF4-FFF2-40B4-BE49-F238E27FC236}">
                  <a16:creationId xmlns:a16="http://schemas.microsoft.com/office/drawing/2014/main" id="{B88D7D19-221D-4540-AE7B-D61F11E83A00}"/>
                </a:ext>
              </a:extLst>
            </p:cNvPr>
            <p:cNvSpPr txBox="1"/>
            <p:nvPr/>
          </p:nvSpPr>
          <p:spPr>
            <a:xfrm>
              <a:off x="1406031" y="1788233"/>
              <a:ext cx="502871" cy="4282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A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78" name="Group 1677">
            <a:extLst>
              <a:ext uri="{FF2B5EF4-FFF2-40B4-BE49-F238E27FC236}">
                <a16:creationId xmlns:a16="http://schemas.microsoft.com/office/drawing/2014/main" id="{16E4DBEB-9C95-461C-A2D5-F03B279DF3C0}"/>
              </a:ext>
            </a:extLst>
          </p:cNvPr>
          <p:cNvGrpSpPr/>
          <p:nvPr/>
        </p:nvGrpSpPr>
        <p:grpSpPr>
          <a:xfrm>
            <a:off x="2471094" y="3099890"/>
            <a:ext cx="447842" cy="447841"/>
            <a:chOff x="2273979" y="2835355"/>
            <a:chExt cx="566454" cy="566454"/>
          </a:xfrm>
        </p:grpSpPr>
        <p:grpSp>
          <p:nvGrpSpPr>
            <p:cNvPr id="1679" name="Group 1678">
              <a:extLst>
                <a:ext uri="{FF2B5EF4-FFF2-40B4-BE49-F238E27FC236}">
                  <a16:creationId xmlns:a16="http://schemas.microsoft.com/office/drawing/2014/main" id="{A267459E-2E74-41CC-93A2-F29850181D56}"/>
                </a:ext>
              </a:extLst>
            </p:cNvPr>
            <p:cNvGrpSpPr/>
            <p:nvPr/>
          </p:nvGrpSpPr>
          <p:grpSpPr>
            <a:xfrm>
              <a:off x="2273979" y="2835355"/>
              <a:ext cx="566454" cy="566454"/>
              <a:chOff x="2571750" y="1085850"/>
              <a:chExt cx="566454" cy="566454"/>
            </a:xfrm>
          </p:grpSpPr>
          <p:sp>
            <p:nvSpPr>
              <p:cNvPr id="1681" name="Teardrop 1680">
                <a:extLst>
                  <a:ext uri="{FF2B5EF4-FFF2-40B4-BE49-F238E27FC236}">
                    <a16:creationId xmlns:a16="http://schemas.microsoft.com/office/drawing/2014/main" id="{D5199B23-4580-4EFD-95E4-FFAA9D2E621A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82" name="Oval 1681">
                <a:extLst>
                  <a:ext uri="{FF2B5EF4-FFF2-40B4-BE49-F238E27FC236}">
                    <a16:creationId xmlns:a16="http://schemas.microsoft.com/office/drawing/2014/main" id="{DC2A02AC-2BCA-4D08-A31E-BAA89353D379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sp>
          <p:nvSpPr>
            <p:cNvPr id="1680" name="TextBox 1679">
              <a:extLst>
                <a:ext uri="{FF2B5EF4-FFF2-40B4-BE49-F238E27FC236}">
                  <a16:creationId xmlns:a16="http://schemas.microsoft.com/office/drawing/2014/main" id="{B08266A7-0B9E-437A-BFAF-0496FF347126}"/>
                </a:ext>
              </a:extLst>
            </p:cNvPr>
            <p:cNvSpPr txBox="1"/>
            <p:nvPr/>
          </p:nvSpPr>
          <p:spPr>
            <a:xfrm>
              <a:off x="2305770" y="2904469"/>
              <a:ext cx="502871" cy="4282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B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83" name="Group 1682">
            <a:extLst>
              <a:ext uri="{FF2B5EF4-FFF2-40B4-BE49-F238E27FC236}">
                <a16:creationId xmlns:a16="http://schemas.microsoft.com/office/drawing/2014/main" id="{210F147B-57D4-4DFA-8A9B-FB619911CF1B}"/>
              </a:ext>
            </a:extLst>
          </p:cNvPr>
          <p:cNvGrpSpPr/>
          <p:nvPr/>
        </p:nvGrpSpPr>
        <p:grpSpPr>
          <a:xfrm>
            <a:off x="3512455" y="2628374"/>
            <a:ext cx="447842" cy="447841"/>
            <a:chOff x="3478813" y="2219644"/>
            <a:chExt cx="566454" cy="566454"/>
          </a:xfrm>
        </p:grpSpPr>
        <p:grpSp>
          <p:nvGrpSpPr>
            <p:cNvPr id="1684" name="Group 1683">
              <a:extLst>
                <a:ext uri="{FF2B5EF4-FFF2-40B4-BE49-F238E27FC236}">
                  <a16:creationId xmlns:a16="http://schemas.microsoft.com/office/drawing/2014/main" id="{E625FBFC-3389-4E60-9734-D93E16AB48B2}"/>
                </a:ext>
              </a:extLst>
            </p:cNvPr>
            <p:cNvGrpSpPr/>
            <p:nvPr/>
          </p:nvGrpSpPr>
          <p:grpSpPr>
            <a:xfrm>
              <a:off x="3478813" y="2219644"/>
              <a:ext cx="566454" cy="566454"/>
              <a:chOff x="2571750" y="1085850"/>
              <a:chExt cx="566454" cy="566454"/>
            </a:xfrm>
          </p:grpSpPr>
          <p:sp>
            <p:nvSpPr>
              <p:cNvPr id="1686" name="Teardrop 1685">
                <a:extLst>
                  <a:ext uri="{FF2B5EF4-FFF2-40B4-BE49-F238E27FC236}">
                    <a16:creationId xmlns:a16="http://schemas.microsoft.com/office/drawing/2014/main" id="{E1F8F782-1026-4BC3-AE5F-23003E7FBADE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87" name="Oval 1686">
                <a:extLst>
                  <a:ext uri="{FF2B5EF4-FFF2-40B4-BE49-F238E27FC236}">
                    <a16:creationId xmlns:a16="http://schemas.microsoft.com/office/drawing/2014/main" id="{26A527C3-730E-4D36-AF56-E8B51404C7FA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sp>
          <p:nvSpPr>
            <p:cNvPr id="1685" name="TextBox 1684">
              <a:extLst>
                <a:ext uri="{FF2B5EF4-FFF2-40B4-BE49-F238E27FC236}">
                  <a16:creationId xmlns:a16="http://schemas.microsoft.com/office/drawing/2014/main" id="{2DE128F1-2BF8-4C5E-B939-D133D1354216}"/>
                </a:ext>
              </a:extLst>
            </p:cNvPr>
            <p:cNvSpPr txBox="1"/>
            <p:nvPr/>
          </p:nvSpPr>
          <p:spPr>
            <a:xfrm>
              <a:off x="3510603" y="2279750"/>
              <a:ext cx="502871" cy="4282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D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88" name="Group 1687">
            <a:extLst>
              <a:ext uri="{FF2B5EF4-FFF2-40B4-BE49-F238E27FC236}">
                <a16:creationId xmlns:a16="http://schemas.microsoft.com/office/drawing/2014/main" id="{EB43D57C-EF6D-4FAF-A028-CB04BEA04578}"/>
              </a:ext>
            </a:extLst>
          </p:cNvPr>
          <p:cNvGrpSpPr/>
          <p:nvPr/>
        </p:nvGrpSpPr>
        <p:grpSpPr>
          <a:xfrm>
            <a:off x="4797325" y="2251928"/>
            <a:ext cx="447842" cy="447841"/>
            <a:chOff x="4359335" y="1380321"/>
            <a:chExt cx="566454" cy="566454"/>
          </a:xfrm>
        </p:grpSpPr>
        <p:grpSp>
          <p:nvGrpSpPr>
            <p:cNvPr id="1689" name="Group 1688">
              <a:extLst>
                <a:ext uri="{FF2B5EF4-FFF2-40B4-BE49-F238E27FC236}">
                  <a16:creationId xmlns:a16="http://schemas.microsoft.com/office/drawing/2014/main" id="{209D4BF9-42EE-4F68-9A07-63FB8DCF57C3}"/>
                </a:ext>
              </a:extLst>
            </p:cNvPr>
            <p:cNvGrpSpPr/>
            <p:nvPr/>
          </p:nvGrpSpPr>
          <p:grpSpPr>
            <a:xfrm>
              <a:off x="4359335" y="1380321"/>
              <a:ext cx="566454" cy="566454"/>
              <a:chOff x="2571750" y="1085850"/>
              <a:chExt cx="566454" cy="566454"/>
            </a:xfrm>
          </p:grpSpPr>
          <p:sp>
            <p:nvSpPr>
              <p:cNvPr id="1691" name="Teardrop 1690">
                <a:extLst>
                  <a:ext uri="{FF2B5EF4-FFF2-40B4-BE49-F238E27FC236}">
                    <a16:creationId xmlns:a16="http://schemas.microsoft.com/office/drawing/2014/main" id="{9FF6E293-2E5A-416A-B055-ED6B4B9E33B8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92" name="Oval 1691">
                <a:extLst>
                  <a:ext uri="{FF2B5EF4-FFF2-40B4-BE49-F238E27FC236}">
                    <a16:creationId xmlns:a16="http://schemas.microsoft.com/office/drawing/2014/main" id="{47CA11DD-C64C-437B-9E08-1712D179A6DE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sp>
          <p:nvSpPr>
            <p:cNvPr id="1690" name="TextBox 1689">
              <a:extLst>
                <a:ext uri="{FF2B5EF4-FFF2-40B4-BE49-F238E27FC236}">
                  <a16:creationId xmlns:a16="http://schemas.microsoft.com/office/drawing/2014/main" id="{D02DEE73-D2F2-44B3-9832-DB0D251C1370}"/>
                </a:ext>
              </a:extLst>
            </p:cNvPr>
            <p:cNvSpPr txBox="1"/>
            <p:nvPr/>
          </p:nvSpPr>
          <p:spPr>
            <a:xfrm>
              <a:off x="4374014" y="1446387"/>
              <a:ext cx="502871" cy="4282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93" name="Group 1692">
            <a:extLst>
              <a:ext uri="{FF2B5EF4-FFF2-40B4-BE49-F238E27FC236}">
                <a16:creationId xmlns:a16="http://schemas.microsoft.com/office/drawing/2014/main" id="{EF937939-1D75-4073-A858-E0BC6D37CD3F}"/>
              </a:ext>
            </a:extLst>
          </p:cNvPr>
          <p:cNvGrpSpPr/>
          <p:nvPr/>
        </p:nvGrpSpPr>
        <p:grpSpPr>
          <a:xfrm>
            <a:off x="2661576" y="1592125"/>
            <a:ext cx="447842" cy="447841"/>
            <a:chOff x="5136535" y="1535873"/>
            <a:chExt cx="566454" cy="566454"/>
          </a:xfrm>
        </p:grpSpPr>
        <p:grpSp>
          <p:nvGrpSpPr>
            <p:cNvPr id="1694" name="Group 1693">
              <a:extLst>
                <a:ext uri="{FF2B5EF4-FFF2-40B4-BE49-F238E27FC236}">
                  <a16:creationId xmlns:a16="http://schemas.microsoft.com/office/drawing/2014/main" id="{0ED16D89-7C36-430B-BE82-5E424393867F}"/>
                </a:ext>
              </a:extLst>
            </p:cNvPr>
            <p:cNvGrpSpPr/>
            <p:nvPr/>
          </p:nvGrpSpPr>
          <p:grpSpPr>
            <a:xfrm>
              <a:off x="5136535" y="1535873"/>
              <a:ext cx="566454" cy="566454"/>
              <a:chOff x="2571750" y="1085850"/>
              <a:chExt cx="566454" cy="566454"/>
            </a:xfrm>
          </p:grpSpPr>
          <p:sp>
            <p:nvSpPr>
              <p:cNvPr id="1696" name="Teardrop 1695">
                <a:extLst>
                  <a:ext uri="{FF2B5EF4-FFF2-40B4-BE49-F238E27FC236}">
                    <a16:creationId xmlns:a16="http://schemas.microsoft.com/office/drawing/2014/main" id="{A5E76E80-768D-4759-9395-34A2CBA9F571}"/>
                  </a:ext>
                </a:extLst>
              </p:cNvPr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1697" name="Oval 1696">
                <a:extLst>
                  <a:ext uri="{FF2B5EF4-FFF2-40B4-BE49-F238E27FC236}">
                    <a16:creationId xmlns:a16="http://schemas.microsoft.com/office/drawing/2014/main" id="{4E3D1D23-A036-4C99-9E0C-FD09E06C7990}"/>
                  </a:ext>
                </a:extLst>
              </p:cNvPr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sp>
          <p:nvSpPr>
            <p:cNvPr id="1695" name="TextBox 1694">
              <a:extLst>
                <a:ext uri="{FF2B5EF4-FFF2-40B4-BE49-F238E27FC236}">
                  <a16:creationId xmlns:a16="http://schemas.microsoft.com/office/drawing/2014/main" id="{8DBD12FC-5F53-49CD-B736-DD60E38FD415}"/>
                </a:ext>
              </a:extLst>
            </p:cNvPr>
            <p:cNvSpPr txBox="1"/>
            <p:nvPr/>
          </p:nvSpPr>
          <p:spPr>
            <a:xfrm>
              <a:off x="5169682" y="1603434"/>
              <a:ext cx="502871" cy="42822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5"/>
                  </a:solidFill>
                  <a:cs typeface="Arial" pitchFamily="34" charset="0"/>
                </a:rPr>
                <a:t>E</a:t>
              </a:r>
              <a:endParaRPr lang="ko-KR" altLang="en-US" sz="1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698" name="TextBox 1697">
            <a:extLst>
              <a:ext uri="{FF2B5EF4-FFF2-40B4-BE49-F238E27FC236}">
                <a16:creationId xmlns:a16="http://schemas.microsoft.com/office/drawing/2014/main" id="{FAFAA28F-8F6B-466A-ABCF-4E3BF423DD47}"/>
              </a:ext>
            </a:extLst>
          </p:cNvPr>
          <p:cNvSpPr txBox="1"/>
          <p:nvPr/>
        </p:nvSpPr>
        <p:spPr>
          <a:xfrm>
            <a:off x="2296345" y="5402856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9" name="TextBox 1698">
            <a:extLst>
              <a:ext uri="{FF2B5EF4-FFF2-40B4-BE49-F238E27FC236}">
                <a16:creationId xmlns:a16="http://schemas.microsoft.com/office/drawing/2014/main" id="{6EEAEF69-EC80-4050-8CE0-F445769BF516}"/>
              </a:ext>
            </a:extLst>
          </p:cNvPr>
          <p:cNvSpPr txBox="1"/>
          <p:nvPr/>
        </p:nvSpPr>
        <p:spPr>
          <a:xfrm>
            <a:off x="3723100" y="5402856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00" name="TextBox 1699">
            <a:extLst>
              <a:ext uri="{FF2B5EF4-FFF2-40B4-BE49-F238E27FC236}">
                <a16:creationId xmlns:a16="http://schemas.microsoft.com/office/drawing/2014/main" id="{487A36EB-70B5-454A-B065-FAD17867CA34}"/>
              </a:ext>
            </a:extLst>
          </p:cNvPr>
          <p:cNvSpPr txBox="1"/>
          <p:nvPr/>
        </p:nvSpPr>
        <p:spPr>
          <a:xfrm>
            <a:off x="5149855" y="5402856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01" name="TextBox 1700">
            <a:extLst>
              <a:ext uri="{FF2B5EF4-FFF2-40B4-BE49-F238E27FC236}">
                <a16:creationId xmlns:a16="http://schemas.microsoft.com/office/drawing/2014/main" id="{8E5AB202-98A8-42CE-9962-B887849D47B6}"/>
              </a:ext>
            </a:extLst>
          </p:cNvPr>
          <p:cNvSpPr txBox="1"/>
          <p:nvPr/>
        </p:nvSpPr>
        <p:spPr>
          <a:xfrm>
            <a:off x="6576610" y="5402856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02" name="TextBox 1701">
            <a:extLst>
              <a:ext uri="{FF2B5EF4-FFF2-40B4-BE49-F238E27FC236}">
                <a16:creationId xmlns:a16="http://schemas.microsoft.com/office/drawing/2014/main" id="{C01AF7CF-4654-4B53-A61E-8F875D492E3B}"/>
              </a:ext>
            </a:extLst>
          </p:cNvPr>
          <p:cNvSpPr txBox="1"/>
          <p:nvPr/>
        </p:nvSpPr>
        <p:spPr>
          <a:xfrm>
            <a:off x="869590" y="5402856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03" name="TextBox 1702">
            <a:extLst>
              <a:ext uri="{FF2B5EF4-FFF2-40B4-BE49-F238E27FC236}">
                <a16:creationId xmlns:a16="http://schemas.microsoft.com/office/drawing/2014/main" id="{64914A85-A9B5-46A5-9594-329ACC3CDAF7}"/>
              </a:ext>
            </a:extLst>
          </p:cNvPr>
          <p:cNvSpPr txBox="1"/>
          <p:nvPr/>
        </p:nvSpPr>
        <p:spPr>
          <a:xfrm>
            <a:off x="8639052" y="342536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704" name="TextBox 1703">
            <a:extLst>
              <a:ext uri="{FF2B5EF4-FFF2-40B4-BE49-F238E27FC236}">
                <a16:creationId xmlns:a16="http://schemas.microsoft.com/office/drawing/2014/main" id="{A0D82569-7A23-4F68-A422-8DF393DE396C}"/>
              </a:ext>
            </a:extLst>
          </p:cNvPr>
          <p:cNvSpPr txBox="1"/>
          <p:nvPr/>
        </p:nvSpPr>
        <p:spPr>
          <a:xfrm>
            <a:off x="8639052" y="266454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706" name="Graphic 44">
            <a:extLst>
              <a:ext uri="{FF2B5EF4-FFF2-40B4-BE49-F238E27FC236}">
                <a16:creationId xmlns:a16="http://schemas.microsoft.com/office/drawing/2014/main" id="{45E92C5C-8ADD-4B2B-8A97-8035EEC8B48F}"/>
              </a:ext>
            </a:extLst>
          </p:cNvPr>
          <p:cNvGrpSpPr/>
          <p:nvPr/>
        </p:nvGrpSpPr>
        <p:grpSpPr>
          <a:xfrm rot="1897936" flipH="1" flipV="1">
            <a:off x="8817800" y="4210159"/>
            <a:ext cx="2984562" cy="2269294"/>
            <a:chOff x="5034903" y="2636631"/>
            <a:chExt cx="3818603" cy="2903451"/>
          </a:xfrm>
        </p:grpSpPr>
        <p:sp>
          <p:nvSpPr>
            <p:cNvPr id="1707" name="Freeform: Shape 1706">
              <a:extLst>
                <a:ext uri="{FF2B5EF4-FFF2-40B4-BE49-F238E27FC236}">
                  <a16:creationId xmlns:a16="http://schemas.microsoft.com/office/drawing/2014/main" id="{E29FF666-24DA-42AB-B9D3-9BAF70B5B796}"/>
                </a:ext>
              </a:extLst>
            </p:cNvPr>
            <p:cNvSpPr/>
            <p:nvPr/>
          </p:nvSpPr>
          <p:spPr>
            <a:xfrm>
              <a:off x="6777229" y="2636631"/>
              <a:ext cx="1958790" cy="2265037"/>
            </a:xfrm>
            <a:custGeom>
              <a:avLst/>
              <a:gdLst>
                <a:gd name="connsiteX0" fmla="*/ 1951623 w 1958790"/>
                <a:gd name="connsiteY0" fmla="*/ 1607334 h 2265037"/>
                <a:gd name="connsiteX1" fmla="*/ 1951623 w 1958790"/>
                <a:gd name="connsiteY1" fmla="*/ 1607334 h 2265037"/>
                <a:gd name="connsiteX2" fmla="*/ 1951623 w 1958790"/>
                <a:gd name="connsiteY2" fmla="*/ 1607334 h 2265037"/>
                <a:gd name="connsiteX3" fmla="*/ 891385 w 1958790"/>
                <a:gd name="connsiteY3" fmla="*/ 123855 h 2265037"/>
                <a:gd name="connsiteX4" fmla="*/ 632816 w 1958790"/>
                <a:gd name="connsiteY4" fmla="*/ 83 h 2265037"/>
                <a:gd name="connsiteX5" fmla="*/ 443247 w 1958790"/>
                <a:gd name="connsiteY5" fmla="*/ 30315 h 2265037"/>
                <a:gd name="connsiteX6" fmla="*/ 168318 w 1958790"/>
                <a:gd name="connsiteY6" fmla="*/ 180406 h 2265037"/>
                <a:gd name="connsiteX7" fmla="*/ 20361 w 1958790"/>
                <a:gd name="connsiteY7" fmla="*/ 375310 h 2265037"/>
                <a:gd name="connsiteX8" fmla="*/ 2933 w 1958790"/>
                <a:gd name="connsiteY8" fmla="*/ 447866 h 2265037"/>
                <a:gd name="connsiteX9" fmla="*/ 37789 w 1958790"/>
                <a:gd name="connsiteY9" fmla="*/ 617874 h 2265037"/>
                <a:gd name="connsiteX10" fmla="*/ 498731 w 1958790"/>
                <a:gd name="connsiteY10" fmla="*/ 1370105 h 2265037"/>
                <a:gd name="connsiteX11" fmla="*/ 1025826 w 1958790"/>
                <a:gd name="connsiteY11" fmla="*/ 2167151 h 2265037"/>
                <a:gd name="connsiteX12" fmla="*/ 1224643 w 1958790"/>
                <a:gd name="connsiteY12" fmla="*/ 2262113 h 2265037"/>
                <a:gd name="connsiteX13" fmla="*/ 1523046 w 1958790"/>
                <a:gd name="connsiteY13" fmla="*/ 2158259 h 2265037"/>
                <a:gd name="connsiteX14" fmla="*/ 1738579 w 1958790"/>
                <a:gd name="connsiteY14" fmla="*/ 2006390 h 2265037"/>
                <a:gd name="connsiteX15" fmla="*/ 1919257 w 1958790"/>
                <a:gd name="connsiteY15" fmla="*/ 1801883 h 2265037"/>
                <a:gd name="connsiteX16" fmla="*/ 1951623 w 1958790"/>
                <a:gd name="connsiteY16" fmla="*/ 1607334 h 226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58790" h="2265037">
                  <a:moveTo>
                    <a:pt x="1951623" y="1607334"/>
                  </a:move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43798" y="1594174"/>
                    <a:pt x="927307" y="175426"/>
                    <a:pt x="891385" y="123855"/>
                  </a:cubicBezTo>
                  <a:cubicBezTo>
                    <a:pt x="828432" y="32804"/>
                    <a:pt x="753031" y="83"/>
                    <a:pt x="632816" y="83"/>
                  </a:cubicBezTo>
                  <a:cubicBezTo>
                    <a:pt x="611477" y="-1339"/>
                    <a:pt x="484148" y="15733"/>
                    <a:pt x="443247" y="30315"/>
                  </a:cubicBezTo>
                  <a:cubicBezTo>
                    <a:pt x="382428" y="50232"/>
                    <a:pt x="281064" y="85799"/>
                    <a:pt x="168318" y="180406"/>
                  </a:cubicBezTo>
                  <a:cubicBezTo>
                    <a:pt x="104298" y="234111"/>
                    <a:pt x="51304" y="296708"/>
                    <a:pt x="20361" y="375310"/>
                  </a:cubicBezTo>
                  <a:cubicBezTo>
                    <a:pt x="13603" y="392738"/>
                    <a:pt x="2933" y="441464"/>
                    <a:pt x="2933" y="447866"/>
                  </a:cubicBezTo>
                  <a:cubicBezTo>
                    <a:pt x="-6670" y="508684"/>
                    <a:pt x="7913" y="564879"/>
                    <a:pt x="37789" y="617874"/>
                  </a:cubicBezTo>
                  <a:cubicBezTo>
                    <a:pt x="42412" y="626054"/>
                    <a:pt x="456762" y="1305374"/>
                    <a:pt x="498731" y="1370105"/>
                  </a:cubicBezTo>
                  <a:cubicBezTo>
                    <a:pt x="520782" y="1404249"/>
                    <a:pt x="957183" y="2073611"/>
                    <a:pt x="1025826" y="2167151"/>
                  </a:cubicBezTo>
                  <a:cubicBezTo>
                    <a:pt x="1084155" y="2246108"/>
                    <a:pt x="1153866" y="2274917"/>
                    <a:pt x="1224643" y="2262113"/>
                  </a:cubicBezTo>
                  <a:cubicBezTo>
                    <a:pt x="1277637" y="2252510"/>
                    <a:pt x="1476098" y="2181377"/>
                    <a:pt x="1523046" y="2158259"/>
                  </a:cubicBezTo>
                  <a:cubicBezTo>
                    <a:pt x="1567860" y="2136208"/>
                    <a:pt x="1709415" y="2031287"/>
                    <a:pt x="1738579" y="2006390"/>
                  </a:cubicBezTo>
                  <a:cubicBezTo>
                    <a:pt x="1771656" y="1978293"/>
                    <a:pt x="1897562" y="1845274"/>
                    <a:pt x="1919257" y="1801883"/>
                  </a:cubicBezTo>
                  <a:cubicBezTo>
                    <a:pt x="1942020" y="1756713"/>
                    <a:pt x="1972962" y="1673132"/>
                    <a:pt x="1951623" y="160733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40000"/>
                  </a:schemeClr>
                </a:gs>
                <a:gs pos="44000">
                  <a:schemeClr val="accent6">
                    <a:lumMod val="60000"/>
                    <a:lumOff val="40000"/>
                  </a:schemeClr>
                </a:gs>
                <a:gs pos="22000">
                  <a:schemeClr val="accent6">
                    <a:lumMod val="60000"/>
                  </a:schemeClr>
                </a:gs>
                <a:gs pos="7300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8700000" scaled="0"/>
              <a:tileRect/>
            </a:gra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8" name="Freeform: Shape 1707">
              <a:extLst>
                <a:ext uri="{FF2B5EF4-FFF2-40B4-BE49-F238E27FC236}">
                  <a16:creationId xmlns:a16="http://schemas.microsoft.com/office/drawing/2014/main" id="{8CB8D278-4D00-4402-B335-CBF75A99C75C}"/>
                </a:ext>
              </a:extLst>
            </p:cNvPr>
            <p:cNvSpPr/>
            <p:nvPr/>
          </p:nvSpPr>
          <p:spPr>
            <a:xfrm>
              <a:off x="7669960" y="4006974"/>
              <a:ext cx="1183546" cy="1039641"/>
            </a:xfrm>
            <a:custGeom>
              <a:avLst/>
              <a:gdLst>
                <a:gd name="connsiteX0" fmla="*/ 1036041 w 1183546"/>
                <a:gd name="connsiteY0" fmla="*/ 214949 h 1039641"/>
                <a:gd name="connsiteX1" fmla="*/ 739279 w 1183546"/>
                <a:gd name="connsiteY1" fmla="*/ 734770 h 1039641"/>
                <a:gd name="connsiteX2" fmla="*/ 147506 w 1183546"/>
                <a:gd name="connsiteY2" fmla="*/ 824692 h 1039641"/>
                <a:gd name="connsiteX3" fmla="*/ 444268 w 1183546"/>
                <a:gd name="connsiteY3" fmla="*/ 304872 h 1039641"/>
                <a:gd name="connsiteX4" fmla="*/ 1036041 w 1183546"/>
                <a:gd name="connsiteY4" fmla="*/ 214949 h 103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3546" h="1039641">
                  <a:moveTo>
                    <a:pt x="1036041" y="214949"/>
                  </a:moveTo>
                  <a:cubicBezTo>
                    <a:pt x="1117506" y="333662"/>
                    <a:pt x="984641" y="566394"/>
                    <a:pt x="739279" y="734770"/>
                  </a:cubicBezTo>
                  <a:cubicBezTo>
                    <a:pt x="493916" y="903146"/>
                    <a:pt x="228971" y="943405"/>
                    <a:pt x="147506" y="824692"/>
                  </a:cubicBezTo>
                  <a:cubicBezTo>
                    <a:pt x="66041" y="705979"/>
                    <a:pt x="198905" y="473247"/>
                    <a:pt x="444268" y="304872"/>
                  </a:cubicBezTo>
                  <a:cubicBezTo>
                    <a:pt x="689630" y="136496"/>
                    <a:pt x="954576" y="96236"/>
                    <a:pt x="1036041" y="21494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9" name="Freeform: Shape 1708">
              <a:extLst>
                <a:ext uri="{FF2B5EF4-FFF2-40B4-BE49-F238E27FC236}">
                  <a16:creationId xmlns:a16="http://schemas.microsoft.com/office/drawing/2014/main" id="{1FC67270-1333-47CA-B669-2F73B148D5F2}"/>
                </a:ext>
              </a:extLst>
            </p:cNvPr>
            <p:cNvSpPr/>
            <p:nvPr/>
          </p:nvSpPr>
          <p:spPr>
            <a:xfrm>
              <a:off x="7756649" y="4038715"/>
              <a:ext cx="1073494" cy="938054"/>
            </a:xfrm>
            <a:custGeom>
              <a:avLst/>
              <a:gdLst>
                <a:gd name="connsiteX0" fmla="*/ 942893 w 1073494"/>
                <a:gd name="connsiteY0" fmla="*/ 190316 h 938054"/>
                <a:gd name="connsiteX1" fmla="*/ 667349 w 1073494"/>
                <a:gd name="connsiteY1" fmla="*/ 659344 h 938054"/>
                <a:gd name="connsiteX2" fmla="*/ 130602 w 1073494"/>
                <a:gd name="connsiteY2" fmla="*/ 747738 h 938054"/>
                <a:gd name="connsiteX3" fmla="*/ 406146 w 1073494"/>
                <a:gd name="connsiteY3" fmla="*/ 278711 h 938054"/>
                <a:gd name="connsiteX4" fmla="*/ 942893 w 1073494"/>
                <a:gd name="connsiteY4" fmla="*/ 190316 h 938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494" h="938054">
                  <a:moveTo>
                    <a:pt x="942893" y="190316"/>
                  </a:moveTo>
                  <a:cubicBezTo>
                    <a:pt x="1015022" y="295425"/>
                    <a:pt x="891657" y="505416"/>
                    <a:pt x="667349" y="659344"/>
                  </a:cubicBezTo>
                  <a:cubicBezTo>
                    <a:pt x="443041" y="813272"/>
                    <a:pt x="202731" y="852847"/>
                    <a:pt x="130602" y="747738"/>
                  </a:cubicBezTo>
                  <a:cubicBezTo>
                    <a:pt x="58473" y="642629"/>
                    <a:pt x="181838" y="432639"/>
                    <a:pt x="406146" y="278711"/>
                  </a:cubicBezTo>
                  <a:cubicBezTo>
                    <a:pt x="630454" y="124783"/>
                    <a:pt x="870764" y="85208"/>
                    <a:pt x="942893" y="19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0" name="Freeform: Shape 1709">
              <a:extLst>
                <a:ext uri="{FF2B5EF4-FFF2-40B4-BE49-F238E27FC236}">
                  <a16:creationId xmlns:a16="http://schemas.microsoft.com/office/drawing/2014/main" id="{83556486-84A9-4C42-8F77-48B249899F9E}"/>
                </a:ext>
              </a:extLst>
            </p:cNvPr>
            <p:cNvSpPr/>
            <p:nvPr/>
          </p:nvSpPr>
          <p:spPr>
            <a:xfrm>
              <a:off x="5034903" y="4342180"/>
              <a:ext cx="1722801" cy="1197902"/>
            </a:xfrm>
            <a:custGeom>
              <a:avLst/>
              <a:gdLst>
                <a:gd name="connsiteX0" fmla="*/ 1714316 w 1722801"/>
                <a:gd name="connsiteY0" fmla="*/ 332140 h 1197902"/>
                <a:gd name="connsiteX1" fmla="*/ 1684796 w 1722801"/>
                <a:gd name="connsiteY1" fmla="*/ 253183 h 1197902"/>
                <a:gd name="connsiteX2" fmla="*/ 1586632 w 1722801"/>
                <a:gd name="connsiteY2" fmla="*/ 72860 h 1197902"/>
                <a:gd name="connsiteX3" fmla="*/ 1519767 w 1722801"/>
                <a:gd name="connsiteY3" fmla="*/ 10619 h 1197902"/>
                <a:gd name="connsiteX4" fmla="*/ 1458593 w 1722801"/>
                <a:gd name="connsiteY4" fmla="*/ 8129 h 1197902"/>
                <a:gd name="connsiteX5" fmla="*/ 1397418 w 1722801"/>
                <a:gd name="connsiteY5" fmla="*/ 53299 h 1197902"/>
                <a:gd name="connsiteX6" fmla="*/ 1103995 w 1722801"/>
                <a:gd name="connsiteY6" fmla="*/ 253538 h 1197902"/>
                <a:gd name="connsiteX7" fmla="*/ 298769 w 1722801"/>
                <a:gd name="connsiteY7" fmla="*/ 573992 h 1197902"/>
                <a:gd name="connsiteX8" fmla="*/ 25973 w 1722801"/>
                <a:gd name="connsiteY8" fmla="*/ 673223 h 1197902"/>
                <a:gd name="connsiteX9" fmla="*/ 10 w 1722801"/>
                <a:gd name="connsiteY9" fmla="*/ 710568 h 1197902"/>
                <a:gd name="connsiteX10" fmla="*/ 5701 w 1722801"/>
                <a:gd name="connsiteY10" fmla="*/ 756093 h 1197902"/>
                <a:gd name="connsiteX11" fmla="*/ 104220 w 1722801"/>
                <a:gd name="connsiteY11" fmla="*/ 989409 h 1197902"/>
                <a:gd name="connsiteX12" fmla="*/ 228703 w 1722801"/>
                <a:gd name="connsiteY12" fmla="*/ 1184669 h 1197902"/>
                <a:gd name="connsiteX13" fmla="*/ 279207 w 1722801"/>
                <a:gd name="connsiteY13" fmla="*/ 1192494 h 1197902"/>
                <a:gd name="connsiteX14" fmla="*/ 1093680 w 1722801"/>
                <a:gd name="connsiteY14" fmla="*/ 676780 h 1197902"/>
                <a:gd name="connsiteX15" fmla="*/ 1381769 w 1722801"/>
                <a:gd name="connsiteY15" fmla="*/ 539493 h 1197902"/>
                <a:gd name="connsiteX16" fmla="*/ 1595168 w 1722801"/>
                <a:gd name="connsiteY16" fmla="*/ 485076 h 1197902"/>
                <a:gd name="connsiteX17" fmla="*/ 1702935 w 1722801"/>
                <a:gd name="connsiteY17" fmla="*/ 445953 h 1197902"/>
                <a:gd name="connsiteX18" fmla="*/ 1714316 w 1722801"/>
                <a:gd name="connsiteY18" fmla="*/ 332140 h 119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22801" h="1197902">
                  <a:moveTo>
                    <a:pt x="1714316" y="332140"/>
                  </a:moveTo>
                  <a:cubicBezTo>
                    <a:pt x="1705424" y="305465"/>
                    <a:pt x="1694399" y="279502"/>
                    <a:pt x="1684796" y="253183"/>
                  </a:cubicBezTo>
                  <a:cubicBezTo>
                    <a:pt x="1675548" y="230776"/>
                    <a:pt x="1601570" y="95623"/>
                    <a:pt x="1586632" y="72860"/>
                  </a:cubicBezTo>
                  <a:cubicBezTo>
                    <a:pt x="1571694" y="50098"/>
                    <a:pt x="1550710" y="27335"/>
                    <a:pt x="1519767" y="10619"/>
                  </a:cubicBezTo>
                  <a:cubicBezTo>
                    <a:pt x="1498783" y="-762"/>
                    <a:pt x="1479933" y="-5030"/>
                    <a:pt x="1458593" y="8129"/>
                  </a:cubicBezTo>
                  <a:cubicBezTo>
                    <a:pt x="1436897" y="21289"/>
                    <a:pt x="1415557" y="35515"/>
                    <a:pt x="1397418" y="53299"/>
                  </a:cubicBezTo>
                  <a:cubicBezTo>
                    <a:pt x="1311703" y="137591"/>
                    <a:pt x="1212828" y="202322"/>
                    <a:pt x="1103995" y="253538"/>
                  </a:cubicBezTo>
                  <a:cubicBezTo>
                    <a:pt x="842225" y="377310"/>
                    <a:pt x="572986" y="481875"/>
                    <a:pt x="298769" y="573992"/>
                  </a:cubicBezTo>
                  <a:cubicBezTo>
                    <a:pt x="207007" y="604935"/>
                    <a:pt x="114890" y="633744"/>
                    <a:pt x="25973" y="673223"/>
                  </a:cubicBezTo>
                  <a:cubicBezTo>
                    <a:pt x="8902" y="680692"/>
                    <a:pt x="-346" y="691718"/>
                    <a:pt x="10" y="710568"/>
                  </a:cubicBezTo>
                  <a:cubicBezTo>
                    <a:pt x="366" y="725861"/>
                    <a:pt x="1433" y="741155"/>
                    <a:pt x="5701" y="756093"/>
                  </a:cubicBezTo>
                  <a:cubicBezTo>
                    <a:pt x="28819" y="837896"/>
                    <a:pt x="67231" y="913653"/>
                    <a:pt x="104220" y="989409"/>
                  </a:cubicBezTo>
                  <a:cubicBezTo>
                    <a:pt x="105998" y="996523"/>
                    <a:pt x="187445" y="1140211"/>
                    <a:pt x="228703" y="1184669"/>
                  </a:cubicBezTo>
                  <a:cubicBezTo>
                    <a:pt x="235816" y="1193917"/>
                    <a:pt x="255377" y="1204587"/>
                    <a:pt x="279207" y="1192494"/>
                  </a:cubicBezTo>
                  <a:cubicBezTo>
                    <a:pt x="295568" y="1184314"/>
                    <a:pt x="926162" y="776010"/>
                    <a:pt x="1093680" y="676780"/>
                  </a:cubicBezTo>
                  <a:cubicBezTo>
                    <a:pt x="1185442" y="622363"/>
                    <a:pt x="1280760" y="574348"/>
                    <a:pt x="1381769" y="539493"/>
                  </a:cubicBezTo>
                  <a:cubicBezTo>
                    <a:pt x="1451479" y="515308"/>
                    <a:pt x="1523679" y="501792"/>
                    <a:pt x="1595168" y="485076"/>
                  </a:cubicBezTo>
                  <a:cubicBezTo>
                    <a:pt x="1632513" y="476540"/>
                    <a:pt x="1669858" y="466937"/>
                    <a:pt x="1702935" y="445953"/>
                  </a:cubicBezTo>
                  <a:cubicBezTo>
                    <a:pt x="1728898" y="428525"/>
                    <a:pt x="1725697" y="366284"/>
                    <a:pt x="1714316" y="33214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1" name="Freeform: Shape 1710">
              <a:extLst>
                <a:ext uri="{FF2B5EF4-FFF2-40B4-BE49-F238E27FC236}">
                  <a16:creationId xmlns:a16="http://schemas.microsoft.com/office/drawing/2014/main" id="{956264D1-1D18-4EC2-962C-F147404DA3C8}"/>
                </a:ext>
              </a:extLst>
            </p:cNvPr>
            <p:cNvSpPr/>
            <p:nvPr/>
          </p:nvSpPr>
          <p:spPr>
            <a:xfrm>
              <a:off x="8016181" y="4326409"/>
              <a:ext cx="551652" cy="462034"/>
            </a:xfrm>
            <a:custGeom>
              <a:avLst/>
              <a:gdLst>
                <a:gd name="connsiteX0" fmla="*/ 497520 w 551652"/>
                <a:gd name="connsiteY0" fmla="*/ 78883 h 462034"/>
                <a:gd name="connsiteX1" fmla="*/ 329959 w 551652"/>
                <a:gd name="connsiteY1" fmla="*/ 309900 h 462034"/>
                <a:gd name="connsiteX2" fmla="*/ 54132 w 551652"/>
                <a:gd name="connsiteY2" fmla="*/ 383151 h 462034"/>
                <a:gd name="connsiteX3" fmla="*/ 221694 w 551652"/>
                <a:gd name="connsiteY3" fmla="*/ 152134 h 462034"/>
                <a:gd name="connsiteX4" fmla="*/ 497520 w 551652"/>
                <a:gd name="connsiteY4" fmla="*/ 78883 h 462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1652" h="462034">
                  <a:moveTo>
                    <a:pt x="497520" y="78883"/>
                  </a:moveTo>
                  <a:cubicBezTo>
                    <a:pt x="527417" y="122449"/>
                    <a:pt x="452397" y="225879"/>
                    <a:pt x="329959" y="309900"/>
                  </a:cubicBezTo>
                  <a:cubicBezTo>
                    <a:pt x="207520" y="393921"/>
                    <a:pt x="84029" y="426717"/>
                    <a:pt x="54132" y="383151"/>
                  </a:cubicBezTo>
                  <a:cubicBezTo>
                    <a:pt x="24236" y="339585"/>
                    <a:pt x="99256" y="236155"/>
                    <a:pt x="221694" y="152134"/>
                  </a:cubicBezTo>
                  <a:cubicBezTo>
                    <a:pt x="344132" y="68113"/>
                    <a:pt x="467624" y="35317"/>
                    <a:pt x="497520" y="78883"/>
                  </a:cubicBezTo>
                  <a:close/>
                </a:path>
              </a:pathLst>
            </a:custGeom>
            <a:solidFill>
              <a:srgbClr val="CCCCCC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2" name="Freeform: Shape 1711">
              <a:extLst>
                <a:ext uri="{FF2B5EF4-FFF2-40B4-BE49-F238E27FC236}">
                  <a16:creationId xmlns:a16="http://schemas.microsoft.com/office/drawing/2014/main" id="{8F359CE2-7A70-4876-A091-1CBACB2BDBD5}"/>
                </a:ext>
              </a:extLst>
            </p:cNvPr>
            <p:cNvSpPr/>
            <p:nvPr/>
          </p:nvSpPr>
          <p:spPr>
            <a:xfrm>
              <a:off x="8135828" y="4432625"/>
              <a:ext cx="295817" cy="261957"/>
            </a:xfrm>
            <a:custGeom>
              <a:avLst/>
              <a:gdLst>
                <a:gd name="connsiteX0" fmla="*/ 257583 w 295817"/>
                <a:gd name="connsiteY0" fmla="*/ 55717 h 261957"/>
                <a:gd name="connsiteX1" fmla="*/ 186143 w 295817"/>
                <a:gd name="connsiteY1" fmla="*/ 186696 h 261957"/>
                <a:gd name="connsiteX2" fmla="*/ 38235 w 295817"/>
                <a:gd name="connsiteY2" fmla="*/ 206241 h 261957"/>
                <a:gd name="connsiteX3" fmla="*/ 109674 w 295817"/>
                <a:gd name="connsiteY3" fmla="*/ 75262 h 261957"/>
                <a:gd name="connsiteX4" fmla="*/ 257583 w 295817"/>
                <a:gd name="connsiteY4" fmla="*/ 55717 h 2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817" h="261957">
                  <a:moveTo>
                    <a:pt x="257583" y="55717"/>
                  </a:moveTo>
                  <a:cubicBezTo>
                    <a:pt x="278699" y="86488"/>
                    <a:pt x="246715" y="145129"/>
                    <a:pt x="186143" y="186696"/>
                  </a:cubicBezTo>
                  <a:cubicBezTo>
                    <a:pt x="125572" y="228262"/>
                    <a:pt x="59351" y="237012"/>
                    <a:pt x="38235" y="206241"/>
                  </a:cubicBezTo>
                  <a:cubicBezTo>
                    <a:pt x="17118" y="175469"/>
                    <a:pt x="49103" y="116828"/>
                    <a:pt x="109674" y="75262"/>
                  </a:cubicBezTo>
                  <a:cubicBezTo>
                    <a:pt x="170245" y="33696"/>
                    <a:pt x="236466" y="24945"/>
                    <a:pt x="257583" y="55717"/>
                  </a:cubicBezTo>
                  <a:close/>
                </a:path>
              </a:pathLst>
            </a:custGeom>
            <a:solidFill>
              <a:srgbClr val="E6E6E6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3" name="Freeform: Shape 1712">
              <a:extLst>
                <a:ext uri="{FF2B5EF4-FFF2-40B4-BE49-F238E27FC236}">
                  <a16:creationId xmlns:a16="http://schemas.microsoft.com/office/drawing/2014/main" id="{26255EF8-6F7D-48C1-AD38-5032FE404C18}"/>
                </a:ext>
              </a:extLst>
            </p:cNvPr>
            <p:cNvSpPr/>
            <p:nvPr/>
          </p:nvSpPr>
          <p:spPr>
            <a:xfrm>
              <a:off x="5078240" y="4400965"/>
              <a:ext cx="1631884" cy="1069984"/>
            </a:xfrm>
            <a:custGeom>
              <a:avLst/>
              <a:gdLst>
                <a:gd name="connsiteX0" fmla="*/ 1631856 w 1631884"/>
                <a:gd name="connsiteY0" fmla="*/ 274066 h 1069984"/>
                <a:gd name="connsiteX1" fmla="*/ 1553610 w 1631884"/>
                <a:gd name="connsiteY1" fmla="*/ 369028 h 1069984"/>
                <a:gd name="connsiteX2" fmla="*/ 1387159 w 1631884"/>
                <a:gd name="connsiteY2" fmla="*/ 405306 h 1069984"/>
                <a:gd name="connsiteX3" fmla="*/ 1218573 w 1631884"/>
                <a:gd name="connsiteY3" fmla="*/ 470393 h 1069984"/>
                <a:gd name="connsiteX4" fmla="*/ 855084 w 1631884"/>
                <a:gd name="connsiteY4" fmla="*/ 682013 h 1069984"/>
                <a:gd name="connsiteX5" fmla="*/ 255788 w 1631884"/>
                <a:gd name="connsiteY5" fmla="*/ 1060441 h 1069984"/>
                <a:gd name="connsiteX6" fmla="*/ 175407 w 1631884"/>
                <a:gd name="connsiteY6" fmla="*/ 1054039 h 1069984"/>
                <a:gd name="connsiteX7" fmla="*/ 103919 w 1631884"/>
                <a:gd name="connsiteY7" fmla="*/ 976148 h 1069984"/>
                <a:gd name="connsiteX8" fmla="*/ 27806 w 1631884"/>
                <a:gd name="connsiteY8" fmla="*/ 825702 h 1069984"/>
                <a:gd name="connsiteX9" fmla="*/ 1132 w 1631884"/>
                <a:gd name="connsiteY9" fmla="*/ 720781 h 1069984"/>
                <a:gd name="connsiteX10" fmla="*/ 64084 w 1631884"/>
                <a:gd name="connsiteY10" fmla="*/ 629375 h 1069984"/>
                <a:gd name="connsiteX11" fmla="*/ 443579 w 1631884"/>
                <a:gd name="connsiteY11" fmla="*/ 509516 h 1069984"/>
                <a:gd name="connsiteX12" fmla="*/ 993437 w 1631884"/>
                <a:gd name="connsiteY12" fmla="*/ 277978 h 1069984"/>
                <a:gd name="connsiteX13" fmla="*/ 1170558 w 1631884"/>
                <a:gd name="connsiteY13" fmla="*/ 191907 h 1069984"/>
                <a:gd name="connsiteX14" fmla="*/ 1310335 w 1631884"/>
                <a:gd name="connsiteY14" fmla="*/ 92321 h 1069984"/>
                <a:gd name="connsiteX15" fmla="*/ 1390360 w 1631884"/>
                <a:gd name="connsiteY15" fmla="*/ 19765 h 1069984"/>
                <a:gd name="connsiteX16" fmla="*/ 1510930 w 1631884"/>
                <a:gd name="connsiteY16" fmla="*/ 29368 h 1069984"/>
                <a:gd name="connsiteX17" fmla="*/ 1608382 w 1631884"/>
                <a:gd name="connsiteY17" fmla="*/ 182304 h 1069984"/>
                <a:gd name="connsiteX18" fmla="*/ 1631856 w 1631884"/>
                <a:gd name="connsiteY18" fmla="*/ 274066 h 106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31884" h="1069984">
                  <a:moveTo>
                    <a:pt x="1631856" y="274066"/>
                  </a:moveTo>
                  <a:cubicBezTo>
                    <a:pt x="1631501" y="329549"/>
                    <a:pt x="1608382" y="357291"/>
                    <a:pt x="1553610" y="369028"/>
                  </a:cubicBezTo>
                  <a:cubicBezTo>
                    <a:pt x="1498126" y="380765"/>
                    <a:pt x="1442287" y="391435"/>
                    <a:pt x="1387159" y="405306"/>
                  </a:cubicBezTo>
                  <a:cubicBezTo>
                    <a:pt x="1328474" y="420244"/>
                    <a:pt x="1272990" y="444074"/>
                    <a:pt x="1218573" y="470393"/>
                  </a:cubicBezTo>
                  <a:cubicBezTo>
                    <a:pt x="1091956" y="531923"/>
                    <a:pt x="974231" y="608391"/>
                    <a:pt x="855084" y="682013"/>
                  </a:cubicBezTo>
                  <a:cubicBezTo>
                    <a:pt x="755497" y="743188"/>
                    <a:pt x="293133" y="1038745"/>
                    <a:pt x="255788" y="1060441"/>
                  </a:cubicBezTo>
                  <a:cubicBezTo>
                    <a:pt x="228402" y="1076090"/>
                    <a:pt x="200660" y="1071467"/>
                    <a:pt x="175407" y="1054039"/>
                  </a:cubicBezTo>
                  <a:cubicBezTo>
                    <a:pt x="145887" y="1033410"/>
                    <a:pt x="123836" y="1005669"/>
                    <a:pt x="103919" y="976148"/>
                  </a:cubicBezTo>
                  <a:cubicBezTo>
                    <a:pt x="72265" y="929201"/>
                    <a:pt x="50213" y="877274"/>
                    <a:pt x="27806" y="825702"/>
                  </a:cubicBezTo>
                  <a:cubicBezTo>
                    <a:pt x="13224" y="792270"/>
                    <a:pt x="6111" y="756703"/>
                    <a:pt x="1132" y="720781"/>
                  </a:cubicBezTo>
                  <a:cubicBezTo>
                    <a:pt x="-5626" y="674189"/>
                    <a:pt x="18203" y="643602"/>
                    <a:pt x="64084" y="629375"/>
                  </a:cubicBezTo>
                  <a:cubicBezTo>
                    <a:pt x="191057" y="590607"/>
                    <a:pt x="319096" y="555752"/>
                    <a:pt x="443579" y="509516"/>
                  </a:cubicBezTo>
                  <a:cubicBezTo>
                    <a:pt x="513645" y="483552"/>
                    <a:pt x="953603" y="295761"/>
                    <a:pt x="993437" y="277978"/>
                  </a:cubicBezTo>
                  <a:cubicBezTo>
                    <a:pt x="1053189" y="250947"/>
                    <a:pt x="1111874" y="221783"/>
                    <a:pt x="1170558" y="191907"/>
                  </a:cubicBezTo>
                  <a:cubicBezTo>
                    <a:pt x="1222486" y="165588"/>
                    <a:pt x="1267655" y="131088"/>
                    <a:pt x="1310335" y="92321"/>
                  </a:cubicBezTo>
                  <a:cubicBezTo>
                    <a:pt x="1337010" y="68136"/>
                    <a:pt x="1363329" y="43595"/>
                    <a:pt x="1390360" y="19765"/>
                  </a:cubicBezTo>
                  <a:cubicBezTo>
                    <a:pt x="1424148" y="-10111"/>
                    <a:pt x="1473585" y="-5487"/>
                    <a:pt x="1510930" y="29368"/>
                  </a:cubicBezTo>
                  <a:cubicBezTo>
                    <a:pt x="1556811" y="72048"/>
                    <a:pt x="1585620" y="125042"/>
                    <a:pt x="1608382" y="182304"/>
                  </a:cubicBezTo>
                  <a:cubicBezTo>
                    <a:pt x="1619764" y="211469"/>
                    <a:pt x="1632567" y="240989"/>
                    <a:pt x="1631856" y="274066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4" name="Freeform: Shape 1713">
              <a:extLst>
                <a:ext uri="{FF2B5EF4-FFF2-40B4-BE49-F238E27FC236}">
                  <a16:creationId xmlns:a16="http://schemas.microsoft.com/office/drawing/2014/main" id="{2A797211-EBD7-4E67-B91D-3C1918154BB9}"/>
                </a:ext>
              </a:extLst>
            </p:cNvPr>
            <p:cNvSpPr/>
            <p:nvPr/>
          </p:nvSpPr>
          <p:spPr>
            <a:xfrm>
              <a:off x="8125643" y="4571177"/>
              <a:ext cx="172988" cy="163250"/>
            </a:xfrm>
            <a:custGeom>
              <a:avLst/>
              <a:gdLst>
                <a:gd name="connsiteX0" fmla="*/ 142977 w 172988"/>
                <a:gd name="connsiteY0" fmla="*/ 0 h 163250"/>
                <a:gd name="connsiteX1" fmla="*/ 170364 w 172988"/>
                <a:gd name="connsiteY1" fmla="*/ 33788 h 163250"/>
                <a:gd name="connsiteX2" fmla="*/ 158982 w 172988"/>
                <a:gd name="connsiteY2" fmla="*/ 69710 h 163250"/>
                <a:gd name="connsiteX3" fmla="*/ 88205 w 172988"/>
                <a:gd name="connsiteY3" fmla="*/ 119148 h 163250"/>
                <a:gd name="connsiteX4" fmla="*/ 17783 w 172988"/>
                <a:gd name="connsiteY4" fmla="*/ 159693 h 163250"/>
                <a:gd name="connsiteX5" fmla="*/ 0 w 172988"/>
                <a:gd name="connsiteY5" fmla="*/ 163250 h 163250"/>
                <a:gd name="connsiteX6" fmla="*/ 72556 w 172988"/>
                <a:gd name="connsiteY6" fmla="*/ 119859 h 163250"/>
                <a:gd name="connsiteX7" fmla="*/ 152936 w 172988"/>
                <a:gd name="connsiteY7" fmla="*/ 62597 h 163250"/>
                <a:gd name="connsiteX8" fmla="*/ 154359 w 172988"/>
                <a:gd name="connsiteY8" fmla="*/ 27030 h 163250"/>
                <a:gd name="connsiteX9" fmla="*/ 137998 w 172988"/>
                <a:gd name="connsiteY9" fmla="*/ 6046 h 163250"/>
                <a:gd name="connsiteX10" fmla="*/ 142977 w 172988"/>
                <a:gd name="connsiteY10" fmla="*/ 0 h 16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88" h="163250">
                  <a:moveTo>
                    <a:pt x="142977" y="0"/>
                  </a:moveTo>
                  <a:cubicBezTo>
                    <a:pt x="155426" y="8536"/>
                    <a:pt x="163962" y="20984"/>
                    <a:pt x="170364" y="33788"/>
                  </a:cubicBezTo>
                  <a:cubicBezTo>
                    <a:pt x="177477" y="48015"/>
                    <a:pt x="168941" y="60463"/>
                    <a:pt x="158982" y="69710"/>
                  </a:cubicBezTo>
                  <a:cubicBezTo>
                    <a:pt x="137642" y="88916"/>
                    <a:pt x="112746" y="103854"/>
                    <a:pt x="88205" y="119148"/>
                  </a:cubicBezTo>
                  <a:cubicBezTo>
                    <a:pt x="65087" y="133374"/>
                    <a:pt x="41257" y="146178"/>
                    <a:pt x="17783" y="159693"/>
                  </a:cubicBezTo>
                  <a:cubicBezTo>
                    <a:pt x="11737" y="160760"/>
                    <a:pt x="6046" y="162183"/>
                    <a:pt x="0" y="163250"/>
                  </a:cubicBezTo>
                  <a:cubicBezTo>
                    <a:pt x="24185" y="149024"/>
                    <a:pt x="48726" y="135153"/>
                    <a:pt x="72556" y="119859"/>
                  </a:cubicBezTo>
                  <a:cubicBezTo>
                    <a:pt x="100298" y="102076"/>
                    <a:pt x="129818" y="87138"/>
                    <a:pt x="152936" y="62597"/>
                  </a:cubicBezTo>
                  <a:cubicBezTo>
                    <a:pt x="163962" y="50860"/>
                    <a:pt x="166451" y="39834"/>
                    <a:pt x="154359" y="27030"/>
                  </a:cubicBezTo>
                  <a:cubicBezTo>
                    <a:pt x="148312" y="20629"/>
                    <a:pt x="143333" y="13159"/>
                    <a:pt x="137998" y="6046"/>
                  </a:cubicBezTo>
                  <a:cubicBezTo>
                    <a:pt x="137642" y="2489"/>
                    <a:pt x="139777" y="1067"/>
                    <a:pt x="142977" y="0"/>
                  </a:cubicBezTo>
                  <a:close/>
                </a:path>
              </a:pathLst>
            </a:custGeom>
            <a:solidFill>
              <a:srgbClr val="898989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5" name="Freeform: Shape 1714">
              <a:extLst>
                <a:ext uri="{FF2B5EF4-FFF2-40B4-BE49-F238E27FC236}">
                  <a16:creationId xmlns:a16="http://schemas.microsoft.com/office/drawing/2014/main" id="{3DBB33E0-F548-4BFC-9A08-3ADBEFEEE835}"/>
                </a:ext>
              </a:extLst>
            </p:cNvPr>
            <p:cNvSpPr/>
            <p:nvPr/>
          </p:nvSpPr>
          <p:spPr>
            <a:xfrm>
              <a:off x="8288182" y="4599986"/>
              <a:ext cx="4623" cy="7113"/>
            </a:xfrm>
            <a:custGeom>
              <a:avLst/>
              <a:gdLst>
                <a:gd name="connsiteX0" fmla="*/ 4268 w 4623"/>
                <a:gd name="connsiteY0" fmla="*/ 6402 h 7113"/>
                <a:gd name="connsiteX1" fmla="*/ 4624 w 4623"/>
                <a:gd name="connsiteY1" fmla="*/ 7113 h 7113"/>
                <a:gd name="connsiteX2" fmla="*/ 0 w 4623"/>
                <a:gd name="connsiteY2" fmla="*/ 0 h 7113"/>
                <a:gd name="connsiteX3" fmla="*/ 4268 w 4623"/>
                <a:gd name="connsiteY3" fmla="*/ 6402 h 7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3" h="7113">
                  <a:moveTo>
                    <a:pt x="4268" y="6402"/>
                  </a:moveTo>
                  <a:cubicBezTo>
                    <a:pt x="4268" y="6758"/>
                    <a:pt x="4624" y="6758"/>
                    <a:pt x="4624" y="7113"/>
                  </a:cubicBezTo>
                  <a:cubicBezTo>
                    <a:pt x="3557" y="4624"/>
                    <a:pt x="2134" y="2490"/>
                    <a:pt x="0" y="0"/>
                  </a:cubicBezTo>
                  <a:cubicBezTo>
                    <a:pt x="1423" y="2134"/>
                    <a:pt x="2845" y="4268"/>
                    <a:pt x="4268" y="6402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6" name="Freeform: Shape 1715">
              <a:extLst>
                <a:ext uri="{FF2B5EF4-FFF2-40B4-BE49-F238E27FC236}">
                  <a16:creationId xmlns:a16="http://schemas.microsoft.com/office/drawing/2014/main" id="{F7098F2D-0577-481D-AA0F-9DD8F50B1F69}"/>
                </a:ext>
              </a:extLst>
            </p:cNvPr>
            <p:cNvSpPr/>
            <p:nvPr/>
          </p:nvSpPr>
          <p:spPr>
            <a:xfrm>
              <a:off x="8142359" y="4728025"/>
              <a:ext cx="711" cy="711"/>
            </a:xfrm>
            <a:custGeom>
              <a:avLst/>
              <a:gdLst>
                <a:gd name="connsiteX0" fmla="*/ 711 w 711"/>
                <a:gd name="connsiteY0" fmla="*/ 711 h 711"/>
                <a:gd name="connsiteX1" fmla="*/ 711 w 711"/>
                <a:gd name="connsiteY1" fmla="*/ 0 h 711"/>
                <a:gd name="connsiteX2" fmla="*/ 0 w 711"/>
                <a:gd name="connsiteY2" fmla="*/ 0 h 711"/>
                <a:gd name="connsiteX3" fmla="*/ 711 w 711"/>
                <a:gd name="connsiteY3" fmla="*/ 711 h 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" h="711">
                  <a:moveTo>
                    <a:pt x="711" y="711"/>
                  </a:moveTo>
                  <a:cubicBezTo>
                    <a:pt x="711" y="356"/>
                    <a:pt x="711" y="356"/>
                    <a:pt x="711" y="0"/>
                  </a:cubicBezTo>
                  <a:cubicBezTo>
                    <a:pt x="356" y="0"/>
                    <a:pt x="0" y="0"/>
                    <a:pt x="0" y="0"/>
                  </a:cubicBezTo>
                  <a:cubicBezTo>
                    <a:pt x="356" y="356"/>
                    <a:pt x="711" y="356"/>
                    <a:pt x="711" y="711"/>
                  </a:cubicBezTo>
                  <a:close/>
                </a:path>
              </a:pathLst>
            </a:custGeom>
            <a:noFill/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7" name="Freeform: Shape 1716">
              <a:extLst>
                <a:ext uri="{FF2B5EF4-FFF2-40B4-BE49-F238E27FC236}">
                  <a16:creationId xmlns:a16="http://schemas.microsoft.com/office/drawing/2014/main" id="{9BC3E3ED-1D7A-4F82-BEED-C9835FD0FF3A}"/>
                </a:ext>
              </a:extLst>
            </p:cNvPr>
            <p:cNvSpPr/>
            <p:nvPr/>
          </p:nvSpPr>
          <p:spPr>
            <a:xfrm>
              <a:off x="6658169" y="4414592"/>
              <a:ext cx="1724818" cy="513675"/>
            </a:xfrm>
            <a:custGeom>
              <a:avLst/>
              <a:gdLst>
                <a:gd name="connsiteX0" fmla="*/ 1309915 w 1724818"/>
                <a:gd name="connsiteY0" fmla="*/ 392746 h 513675"/>
                <a:gd name="connsiteX1" fmla="*/ 1183298 w 1724818"/>
                <a:gd name="connsiteY1" fmla="*/ 429735 h 513675"/>
                <a:gd name="connsiteX2" fmla="*/ 1090114 w 1724818"/>
                <a:gd name="connsiteY2" fmla="*/ 395947 h 513675"/>
                <a:gd name="connsiteX3" fmla="*/ 474102 w 1724818"/>
                <a:gd name="connsiteY3" fmla="*/ 61978 h 513675"/>
                <a:gd name="connsiteX4" fmla="*/ 176766 w 1724818"/>
                <a:gd name="connsiteY4" fmla="*/ 6494 h 513675"/>
                <a:gd name="connsiteX5" fmla="*/ 0 w 1724818"/>
                <a:gd name="connsiteY5" fmla="*/ 75849 h 513675"/>
                <a:gd name="connsiteX6" fmla="*/ 38412 w 1724818"/>
                <a:gd name="connsiteY6" fmla="*/ 151250 h 513675"/>
                <a:gd name="connsiteX7" fmla="*/ 55484 w 1724818"/>
                <a:gd name="connsiteY7" fmla="*/ 146982 h 513675"/>
                <a:gd name="connsiteX8" fmla="*/ 140488 w 1724818"/>
                <a:gd name="connsiteY8" fmla="*/ 103946 h 513675"/>
                <a:gd name="connsiteX9" fmla="*/ 295913 w 1724818"/>
                <a:gd name="connsiteY9" fmla="*/ 97188 h 513675"/>
                <a:gd name="connsiteX10" fmla="*/ 435334 w 1724818"/>
                <a:gd name="connsiteY10" fmla="*/ 154095 h 513675"/>
                <a:gd name="connsiteX11" fmla="*/ 1091536 w 1724818"/>
                <a:gd name="connsiteY11" fmla="*/ 493755 h 513675"/>
                <a:gd name="connsiteX12" fmla="*/ 1326631 w 1724818"/>
                <a:gd name="connsiteY12" fmla="*/ 483085 h 513675"/>
                <a:gd name="connsiteX13" fmla="*/ 1659533 w 1724818"/>
                <a:gd name="connsiteY13" fmla="*/ 293871 h 513675"/>
                <a:gd name="connsiteX14" fmla="*/ 1721419 w 1724818"/>
                <a:gd name="connsiteY14" fmla="*/ 223450 h 513675"/>
                <a:gd name="connsiteX15" fmla="*/ 1712172 w 1724818"/>
                <a:gd name="connsiteY15" fmla="*/ 153028 h 513675"/>
                <a:gd name="connsiteX16" fmla="*/ 1691543 w 1724818"/>
                <a:gd name="connsiteY16" fmla="*/ 122441 h 513675"/>
                <a:gd name="connsiteX17" fmla="*/ 1662735 w 1724818"/>
                <a:gd name="connsiteY17" fmla="*/ 113905 h 513675"/>
                <a:gd name="connsiteX18" fmla="*/ 1609740 w 1724818"/>
                <a:gd name="connsiteY18" fmla="*/ 153739 h 513675"/>
                <a:gd name="connsiteX19" fmla="*/ 1616142 w 1724818"/>
                <a:gd name="connsiteY19" fmla="*/ 183259 h 513675"/>
                <a:gd name="connsiteX20" fmla="*/ 1621833 w 1724818"/>
                <a:gd name="connsiteY20" fmla="*/ 219182 h 5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24818" h="513675">
                  <a:moveTo>
                    <a:pt x="1309915" y="392746"/>
                  </a:moveTo>
                  <a:cubicBezTo>
                    <a:pt x="1271147" y="411952"/>
                    <a:pt x="1220643" y="432581"/>
                    <a:pt x="1183298" y="429735"/>
                  </a:cubicBezTo>
                  <a:cubicBezTo>
                    <a:pt x="1160891" y="428313"/>
                    <a:pt x="1103629" y="403416"/>
                    <a:pt x="1090114" y="395947"/>
                  </a:cubicBezTo>
                  <a:cubicBezTo>
                    <a:pt x="1026094" y="368916"/>
                    <a:pt x="502199" y="74070"/>
                    <a:pt x="474102" y="61978"/>
                  </a:cubicBezTo>
                  <a:cubicBezTo>
                    <a:pt x="326145" y="-619"/>
                    <a:pt x="278842" y="-8444"/>
                    <a:pt x="176766" y="6494"/>
                  </a:cubicBezTo>
                  <a:cubicBezTo>
                    <a:pt x="119859" y="13607"/>
                    <a:pt x="10314" y="68024"/>
                    <a:pt x="0" y="75849"/>
                  </a:cubicBezTo>
                  <a:cubicBezTo>
                    <a:pt x="1423" y="77982"/>
                    <a:pt x="35922" y="146270"/>
                    <a:pt x="38412" y="151250"/>
                  </a:cubicBezTo>
                  <a:cubicBezTo>
                    <a:pt x="41257" y="156940"/>
                    <a:pt x="49437" y="149827"/>
                    <a:pt x="55484" y="146982"/>
                  </a:cubicBezTo>
                  <a:cubicBezTo>
                    <a:pt x="75401" y="136312"/>
                    <a:pt x="119504" y="112838"/>
                    <a:pt x="140488" y="103946"/>
                  </a:cubicBezTo>
                  <a:cubicBezTo>
                    <a:pt x="167163" y="92565"/>
                    <a:pt x="205219" y="76204"/>
                    <a:pt x="295913" y="97188"/>
                  </a:cubicBezTo>
                  <a:cubicBezTo>
                    <a:pt x="344995" y="108570"/>
                    <a:pt x="390165" y="131688"/>
                    <a:pt x="435334" y="154095"/>
                  </a:cubicBezTo>
                  <a:cubicBezTo>
                    <a:pt x="497220" y="185038"/>
                    <a:pt x="1007244" y="456054"/>
                    <a:pt x="1091536" y="493755"/>
                  </a:cubicBezTo>
                  <a:cubicBezTo>
                    <a:pt x="1123902" y="508693"/>
                    <a:pt x="1204282" y="534657"/>
                    <a:pt x="1326631" y="483085"/>
                  </a:cubicBezTo>
                  <a:cubicBezTo>
                    <a:pt x="1345837" y="472415"/>
                    <a:pt x="1551056" y="357891"/>
                    <a:pt x="1659533" y="293871"/>
                  </a:cubicBezTo>
                  <a:cubicBezTo>
                    <a:pt x="1687276" y="277511"/>
                    <a:pt x="1710749" y="255815"/>
                    <a:pt x="1721419" y="223450"/>
                  </a:cubicBezTo>
                  <a:cubicBezTo>
                    <a:pt x="1723909" y="213847"/>
                    <a:pt x="1731022" y="181837"/>
                    <a:pt x="1712172" y="153028"/>
                  </a:cubicBezTo>
                  <a:cubicBezTo>
                    <a:pt x="1705414" y="142714"/>
                    <a:pt x="1698301" y="132755"/>
                    <a:pt x="1691543" y="122441"/>
                  </a:cubicBezTo>
                  <a:cubicBezTo>
                    <a:pt x="1684074" y="110704"/>
                    <a:pt x="1674827" y="108925"/>
                    <a:pt x="1662735" y="113905"/>
                  </a:cubicBezTo>
                  <a:cubicBezTo>
                    <a:pt x="1651353" y="118528"/>
                    <a:pt x="1614720" y="146626"/>
                    <a:pt x="1609740" y="153739"/>
                  </a:cubicBezTo>
                  <a:cubicBezTo>
                    <a:pt x="1600849" y="164765"/>
                    <a:pt x="1612586" y="176857"/>
                    <a:pt x="1616142" y="183259"/>
                  </a:cubicBezTo>
                  <a:cubicBezTo>
                    <a:pt x="1621122" y="192507"/>
                    <a:pt x="1639616" y="209934"/>
                    <a:pt x="1621833" y="219182"/>
                  </a:cubicBezTo>
                </a:path>
              </a:pathLst>
            </a:custGeom>
            <a:solidFill>
              <a:srgbClr val="AFAFA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8" name="Freeform: Shape 1717">
              <a:extLst>
                <a:ext uri="{FF2B5EF4-FFF2-40B4-BE49-F238E27FC236}">
                  <a16:creationId xmlns:a16="http://schemas.microsoft.com/office/drawing/2014/main" id="{E8277A32-1BFA-4935-B717-002111ADB7B0}"/>
                </a:ext>
              </a:extLst>
            </p:cNvPr>
            <p:cNvSpPr/>
            <p:nvPr/>
          </p:nvSpPr>
          <p:spPr>
            <a:xfrm>
              <a:off x="6664958" y="4436917"/>
              <a:ext cx="1674024" cy="459208"/>
            </a:xfrm>
            <a:custGeom>
              <a:avLst/>
              <a:gdLst>
                <a:gd name="connsiteX0" fmla="*/ 1638873 w 1674024"/>
                <a:gd name="connsiteY0" fmla="*/ 101538 h 459208"/>
                <a:gd name="connsiteX1" fmla="*/ 1668749 w 1674024"/>
                <a:gd name="connsiteY1" fmla="*/ 152754 h 459208"/>
                <a:gd name="connsiteX2" fmla="*/ 1662347 w 1674024"/>
                <a:gd name="connsiteY2" fmla="*/ 208238 h 459208"/>
                <a:gd name="connsiteX3" fmla="*/ 1589080 w 1674024"/>
                <a:gd name="connsiteY3" fmla="*/ 267278 h 459208"/>
                <a:gd name="connsiteX4" fmla="*/ 1276451 w 1674024"/>
                <a:gd name="connsiteY4" fmla="*/ 443332 h 459208"/>
                <a:gd name="connsiteX5" fmla="*/ 978048 w 1674024"/>
                <a:gd name="connsiteY5" fmla="*/ 389271 h 459208"/>
                <a:gd name="connsiteX6" fmla="*/ 514260 w 1674024"/>
                <a:gd name="connsiteY6" fmla="*/ 123945 h 459208"/>
                <a:gd name="connsiteX7" fmla="*/ 325758 w 1674024"/>
                <a:gd name="connsiteY7" fmla="*/ 47833 h 459208"/>
                <a:gd name="connsiteX8" fmla="*/ 231862 w 1674024"/>
                <a:gd name="connsiteY8" fmla="*/ 33250 h 459208"/>
                <a:gd name="connsiteX9" fmla="*/ 127652 w 1674024"/>
                <a:gd name="connsiteY9" fmla="*/ 46410 h 459208"/>
                <a:gd name="connsiteX10" fmla="*/ 27710 w 1674024"/>
                <a:gd name="connsiteY10" fmla="*/ 89446 h 459208"/>
                <a:gd name="connsiteX11" fmla="*/ 12417 w 1674024"/>
                <a:gd name="connsiteY11" fmla="*/ 91580 h 459208"/>
                <a:gd name="connsiteX12" fmla="*/ 1747 w 1674024"/>
                <a:gd name="connsiteY12" fmla="*/ 70595 h 459208"/>
                <a:gd name="connsiteX13" fmla="*/ 6015 w 1674024"/>
                <a:gd name="connsiteY13" fmla="*/ 59925 h 459208"/>
                <a:gd name="connsiteX14" fmla="*/ 165353 w 1674024"/>
                <a:gd name="connsiteY14" fmla="*/ 4086 h 459208"/>
                <a:gd name="connsiteX15" fmla="*/ 314376 w 1674024"/>
                <a:gd name="connsiteY15" fmla="*/ 12266 h 459208"/>
                <a:gd name="connsiteX16" fmla="*/ 546981 w 1674024"/>
                <a:gd name="connsiteY16" fmla="*/ 112920 h 459208"/>
                <a:gd name="connsiteX17" fmla="*/ 1063051 w 1674024"/>
                <a:gd name="connsiteY17" fmla="*/ 396740 h 459208"/>
                <a:gd name="connsiteX18" fmla="*/ 1191091 w 1674024"/>
                <a:gd name="connsiteY18" fmla="*/ 430528 h 459208"/>
                <a:gd name="connsiteX19" fmla="*/ 1309527 w 1674024"/>
                <a:gd name="connsiteY19" fmla="*/ 396740 h 459208"/>
                <a:gd name="connsiteX20" fmla="*/ 1569163 w 1674024"/>
                <a:gd name="connsiteY20" fmla="*/ 246650 h 459208"/>
                <a:gd name="connsiteX21" fmla="*/ 1638162 w 1674024"/>
                <a:gd name="connsiteY21" fmla="*/ 194723 h 459208"/>
                <a:gd name="connsiteX22" fmla="*/ 1629982 w 1674024"/>
                <a:gd name="connsiteY22" fmla="*/ 145285 h 459208"/>
                <a:gd name="connsiteX23" fmla="*/ 1613977 w 1674024"/>
                <a:gd name="connsiteY23" fmla="*/ 122167 h 459208"/>
                <a:gd name="connsiteX24" fmla="*/ 1638873 w 1674024"/>
                <a:gd name="connsiteY24" fmla="*/ 101538 h 459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74024" h="459208">
                  <a:moveTo>
                    <a:pt x="1638873" y="101538"/>
                  </a:moveTo>
                  <a:cubicBezTo>
                    <a:pt x="1650610" y="116476"/>
                    <a:pt x="1660569" y="134971"/>
                    <a:pt x="1668749" y="152754"/>
                  </a:cubicBezTo>
                  <a:cubicBezTo>
                    <a:pt x="1677641" y="171960"/>
                    <a:pt x="1675151" y="190455"/>
                    <a:pt x="1662347" y="208238"/>
                  </a:cubicBezTo>
                  <a:cubicBezTo>
                    <a:pt x="1644920" y="233134"/>
                    <a:pt x="1613621" y="250562"/>
                    <a:pt x="1589080" y="267278"/>
                  </a:cubicBezTo>
                  <a:cubicBezTo>
                    <a:pt x="1545333" y="296798"/>
                    <a:pt x="1315929" y="432307"/>
                    <a:pt x="1276451" y="443332"/>
                  </a:cubicBezTo>
                  <a:cubicBezTo>
                    <a:pt x="1140586" y="484945"/>
                    <a:pt x="1075500" y="436930"/>
                    <a:pt x="978048" y="389271"/>
                  </a:cubicBezTo>
                  <a:cubicBezTo>
                    <a:pt x="934656" y="366509"/>
                    <a:pt x="556940" y="147775"/>
                    <a:pt x="514260" y="123945"/>
                  </a:cubicBezTo>
                  <a:cubicBezTo>
                    <a:pt x="453797" y="93002"/>
                    <a:pt x="390844" y="67750"/>
                    <a:pt x="325758" y="47833"/>
                  </a:cubicBezTo>
                  <a:cubicBezTo>
                    <a:pt x="295526" y="38585"/>
                    <a:pt x="263161" y="32184"/>
                    <a:pt x="231862" y="33250"/>
                  </a:cubicBezTo>
                  <a:cubicBezTo>
                    <a:pt x="197363" y="34317"/>
                    <a:pt x="162152" y="33606"/>
                    <a:pt x="127652" y="46410"/>
                  </a:cubicBezTo>
                  <a:cubicBezTo>
                    <a:pt x="93508" y="58858"/>
                    <a:pt x="59009" y="70240"/>
                    <a:pt x="27710" y="89446"/>
                  </a:cubicBezTo>
                  <a:cubicBezTo>
                    <a:pt x="22731" y="92291"/>
                    <a:pt x="17752" y="93002"/>
                    <a:pt x="12417" y="91580"/>
                  </a:cubicBezTo>
                  <a:cubicBezTo>
                    <a:pt x="8860" y="84466"/>
                    <a:pt x="5303" y="77709"/>
                    <a:pt x="1747" y="70595"/>
                  </a:cubicBezTo>
                  <a:cubicBezTo>
                    <a:pt x="-2166" y="64905"/>
                    <a:pt x="1035" y="62059"/>
                    <a:pt x="6015" y="59925"/>
                  </a:cubicBezTo>
                  <a:cubicBezTo>
                    <a:pt x="56875" y="34673"/>
                    <a:pt x="108802" y="11199"/>
                    <a:pt x="165353" y="4086"/>
                  </a:cubicBezTo>
                  <a:cubicBezTo>
                    <a:pt x="214790" y="-2316"/>
                    <a:pt x="264583" y="-2316"/>
                    <a:pt x="314376" y="12266"/>
                  </a:cubicBezTo>
                  <a:cubicBezTo>
                    <a:pt x="396535" y="36096"/>
                    <a:pt x="471936" y="73796"/>
                    <a:pt x="546981" y="112920"/>
                  </a:cubicBezTo>
                  <a:cubicBezTo>
                    <a:pt x="611001" y="145996"/>
                    <a:pt x="1005434" y="370777"/>
                    <a:pt x="1063051" y="396740"/>
                  </a:cubicBezTo>
                  <a:cubicBezTo>
                    <a:pt x="1101108" y="413812"/>
                    <a:pt x="1148767" y="430884"/>
                    <a:pt x="1191091" y="430528"/>
                  </a:cubicBezTo>
                  <a:cubicBezTo>
                    <a:pt x="1233059" y="430173"/>
                    <a:pt x="1271471" y="413457"/>
                    <a:pt x="1309527" y="396740"/>
                  </a:cubicBezTo>
                  <a:cubicBezTo>
                    <a:pt x="1362877" y="372911"/>
                    <a:pt x="1534308" y="269412"/>
                    <a:pt x="1569163" y="246650"/>
                  </a:cubicBezTo>
                  <a:cubicBezTo>
                    <a:pt x="1591926" y="231712"/>
                    <a:pt x="1622513" y="219619"/>
                    <a:pt x="1638162" y="194723"/>
                  </a:cubicBezTo>
                  <a:cubicBezTo>
                    <a:pt x="1649543" y="176583"/>
                    <a:pt x="1641007" y="160579"/>
                    <a:pt x="1629982" y="145285"/>
                  </a:cubicBezTo>
                  <a:cubicBezTo>
                    <a:pt x="1624647" y="137460"/>
                    <a:pt x="1618600" y="130347"/>
                    <a:pt x="1613977" y="122167"/>
                  </a:cubicBezTo>
                  <a:cubicBezTo>
                    <a:pt x="1614332" y="118255"/>
                    <a:pt x="1631760" y="103672"/>
                    <a:pt x="1638873" y="101538"/>
                  </a:cubicBezTo>
                  <a:close/>
                </a:path>
              </a:pathLst>
            </a:custGeom>
            <a:solidFill>
              <a:srgbClr val="EFEFEF"/>
            </a:solidFill>
            <a:ln w="3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11320</TotalTime>
  <Words>100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52</cp:revision>
  <dcterms:created xsi:type="dcterms:W3CDTF">2018-02-18T19:39:47Z</dcterms:created>
  <dcterms:modified xsi:type="dcterms:W3CDTF">2021-04-16T09:07:37Z</dcterms:modified>
</cp:coreProperties>
</file>