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28" name="Freeform: Shape 427">
            <a:extLst>
              <a:ext uri="{FF2B5EF4-FFF2-40B4-BE49-F238E27FC236}">
                <a16:creationId xmlns:a16="http://schemas.microsoft.com/office/drawing/2014/main" id="{EE4305FF-8C38-454D-B2B6-DBAE4BDA442D}"/>
              </a:ext>
            </a:extLst>
          </p:cNvPr>
          <p:cNvSpPr/>
          <p:nvPr/>
        </p:nvSpPr>
        <p:spPr>
          <a:xfrm rot="20956973">
            <a:off x="4580696" y="3977015"/>
            <a:ext cx="6270055" cy="2794182"/>
          </a:xfrm>
          <a:custGeom>
            <a:avLst/>
            <a:gdLst>
              <a:gd name="connsiteX0" fmla="*/ 666510 w 6270055"/>
              <a:gd name="connsiteY0" fmla="*/ 1710376 h 2794182"/>
              <a:gd name="connsiteX1" fmla="*/ 631392 w 6270055"/>
              <a:gd name="connsiteY1" fmla="*/ 1705075 h 2794182"/>
              <a:gd name="connsiteX2" fmla="*/ 618802 w 6270055"/>
              <a:gd name="connsiteY2" fmla="*/ 1735555 h 2794182"/>
              <a:gd name="connsiteX3" fmla="*/ 623440 w 6270055"/>
              <a:gd name="connsiteY3" fmla="*/ 1750133 h 2794182"/>
              <a:gd name="connsiteX4" fmla="*/ 637355 w 6270055"/>
              <a:gd name="connsiteY4" fmla="*/ 1745494 h 2794182"/>
              <a:gd name="connsiteX5" fmla="*/ 653258 w 6270055"/>
              <a:gd name="connsiteY5" fmla="*/ 1732905 h 2794182"/>
              <a:gd name="connsiteX6" fmla="*/ 666510 w 6270055"/>
              <a:gd name="connsiteY6" fmla="*/ 1710376 h 2794182"/>
              <a:gd name="connsiteX7" fmla="*/ 697653 w 6270055"/>
              <a:gd name="connsiteY7" fmla="*/ 1713689 h 2794182"/>
              <a:gd name="connsiteX8" fmla="*/ 685727 w 6270055"/>
              <a:gd name="connsiteY8" fmla="*/ 1711702 h 2794182"/>
              <a:gd name="connsiteX9" fmla="*/ 706267 w 6270055"/>
              <a:gd name="connsiteY9" fmla="*/ 1752783 h 2794182"/>
              <a:gd name="connsiteX10" fmla="*/ 708917 w 6270055"/>
              <a:gd name="connsiteY10" fmla="*/ 1753446 h 2794182"/>
              <a:gd name="connsiteX11" fmla="*/ 714880 w 6270055"/>
              <a:gd name="connsiteY11" fmla="*/ 1759409 h 2794182"/>
              <a:gd name="connsiteX12" fmla="*/ 700966 w 6270055"/>
              <a:gd name="connsiteY12" fmla="*/ 1716340 h 2794182"/>
              <a:gd name="connsiteX13" fmla="*/ 697653 w 6270055"/>
              <a:gd name="connsiteY13" fmla="*/ 1713689 h 2794182"/>
              <a:gd name="connsiteX14" fmla="*/ 6226062 w 6270055"/>
              <a:gd name="connsiteY14" fmla="*/ 1398494 h 2794182"/>
              <a:gd name="connsiteX15" fmla="*/ 6270055 w 6270055"/>
              <a:gd name="connsiteY15" fmla="*/ 1427183 h 2794182"/>
              <a:gd name="connsiteX16" fmla="*/ 6259949 w 6270055"/>
              <a:gd name="connsiteY16" fmla="*/ 1442118 h 2794182"/>
              <a:gd name="connsiteX17" fmla="*/ 6251172 w 6270055"/>
              <a:gd name="connsiteY17" fmla="*/ 1431734 h 2794182"/>
              <a:gd name="connsiteX18" fmla="*/ 6238043 w 6270055"/>
              <a:gd name="connsiteY18" fmla="*/ 1442365 h 2794182"/>
              <a:gd name="connsiteX19" fmla="*/ 6230354 w 6270055"/>
              <a:gd name="connsiteY19" fmla="*/ 1423410 h 2794182"/>
              <a:gd name="connsiteX20" fmla="*/ 6219741 w 6270055"/>
              <a:gd name="connsiteY20" fmla="*/ 1436817 h 2794182"/>
              <a:gd name="connsiteX21" fmla="*/ 6193481 w 6270055"/>
              <a:gd name="connsiteY21" fmla="*/ 1458078 h 2794182"/>
              <a:gd name="connsiteX22" fmla="*/ 6190933 w 6270055"/>
              <a:gd name="connsiteY22" fmla="*/ 1455962 h 2794182"/>
              <a:gd name="connsiteX23" fmla="*/ 6210769 w 6270055"/>
              <a:gd name="connsiteY23" fmla="*/ 1430404 h 2794182"/>
              <a:gd name="connsiteX24" fmla="*/ 3014133 w 6270055"/>
              <a:gd name="connsiteY24" fmla="*/ 409013 h 2794182"/>
              <a:gd name="connsiteX25" fmla="*/ 2998230 w 6270055"/>
              <a:gd name="connsiteY25" fmla="*/ 416964 h 2794182"/>
              <a:gd name="connsiteX26" fmla="*/ 2996906 w 6270055"/>
              <a:gd name="connsiteY26" fmla="*/ 422265 h 2794182"/>
              <a:gd name="connsiteX27" fmla="*/ 3009494 w 6270055"/>
              <a:gd name="connsiteY27" fmla="*/ 411663 h 2794182"/>
              <a:gd name="connsiteX28" fmla="*/ 3014133 w 6270055"/>
              <a:gd name="connsiteY28" fmla="*/ 409013 h 2794182"/>
              <a:gd name="connsiteX29" fmla="*/ 4081585 w 6270055"/>
              <a:gd name="connsiteY29" fmla="*/ 0 h 2794182"/>
              <a:gd name="connsiteX30" fmla="*/ 6207482 w 6270055"/>
              <a:gd name="connsiteY30" fmla="*/ 1386377 h 2794182"/>
              <a:gd name="connsiteX31" fmla="*/ 6205545 w 6270055"/>
              <a:gd name="connsiteY31" fmla="*/ 1388351 h 2794182"/>
              <a:gd name="connsiteX32" fmla="*/ 6204754 w 6270055"/>
              <a:gd name="connsiteY32" fmla="*/ 1390966 h 2794182"/>
              <a:gd name="connsiteX33" fmla="*/ 6174779 w 6270055"/>
              <a:gd name="connsiteY33" fmla="*/ 1447204 h 2794182"/>
              <a:gd name="connsiteX34" fmla="*/ 6165344 w 6270055"/>
              <a:gd name="connsiteY34" fmla="*/ 1490524 h 2794182"/>
              <a:gd name="connsiteX35" fmla="*/ 6166976 w 6270055"/>
              <a:gd name="connsiteY35" fmla="*/ 1605375 h 2794182"/>
              <a:gd name="connsiteX36" fmla="*/ 6172217 w 6270055"/>
              <a:gd name="connsiteY36" fmla="*/ 1673965 h 2794182"/>
              <a:gd name="connsiteX37" fmla="*/ 6184600 w 6270055"/>
              <a:gd name="connsiteY37" fmla="*/ 1786030 h 2794182"/>
              <a:gd name="connsiteX38" fmla="*/ 6176634 w 6270055"/>
              <a:gd name="connsiteY38" fmla="*/ 1799569 h 2794182"/>
              <a:gd name="connsiteX39" fmla="*/ 6165407 w 6270055"/>
              <a:gd name="connsiteY39" fmla="*/ 1785083 h 2794182"/>
              <a:gd name="connsiteX40" fmla="*/ 6148908 w 6270055"/>
              <a:gd name="connsiteY40" fmla="*/ 1702670 h 2794182"/>
              <a:gd name="connsiteX41" fmla="*/ 6138921 w 6270055"/>
              <a:gd name="connsiteY41" fmla="*/ 1663034 h 2794182"/>
              <a:gd name="connsiteX42" fmla="*/ 6134713 w 6270055"/>
              <a:gd name="connsiteY42" fmla="*/ 1654204 h 2794182"/>
              <a:gd name="connsiteX43" fmla="*/ 6120814 w 6270055"/>
              <a:gd name="connsiteY43" fmla="*/ 1653517 h 2794182"/>
              <a:gd name="connsiteX44" fmla="*/ 6110953 w 6270055"/>
              <a:gd name="connsiteY44" fmla="*/ 1651704 h 2794182"/>
              <a:gd name="connsiteX45" fmla="*/ 6098845 w 6270055"/>
              <a:gd name="connsiteY45" fmla="*/ 1655087 h 2794182"/>
              <a:gd name="connsiteX46" fmla="*/ 6104164 w 6270055"/>
              <a:gd name="connsiteY46" fmla="*/ 1641418 h 2794182"/>
              <a:gd name="connsiteX47" fmla="*/ 6121794 w 6270055"/>
              <a:gd name="connsiteY47" fmla="*/ 1633663 h 2794182"/>
              <a:gd name="connsiteX48" fmla="*/ 6143180 w 6270055"/>
              <a:gd name="connsiteY48" fmla="*/ 1549802 h 2794182"/>
              <a:gd name="connsiteX49" fmla="*/ 6126920 w 6270055"/>
              <a:gd name="connsiteY49" fmla="*/ 1529760 h 2794182"/>
              <a:gd name="connsiteX50" fmla="*/ 6106879 w 6270055"/>
              <a:gd name="connsiteY50" fmla="*/ 1546020 h 2794182"/>
              <a:gd name="connsiteX51" fmla="*/ 6102647 w 6270055"/>
              <a:gd name="connsiteY51" fmla="*/ 1551119 h 2794182"/>
              <a:gd name="connsiteX52" fmla="*/ 6102552 w 6270055"/>
              <a:gd name="connsiteY52" fmla="*/ 1606841 h 2794182"/>
              <a:gd name="connsiteX53" fmla="*/ 6086913 w 6270055"/>
              <a:gd name="connsiteY53" fmla="*/ 1574225 h 2794182"/>
              <a:gd name="connsiteX54" fmla="*/ 6073946 w 6270055"/>
              <a:gd name="connsiteY54" fmla="*/ 1581547 h 2794182"/>
              <a:gd name="connsiteX55" fmla="*/ 6050587 w 6270055"/>
              <a:gd name="connsiteY55" fmla="*/ 1584374 h 2794182"/>
              <a:gd name="connsiteX56" fmla="*/ 6013315 w 6270055"/>
              <a:gd name="connsiteY56" fmla="*/ 1613716 h 2794182"/>
              <a:gd name="connsiteX57" fmla="*/ 6004222 w 6270055"/>
              <a:gd name="connsiteY57" fmla="*/ 1623218 h 2794182"/>
              <a:gd name="connsiteX58" fmla="*/ 5938747 w 6270055"/>
              <a:gd name="connsiteY58" fmla="*/ 1686330 h 2794182"/>
              <a:gd name="connsiteX59" fmla="*/ 5930545 w 6270055"/>
              <a:gd name="connsiteY59" fmla="*/ 1691233 h 2794182"/>
              <a:gd name="connsiteX60" fmla="*/ 5908978 w 6270055"/>
              <a:gd name="connsiteY60" fmla="*/ 1751866 h 2794182"/>
              <a:gd name="connsiteX61" fmla="*/ 5861426 w 6270055"/>
              <a:gd name="connsiteY61" fmla="*/ 1747530 h 2794182"/>
              <a:gd name="connsiteX62" fmla="*/ 5844588 w 6270055"/>
              <a:gd name="connsiteY62" fmla="*/ 1752670 h 2794182"/>
              <a:gd name="connsiteX63" fmla="*/ 5789740 w 6270055"/>
              <a:gd name="connsiteY63" fmla="*/ 1775173 h 2794182"/>
              <a:gd name="connsiteX64" fmla="*/ 5678601 w 6270055"/>
              <a:gd name="connsiteY64" fmla="*/ 1836032 h 2794182"/>
              <a:gd name="connsiteX65" fmla="*/ 5652604 w 6270055"/>
              <a:gd name="connsiteY65" fmla="*/ 1851998 h 2794182"/>
              <a:gd name="connsiteX66" fmla="*/ 5649597 w 6270055"/>
              <a:gd name="connsiteY66" fmla="*/ 1859148 h 2794182"/>
              <a:gd name="connsiteX67" fmla="*/ 5658765 w 6270055"/>
              <a:gd name="connsiteY67" fmla="*/ 1861590 h 2794182"/>
              <a:gd name="connsiteX68" fmla="*/ 5741775 w 6270055"/>
              <a:gd name="connsiteY68" fmla="*/ 1846447 h 2794182"/>
              <a:gd name="connsiteX69" fmla="*/ 5887058 w 6270055"/>
              <a:gd name="connsiteY69" fmla="*/ 1779312 h 2794182"/>
              <a:gd name="connsiteX70" fmla="*/ 5904623 w 6270055"/>
              <a:gd name="connsiteY70" fmla="*/ 1772881 h 2794182"/>
              <a:gd name="connsiteX71" fmla="*/ 5888250 w 6270055"/>
              <a:gd name="connsiteY71" fmla="*/ 1782024 h 2794182"/>
              <a:gd name="connsiteX72" fmla="*/ 5745582 w 6270055"/>
              <a:gd name="connsiteY72" fmla="*/ 1849951 h 2794182"/>
              <a:gd name="connsiteX73" fmla="*/ 5706487 w 6270055"/>
              <a:gd name="connsiteY73" fmla="*/ 1875885 h 2794182"/>
              <a:gd name="connsiteX74" fmla="*/ 5686536 w 6270055"/>
              <a:gd name="connsiteY74" fmla="*/ 1876891 h 2794182"/>
              <a:gd name="connsiteX75" fmla="*/ 5664886 w 6270055"/>
              <a:gd name="connsiteY75" fmla="*/ 1912312 h 2794182"/>
              <a:gd name="connsiteX76" fmla="*/ 5651397 w 6270055"/>
              <a:gd name="connsiteY76" fmla="*/ 1930222 h 2794182"/>
              <a:gd name="connsiteX77" fmla="*/ 5628062 w 6270055"/>
              <a:gd name="connsiteY77" fmla="*/ 1919120 h 2794182"/>
              <a:gd name="connsiteX78" fmla="*/ 5607098 w 6270055"/>
              <a:gd name="connsiteY78" fmla="*/ 1940640 h 2794182"/>
              <a:gd name="connsiteX79" fmla="*/ 5581769 w 6270055"/>
              <a:gd name="connsiteY79" fmla="*/ 1916172 h 2794182"/>
              <a:gd name="connsiteX80" fmla="*/ 5555935 w 6270055"/>
              <a:gd name="connsiteY80" fmla="*/ 1928829 h 2794182"/>
              <a:gd name="connsiteX81" fmla="*/ 5531816 w 6270055"/>
              <a:gd name="connsiteY81" fmla="*/ 1933609 h 2794182"/>
              <a:gd name="connsiteX82" fmla="*/ 5487264 w 6270055"/>
              <a:gd name="connsiteY82" fmla="*/ 1962592 h 2794182"/>
              <a:gd name="connsiteX83" fmla="*/ 5473652 w 6270055"/>
              <a:gd name="connsiteY83" fmla="*/ 1942681 h 2794182"/>
              <a:gd name="connsiteX84" fmla="*/ 5443021 w 6270055"/>
              <a:gd name="connsiteY84" fmla="*/ 1958419 h 2794182"/>
              <a:gd name="connsiteX85" fmla="*/ 5411239 w 6270055"/>
              <a:gd name="connsiteY85" fmla="*/ 1984051 h 2794182"/>
              <a:gd name="connsiteX86" fmla="*/ 5385430 w 6270055"/>
              <a:gd name="connsiteY86" fmla="*/ 1982778 h 2794182"/>
              <a:gd name="connsiteX87" fmla="*/ 5361017 w 6270055"/>
              <a:gd name="connsiteY87" fmla="*/ 1993515 h 2794182"/>
              <a:gd name="connsiteX88" fmla="*/ 5336432 w 6270055"/>
              <a:gd name="connsiteY88" fmla="*/ 1994293 h 2794182"/>
              <a:gd name="connsiteX89" fmla="*/ 5319952 w 6270055"/>
              <a:gd name="connsiteY89" fmla="*/ 1992153 h 2794182"/>
              <a:gd name="connsiteX90" fmla="*/ 5330956 w 6270055"/>
              <a:gd name="connsiteY90" fmla="*/ 1970803 h 2794182"/>
              <a:gd name="connsiteX91" fmla="*/ 5361791 w 6270055"/>
              <a:gd name="connsiteY91" fmla="*/ 1964362 h 2794182"/>
              <a:gd name="connsiteX92" fmla="*/ 5368270 w 6270055"/>
              <a:gd name="connsiteY92" fmla="*/ 1954067 h 2794182"/>
              <a:gd name="connsiteX93" fmla="*/ 5377168 w 6270055"/>
              <a:gd name="connsiteY93" fmla="*/ 1948536 h 2794182"/>
              <a:gd name="connsiteX94" fmla="*/ 5457228 w 6270055"/>
              <a:gd name="connsiteY94" fmla="*/ 1925950 h 2794182"/>
              <a:gd name="connsiteX95" fmla="*/ 5529340 w 6270055"/>
              <a:gd name="connsiteY95" fmla="*/ 1889702 h 2794182"/>
              <a:gd name="connsiteX96" fmla="*/ 5544657 w 6270055"/>
              <a:gd name="connsiteY96" fmla="*/ 1888467 h 2794182"/>
              <a:gd name="connsiteX97" fmla="*/ 5553424 w 6270055"/>
              <a:gd name="connsiteY97" fmla="*/ 1885583 h 2794182"/>
              <a:gd name="connsiteX98" fmla="*/ 5627683 w 6270055"/>
              <a:gd name="connsiteY98" fmla="*/ 1846125 h 2794182"/>
              <a:gd name="connsiteX99" fmla="*/ 5635747 w 6270055"/>
              <a:gd name="connsiteY99" fmla="*/ 1830601 h 2794182"/>
              <a:gd name="connsiteX100" fmla="*/ 5628199 w 6270055"/>
              <a:gd name="connsiteY100" fmla="*/ 1822267 h 2794182"/>
              <a:gd name="connsiteX101" fmla="*/ 5580923 w 6270055"/>
              <a:gd name="connsiteY101" fmla="*/ 1839174 h 2794182"/>
              <a:gd name="connsiteX102" fmla="*/ 5623098 w 6270055"/>
              <a:gd name="connsiteY102" fmla="*/ 1818035 h 2794182"/>
              <a:gd name="connsiteX103" fmla="*/ 5623365 w 6270055"/>
              <a:gd name="connsiteY103" fmla="*/ 1772273 h 2794182"/>
              <a:gd name="connsiteX104" fmla="*/ 5618202 w 6270055"/>
              <a:gd name="connsiteY104" fmla="*/ 1769365 h 2794182"/>
              <a:gd name="connsiteX105" fmla="*/ 5585284 w 6270055"/>
              <a:gd name="connsiteY105" fmla="*/ 1777692 h 2794182"/>
              <a:gd name="connsiteX106" fmla="*/ 5578233 w 6270055"/>
              <a:gd name="connsiteY106" fmla="*/ 1772700 h 2794182"/>
              <a:gd name="connsiteX107" fmla="*/ 5562014 w 6270055"/>
              <a:gd name="connsiteY107" fmla="*/ 1765265 h 2794182"/>
              <a:gd name="connsiteX108" fmla="*/ 5554203 w 6270055"/>
              <a:gd name="connsiteY108" fmla="*/ 1762226 h 2794182"/>
              <a:gd name="connsiteX109" fmla="*/ 5547086 w 6270055"/>
              <a:gd name="connsiteY109" fmla="*/ 1758558 h 2794182"/>
              <a:gd name="connsiteX110" fmla="*/ 5493996 w 6270055"/>
              <a:gd name="connsiteY110" fmla="*/ 1785792 h 2794182"/>
              <a:gd name="connsiteX111" fmla="*/ 5462304 w 6270055"/>
              <a:gd name="connsiteY111" fmla="*/ 1796170 h 2794182"/>
              <a:gd name="connsiteX112" fmla="*/ 5442687 w 6270055"/>
              <a:gd name="connsiteY112" fmla="*/ 1803827 h 2794182"/>
              <a:gd name="connsiteX113" fmla="*/ 5398905 w 6270055"/>
              <a:gd name="connsiteY113" fmla="*/ 1844125 h 2794182"/>
              <a:gd name="connsiteX114" fmla="*/ 5393888 w 6270055"/>
              <a:gd name="connsiteY114" fmla="*/ 1865108 h 2794182"/>
              <a:gd name="connsiteX115" fmla="*/ 5428065 w 6270055"/>
              <a:gd name="connsiteY115" fmla="*/ 1858169 h 2794182"/>
              <a:gd name="connsiteX116" fmla="*/ 5453801 w 6270055"/>
              <a:gd name="connsiteY116" fmla="*/ 1847498 h 2794182"/>
              <a:gd name="connsiteX117" fmla="*/ 5427845 w 6270055"/>
              <a:gd name="connsiteY117" fmla="*/ 1876070 h 2794182"/>
              <a:gd name="connsiteX118" fmla="*/ 5398155 w 6270055"/>
              <a:gd name="connsiteY118" fmla="*/ 1913084 h 2794182"/>
              <a:gd name="connsiteX119" fmla="*/ 5358038 w 6270055"/>
              <a:gd name="connsiteY119" fmla="*/ 1892530 h 2794182"/>
              <a:gd name="connsiteX120" fmla="*/ 5379337 w 6270055"/>
              <a:gd name="connsiteY120" fmla="*/ 1877658 h 2794182"/>
              <a:gd name="connsiteX121" fmla="*/ 5379566 w 6270055"/>
              <a:gd name="connsiteY121" fmla="*/ 1873026 h 2794182"/>
              <a:gd name="connsiteX122" fmla="*/ 5374966 w 6270055"/>
              <a:gd name="connsiteY122" fmla="*/ 1872135 h 2794182"/>
              <a:gd name="connsiteX123" fmla="*/ 5372947 w 6270055"/>
              <a:gd name="connsiteY123" fmla="*/ 1872699 h 2794182"/>
              <a:gd name="connsiteX124" fmla="*/ 5314015 w 6270055"/>
              <a:gd name="connsiteY124" fmla="*/ 1870454 h 2794182"/>
              <a:gd name="connsiteX125" fmla="*/ 5270563 w 6270055"/>
              <a:gd name="connsiteY125" fmla="*/ 1863667 h 2794182"/>
              <a:gd name="connsiteX126" fmla="*/ 5257925 w 6270055"/>
              <a:gd name="connsiteY126" fmla="*/ 1864370 h 2794182"/>
              <a:gd name="connsiteX127" fmla="*/ 5259421 w 6270055"/>
              <a:gd name="connsiteY127" fmla="*/ 1874395 h 2794182"/>
              <a:gd name="connsiteX128" fmla="*/ 5244976 w 6270055"/>
              <a:gd name="connsiteY128" fmla="*/ 1898229 h 2794182"/>
              <a:gd name="connsiteX129" fmla="*/ 5213145 w 6270055"/>
              <a:gd name="connsiteY129" fmla="*/ 1897985 h 2794182"/>
              <a:gd name="connsiteX130" fmla="*/ 5207099 w 6270055"/>
              <a:gd name="connsiteY130" fmla="*/ 1912946 h 2794182"/>
              <a:gd name="connsiteX131" fmla="*/ 5187808 w 6270055"/>
              <a:gd name="connsiteY131" fmla="*/ 1913984 h 2794182"/>
              <a:gd name="connsiteX132" fmla="*/ 5182253 w 6270055"/>
              <a:gd name="connsiteY132" fmla="*/ 1919017 h 2794182"/>
              <a:gd name="connsiteX133" fmla="*/ 5156232 w 6270055"/>
              <a:gd name="connsiteY133" fmla="*/ 1948914 h 2794182"/>
              <a:gd name="connsiteX134" fmla="*/ 5146657 w 6270055"/>
              <a:gd name="connsiteY134" fmla="*/ 1981613 h 2794182"/>
              <a:gd name="connsiteX135" fmla="*/ 5143128 w 6270055"/>
              <a:gd name="connsiteY135" fmla="*/ 1999350 h 2794182"/>
              <a:gd name="connsiteX136" fmla="*/ 5128112 w 6270055"/>
              <a:gd name="connsiteY136" fmla="*/ 2007898 h 2794182"/>
              <a:gd name="connsiteX137" fmla="*/ 5141227 w 6270055"/>
              <a:gd name="connsiteY137" fmla="*/ 2024466 h 2794182"/>
              <a:gd name="connsiteX138" fmla="*/ 5091804 w 6270055"/>
              <a:gd name="connsiteY138" fmla="*/ 2044584 h 2794182"/>
              <a:gd name="connsiteX139" fmla="*/ 5081936 w 6270055"/>
              <a:gd name="connsiteY139" fmla="*/ 2083239 h 2794182"/>
              <a:gd name="connsiteX140" fmla="*/ 5052982 w 6270055"/>
              <a:gd name="connsiteY140" fmla="*/ 2078493 h 2794182"/>
              <a:gd name="connsiteX141" fmla="*/ 5032213 w 6270055"/>
              <a:gd name="connsiteY141" fmla="*/ 2096044 h 2794182"/>
              <a:gd name="connsiteX142" fmla="*/ 5030267 w 6270055"/>
              <a:gd name="connsiteY142" fmla="*/ 2108554 h 2794182"/>
              <a:gd name="connsiteX143" fmla="*/ 5026697 w 6270055"/>
              <a:gd name="connsiteY143" fmla="*/ 2113684 h 2794182"/>
              <a:gd name="connsiteX144" fmla="*/ 5013316 w 6270055"/>
              <a:gd name="connsiteY144" fmla="*/ 2142878 h 2794182"/>
              <a:gd name="connsiteX145" fmla="*/ 4991191 w 6270055"/>
              <a:gd name="connsiteY145" fmla="*/ 2161025 h 2794182"/>
              <a:gd name="connsiteX146" fmla="*/ 4977662 w 6270055"/>
              <a:gd name="connsiteY146" fmla="*/ 2166329 h 2794182"/>
              <a:gd name="connsiteX147" fmla="*/ 4951622 w 6270055"/>
              <a:gd name="connsiteY147" fmla="*/ 2169688 h 2794182"/>
              <a:gd name="connsiteX148" fmla="*/ 4981837 w 6270055"/>
              <a:gd name="connsiteY148" fmla="*/ 2175823 h 2794182"/>
              <a:gd name="connsiteX149" fmla="*/ 4998750 w 6270055"/>
              <a:gd name="connsiteY149" fmla="*/ 2182627 h 2794182"/>
              <a:gd name="connsiteX150" fmla="*/ 4998652 w 6270055"/>
              <a:gd name="connsiteY150" fmla="*/ 2184613 h 2794182"/>
              <a:gd name="connsiteX151" fmla="*/ 4996601 w 6270055"/>
              <a:gd name="connsiteY151" fmla="*/ 2185839 h 2794182"/>
              <a:gd name="connsiteX152" fmla="*/ 5008817 w 6270055"/>
              <a:gd name="connsiteY152" fmla="*/ 2193739 h 2794182"/>
              <a:gd name="connsiteX153" fmla="*/ 4992606 w 6270055"/>
              <a:gd name="connsiteY153" fmla="*/ 2199574 h 2794182"/>
              <a:gd name="connsiteX154" fmla="*/ 4989544 w 6270055"/>
              <a:gd name="connsiteY154" fmla="*/ 2221315 h 2794182"/>
              <a:gd name="connsiteX155" fmla="*/ 4954617 w 6270055"/>
              <a:gd name="connsiteY155" fmla="*/ 2243475 h 2794182"/>
              <a:gd name="connsiteX156" fmla="*/ 4943962 w 6270055"/>
              <a:gd name="connsiteY156" fmla="*/ 2244276 h 2794182"/>
              <a:gd name="connsiteX157" fmla="*/ 4933497 w 6270055"/>
              <a:gd name="connsiteY157" fmla="*/ 2281574 h 2794182"/>
              <a:gd name="connsiteX158" fmla="*/ 4918211 w 6270055"/>
              <a:gd name="connsiteY158" fmla="*/ 2282147 h 2794182"/>
              <a:gd name="connsiteX159" fmla="*/ 4877277 w 6270055"/>
              <a:gd name="connsiteY159" fmla="*/ 2278137 h 2794182"/>
              <a:gd name="connsiteX160" fmla="*/ 4834259 w 6270055"/>
              <a:gd name="connsiteY160" fmla="*/ 2276015 h 2794182"/>
              <a:gd name="connsiteX161" fmla="*/ 4801897 w 6270055"/>
              <a:gd name="connsiteY161" fmla="*/ 2273092 h 2794182"/>
              <a:gd name="connsiteX162" fmla="*/ 4814447 w 6270055"/>
              <a:gd name="connsiteY162" fmla="*/ 2287643 h 2794182"/>
              <a:gd name="connsiteX163" fmla="*/ 4809856 w 6270055"/>
              <a:gd name="connsiteY163" fmla="*/ 2300020 h 2794182"/>
              <a:gd name="connsiteX164" fmla="*/ 4781635 w 6270055"/>
              <a:gd name="connsiteY164" fmla="*/ 2307253 h 2794182"/>
              <a:gd name="connsiteX165" fmla="*/ 4751234 w 6270055"/>
              <a:gd name="connsiteY165" fmla="*/ 2318358 h 2794182"/>
              <a:gd name="connsiteX166" fmla="*/ 4733235 w 6270055"/>
              <a:gd name="connsiteY166" fmla="*/ 2320123 h 2794182"/>
              <a:gd name="connsiteX167" fmla="*/ 4691363 w 6270055"/>
              <a:gd name="connsiteY167" fmla="*/ 2348575 h 2794182"/>
              <a:gd name="connsiteX168" fmla="*/ 4685341 w 6270055"/>
              <a:gd name="connsiteY168" fmla="*/ 2349604 h 2794182"/>
              <a:gd name="connsiteX169" fmla="*/ 4643018 w 6270055"/>
              <a:gd name="connsiteY169" fmla="*/ 2346853 h 2794182"/>
              <a:gd name="connsiteX170" fmla="*/ 4605287 w 6270055"/>
              <a:gd name="connsiteY170" fmla="*/ 2331724 h 2794182"/>
              <a:gd name="connsiteX171" fmla="*/ 4632314 w 6270055"/>
              <a:gd name="connsiteY171" fmla="*/ 2321778 h 2794182"/>
              <a:gd name="connsiteX172" fmla="*/ 4646203 w 6270055"/>
              <a:gd name="connsiteY172" fmla="*/ 2309195 h 2794182"/>
              <a:gd name="connsiteX173" fmla="*/ 4631472 w 6270055"/>
              <a:gd name="connsiteY173" fmla="*/ 2298517 h 2794182"/>
              <a:gd name="connsiteX174" fmla="*/ 4660712 w 6270055"/>
              <a:gd name="connsiteY174" fmla="*/ 2284038 h 2794182"/>
              <a:gd name="connsiteX175" fmla="*/ 4653825 w 6270055"/>
              <a:gd name="connsiteY175" fmla="*/ 2275737 h 2794182"/>
              <a:gd name="connsiteX176" fmla="*/ 4617598 w 6270055"/>
              <a:gd name="connsiteY176" fmla="*/ 2283901 h 2794182"/>
              <a:gd name="connsiteX177" fmla="*/ 4610719 w 6270055"/>
              <a:gd name="connsiteY177" fmla="*/ 2288869 h 2794182"/>
              <a:gd name="connsiteX178" fmla="*/ 4598911 w 6270055"/>
              <a:gd name="connsiteY178" fmla="*/ 2299564 h 2794182"/>
              <a:gd name="connsiteX179" fmla="*/ 4587042 w 6270055"/>
              <a:gd name="connsiteY179" fmla="*/ 2311584 h 2794182"/>
              <a:gd name="connsiteX180" fmla="*/ 4545152 w 6270055"/>
              <a:gd name="connsiteY180" fmla="*/ 2313498 h 2794182"/>
              <a:gd name="connsiteX181" fmla="*/ 4581421 w 6270055"/>
              <a:gd name="connsiteY181" fmla="*/ 2317940 h 2794182"/>
              <a:gd name="connsiteX182" fmla="*/ 4553936 w 6270055"/>
              <a:gd name="connsiteY182" fmla="*/ 2337151 h 2794182"/>
              <a:gd name="connsiteX183" fmla="*/ 4523933 w 6270055"/>
              <a:gd name="connsiteY183" fmla="*/ 2299846 h 2794182"/>
              <a:gd name="connsiteX184" fmla="*/ 4512931 w 6270055"/>
              <a:gd name="connsiteY184" fmla="*/ 2374932 h 2794182"/>
              <a:gd name="connsiteX185" fmla="*/ 4512573 w 6270055"/>
              <a:gd name="connsiteY185" fmla="*/ 2382212 h 2794182"/>
              <a:gd name="connsiteX186" fmla="*/ 4500725 w 6270055"/>
              <a:gd name="connsiteY186" fmla="*/ 2380301 h 2794182"/>
              <a:gd name="connsiteX187" fmla="*/ 4491395 w 6270055"/>
              <a:gd name="connsiteY187" fmla="*/ 2381168 h 2794182"/>
              <a:gd name="connsiteX188" fmla="*/ 4472536 w 6270055"/>
              <a:gd name="connsiteY188" fmla="*/ 2386871 h 2794182"/>
              <a:gd name="connsiteX189" fmla="*/ 4464465 w 6270055"/>
              <a:gd name="connsiteY189" fmla="*/ 2389127 h 2794182"/>
              <a:gd name="connsiteX190" fmla="*/ 4453647 w 6270055"/>
              <a:gd name="connsiteY190" fmla="*/ 2393237 h 2794182"/>
              <a:gd name="connsiteX191" fmla="*/ 4444325 w 6270055"/>
              <a:gd name="connsiteY191" fmla="*/ 2407372 h 2794182"/>
              <a:gd name="connsiteX192" fmla="*/ 4427137 w 6270055"/>
              <a:gd name="connsiteY192" fmla="*/ 2433061 h 2794182"/>
              <a:gd name="connsiteX193" fmla="*/ 4405721 w 6270055"/>
              <a:gd name="connsiteY193" fmla="*/ 2423380 h 2794182"/>
              <a:gd name="connsiteX194" fmla="*/ 4362068 w 6270055"/>
              <a:gd name="connsiteY194" fmla="*/ 2461031 h 2794182"/>
              <a:gd name="connsiteX195" fmla="*/ 4337770 w 6270055"/>
              <a:gd name="connsiteY195" fmla="*/ 2496320 h 2794182"/>
              <a:gd name="connsiteX196" fmla="*/ 4296006 w 6270055"/>
              <a:gd name="connsiteY196" fmla="*/ 2536055 h 2794182"/>
              <a:gd name="connsiteX197" fmla="*/ 4266046 w 6270055"/>
              <a:gd name="connsiteY197" fmla="*/ 2565093 h 2794182"/>
              <a:gd name="connsiteX198" fmla="*/ 4250539 w 6270055"/>
              <a:gd name="connsiteY198" fmla="*/ 2583568 h 2794182"/>
              <a:gd name="connsiteX199" fmla="*/ 4250091 w 6270055"/>
              <a:gd name="connsiteY199" fmla="*/ 2606101 h 2794182"/>
              <a:gd name="connsiteX200" fmla="*/ 4241977 w 6270055"/>
              <a:gd name="connsiteY200" fmla="*/ 2595750 h 2794182"/>
              <a:gd name="connsiteX201" fmla="*/ 4229665 w 6270055"/>
              <a:gd name="connsiteY201" fmla="*/ 2589835 h 2794182"/>
              <a:gd name="connsiteX202" fmla="*/ 4203170 w 6270055"/>
              <a:gd name="connsiteY202" fmla="*/ 2602459 h 2794182"/>
              <a:gd name="connsiteX203" fmla="*/ 4168232 w 6270055"/>
              <a:gd name="connsiteY203" fmla="*/ 2611351 h 2794182"/>
              <a:gd name="connsiteX204" fmla="*/ 4108231 w 6270055"/>
              <a:gd name="connsiteY204" fmla="*/ 2644215 h 2794182"/>
              <a:gd name="connsiteX205" fmla="*/ 3999674 w 6270055"/>
              <a:gd name="connsiteY205" fmla="*/ 2706528 h 2794182"/>
              <a:gd name="connsiteX206" fmla="*/ 3992034 w 6270055"/>
              <a:gd name="connsiteY206" fmla="*/ 2713448 h 2794182"/>
              <a:gd name="connsiteX207" fmla="*/ 4003849 w 6270055"/>
              <a:gd name="connsiteY207" fmla="*/ 2716021 h 2794182"/>
              <a:gd name="connsiteX208" fmla="*/ 4099164 w 6270055"/>
              <a:gd name="connsiteY208" fmla="*/ 2693523 h 2794182"/>
              <a:gd name="connsiteX209" fmla="*/ 4164264 w 6270055"/>
              <a:gd name="connsiteY209" fmla="*/ 2664891 h 2794182"/>
              <a:gd name="connsiteX210" fmla="*/ 4102971 w 6270055"/>
              <a:gd name="connsiteY210" fmla="*/ 2697029 h 2794182"/>
              <a:gd name="connsiteX211" fmla="*/ 4048265 w 6270055"/>
              <a:gd name="connsiteY211" fmla="*/ 2730154 h 2794182"/>
              <a:gd name="connsiteX212" fmla="*/ 4028246 w 6270055"/>
              <a:gd name="connsiteY212" fmla="*/ 2732483 h 2794182"/>
              <a:gd name="connsiteX213" fmla="*/ 4006597 w 6270055"/>
              <a:gd name="connsiteY213" fmla="*/ 2767903 h 2794182"/>
              <a:gd name="connsiteX214" fmla="*/ 3994432 w 6270055"/>
              <a:gd name="connsiteY214" fmla="*/ 2785879 h 2794182"/>
              <a:gd name="connsiteX215" fmla="*/ 3969774 w 6270055"/>
              <a:gd name="connsiteY215" fmla="*/ 2774711 h 2794182"/>
              <a:gd name="connsiteX216" fmla="*/ 3947584 w 6270055"/>
              <a:gd name="connsiteY216" fmla="*/ 2794182 h 2794182"/>
              <a:gd name="connsiteX217" fmla="*/ 3908953 w 6270055"/>
              <a:gd name="connsiteY217" fmla="*/ 2770384 h 2794182"/>
              <a:gd name="connsiteX218" fmla="*/ 3904949 w 6270055"/>
              <a:gd name="connsiteY218" fmla="*/ 2770849 h 2794182"/>
              <a:gd name="connsiteX219" fmla="*/ 3878615 w 6270055"/>
              <a:gd name="connsiteY219" fmla="*/ 2785223 h 2794182"/>
              <a:gd name="connsiteX220" fmla="*/ 3878588 w 6270055"/>
              <a:gd name="connsiteY220" fmla="*/ 2785231 h 2794182"/>
              <a:gd name="connsiteX221" fmla="*/ 0 w 6270055"/>
              <a:gd name="connsiteY221" fmla="*/ 2051164 h 2794182"/>
              <a:gd name="connsiteX222" fmla="*/ 3985 w 6270055"/>
              <a:gd name="connsiteY222" fmla="*/ 2045160 h 2794182"/>
              <a:gd name="connsiteX223" fmla="*/ 12516 w 6270055"/>
              <a:gd name="connsiteY223" fmla="*/ 2043006 h 2794182"/>
              <a:gd name="connsiteX224" fmla="*/ 44320 w 6270055"/>
              <a:gd name="connsiteY224" fmla="*/ 2040355 h 2794182"/>
              <a:gd name="connsiteX225" fmla="*/ 50285 w 6270055"/>
              <a:gd name="connsiteY225" fmla="*/ 2041018 h 2794182"/>
              <a:gd name="connsiteX226" fmla="*/ 72813 w 6270055"/>
              <a:gd name="connsiteY226" fmla="*/ 2043006 h 2794182"/>
              <a:gd name="connsiteX227" fmla="*/ 80101 w 6270055"/>
              <a:gd name="connsiteY227" fmla="*/ 2037042 h 2794182"/>
              <a:gd name="connsiteX228" fmla="*/ 65525 w 6270055"/>
              <a:gd name="connsiteY228" fmla="*/ 2017827 h 2794182"/>
              <a:gd name="connsiteX229" fmla="*/ 56248 w 6270055"/>
              <a:gd name="connsiteY229" fmla="*/ 2018489 h 2794182"/>
              <a:gd name="connsiteX230" fmla="*/ 63536 w 6270055"/>
              <a:gd name="connsiteY230" fmla="*/ 2011201 h 2794182"/>
              <a:gd name="connsiteX231" fmla="*/ 83414 w 6270055"/>
              <a:gd name="connsiteY231" fmla="*/ 2019815 h 2794182"/>
              <a:gd name="connsiteX232" fmla="*/ 120521 w 6270055"/>
              <a:gd name="connsiteY232" fmla="*/ 2013189 h 2794182"/>
              <a:gd name="connsiteX233" fmla="*/ 138411 w 6270055"/>
              <a:gd name="connsiteY233" fmla="*/ 2003912 h 2794182"/>
              <a:gd name="connsiteX234" fmla="*/ 121183 w 6270055"/>
              <a:gd name="connsiteY234" fmla="*/ 1960842 h 2794182"/>
              <a:gd name="connsiteX235" fmla="*/ 115882 w 6270055"/>
              <a:gd name="connsiteY235" fmla="*/ 1946928 h 2794182"/>
              <a:gd name="connsiteX236" fmla="*/ 110581 w 6270055"/>
              <a:gd name="connsiteY236" fmla="*/ 1921749 h 2794182"/>
              <a:gd name="connsiteX237" fmla="*/ 112569 w 6270055"/>
              <a:gd name="connsiteY237" fmla="*/ 1903858 h 2794182"/>
              <a:gd name="connsiteX238" fmla="*/ 96004 w 6270055"/>
              <a:gd name="connsiteY238" fmla="*/ 1803141 h 2794182"/>
              <a:gd name="connsiteX239" fmla="*/ 78777 w 6270055"/>
              <a:gd name="connsiteY239" fmla="*/ 1764047 h 2794182"/>
              <a:gd name="connsiteX240" fmla="*/ 73476 w 6270055"/>
              <a:gd name="connsiteY240" fmla="*/ 1742844 h 2794182"/>
              <a:gd name="connsiteX241" fmla="*/ 75463 w 6270055"/>
              <a:gd name="connsiteY241" fmla="*/ 1736881 h 2794182"/>
              <a:gd name="connsiteX242" fmla="*/ 123833 w 6270055"/>
              <a:gd name="connsiteY242" fmla="*/ 1722966 h 2794182"/>
              <a:gd name="connsiteX243" fmla="*/ 200033 w 6270055"/>
              <a:gd name="connsiteY243" fmla="*/ 1749470 h 2794182"/>
              <a:gd name="connsiteX244" fmla="*/ 211960 w 6270055"/>
              <a:gd name="connsiteY244" fmla="*/ 1762723 h 2794182"/>
              <a:gd name="connsiteX245" fmla="*/ 225875 w 6270055"/>
              <a:gd name="connsiteY245" fmla="*/ 1807780 h 2794182"/>
              <a:gd name="connsiteX246" fmla="*/ 216600 w 6270055"/>
              <a:gd name="connsiteY246" fmla="*/ 1824345 h 2794182"/>
              <a:gd name="connsiteX247" fmla="*/ 211960 w 6270055"/>
              <a:gd name="connsiteY247" fmla="*/ 1844886 h 2794182"/>
              <a:gd name="connsiteX248" fmla="*/ 225213 w 6270055"/>
              <a:gd name="connsiteY248" fmla="*/ 1897232 h 2794182"/>
              <a:gd name="connsiteX249" fmla="*/ 245754 w 6270055"/>
              <a:gd name="connsiteY249" fmla="*/ 1904521 h 2794182"/>
              <a:gd name="connsiteX250" fmla="*/ 279546 w 6270055"/>
              <a:gd name="connsiteY250" fmla="*/ 1900545 h 2794182"/>
              <a:gd name="connsiteX251" fmla="*/ 298762 w 6270055"/>
              <a:gd name="connsiteY251" fmla="*/ 1881329 h 2794182"/>
              <a:gd name="connsiteX252" fmla="*/ 342494 w 6270055"/>
              <a:gd name="connsiteY252" fmla="*/ 1864102 h 2794182"/>
              <a:gd name="connsiteX253" fmla="*/ 298762 w 6270055"/>
              <a:gd name="connsiteY253" fmla="*/ 1908496 h 2794182"/>
              <a:gd name="connsiteX254" fmla="*/ 356409 w 6270055"/>
              <a:gd name="connsiteY254" fmla="*/ 1881992 h 2794182"/>
              <a:gd name="connsiteX255" fmla="*/ 395503 w 6270055"/>
              <a:gd name="connsiteY255" fmla="*/ 1850849 h 2794182"/>
              <a:gd name="connsiteX256" fmla="*/ 421345 w 6270055"/>
              <a:gd name="connsiteY256" fmla="*/ 1854162 h 2794182"/>
              <a:gd name="connsiteX257" fmla="*/ 386889 w 6270055"/>
              <a:gd name="connsiteY257" fmla="*/ 1886630 h 2794182"/>
              <a:gd name="connsiteX258" fmla="*/ 439898 w 6270055"/>
              <a:gd name="connsiteY258" fmla="*/ 1856813 h 2794182"/>
              <a:gd name="connsiteX259" fmla="*/ 445861 w 6270055"/>
              <a:gd name="connsiteY259" fmla="*/ 1850187 h 2794182"/>
              <a:gd name="connsiteX260" fmla="*/ 444536 w 6270055"/>
              <a:gd name="connsiteY260" fmla="*/ 1868077 h 2794182"/>
              <a:gd name="connsiteX261" fmla="*/ 429959 w 6270055"/>
              <a:gd name="connsiteY261" fmla="*/ 1896569 h 2794182"/>
              <a:gd name="connsiteX262" fmla="*/ 458452 w 6270055"/>
              <a:gd name="connsiteY262" fmla="*/ 1881992 h 2794182"/>
              <a:gd name="connsiteX263" fmla="*/ 467727 w 6270055"/>
              <a:gd name="connsiteY263" fmla="*/ 1878016 h 2794182"/>
              <a:gd name="connsiteX264" fmla="*/ 488931 w 6270055"/>
              <a:gd name="connsiteY264" fmla="*/ 1864764 h 2794182"/>
              <a:gd name="connsiteX265" fmla="*/ 514773 w 6270055"/>
              <a:gd name="connsiteY265" fmla="*/ 1851512 h 2794182"/>
              <a:gd name="connsiteX266" fmla="*/ 561818 w 6270055"/>
              <a:gd name="connsiteY266" fmla="*/ 1823682 h 2794182"/>
              <a:gd name="connsiteX267" fmla="*/ 559830 w 6270055"/>
              <a:gd name="connsiteY267" fmla="*/ 1817719 h 2794182"/>
              <a:gd name="connsiteX268" fmla="*/ 550553 w 6270055"/>
              <a:gd name="connsiteY268" fmla="*/ 1802479 h 2794182"/>
              <a:gd name="connsiteX269" fmla="*/ 571757 w 6270055"/>
              <a:gd name="connsiteY269" fmla="*/ 1806455 h 2794182"/>
              <a:gd name="connsiteX270" fmla="*/ 540614 w 6270055"/>
              <a:gd name="connsiteY270" fmla="*/ 1744169 h 2794182"/>
              <a:gd name="connsiteX271" fmla="*/ 569769 w 6270055"/>
              <a:gd name="connsiteY271" fmla="*/ 1751458 h 2794182"/>
              <a:gd name="connsiteX272" fmla="*/ 614826 w 6270055"/>
              <a:gd name="connsiteY272" fmla="*/ 1710376 h 2794182"/>
              <a:gd name="connsiteX273" fmla="*/ 618140 w 6270055"/>
              <a:gd name="connsiteY273" fmla="*/ 1698449 h 2794182"/>
              <a:gd name="connsiteX274" fmla="*/ 614165 w 6270055"/>
              <a:gd name="connsiteY274" fmla="*/ 1697124 h 2794182"/>
              <a:gd name="connsiteX275" fmla="*/ 606876 w 6270055"/>
              <a:gd name="connsiteY275" fmla="*/ 1665319 h 2794182"/>
              <a:gd name="connsiteX276" fmla="*/ 607538 w 6270055"/>
              <a:gd name="connsiteY276" fmla="*/ 1653392 h 2794182"/>
              <a:gd name="connsiteX277" fmla="*/ 620790 w 6270055"/>
              <a:gd name="connsiteY277" fmla="*/ 1654717 h 2794182"/>
              <a:gd name="connsiteX278" fmla="*/ 634042 w 6270055"/>
              <a:gd name="connsiteY278" fmla="*/ 1650079 h 2794182"/>
              <a:gd name="connsiteX279" fmla="*/ 645969 w 6270055"/>
              <a:gd name="connsiteY279" fmla="*/ 1624900 h 2794182"/>
              <a:gd name="connsiteX280" fmla="*/ 653258 w 6270055"/>
              <a:gd name="connsiteY280" fmla="*/ 1595745 h 2794182"/>
              <a:gd name="connsiteX281" fmla="*/ 680425 w 6270055"/>
              <a:gd name="connsiteY281" fmla="*/ 1559302 h 2794182"/>
              <a:gd name="connsiteX282" fmla="*/ 649282 w 6270055"/>
              <a:gd name="connsiteY282" fmla="*/ 1630201 h 2794182"/>
              <a:gd name="connsiteX283" fmla="*/ 657896 w 6270055"/>
              <a:gd name="connsiteY283" fmla="*/ 1648754 h 2794182"/>
              <a:gd name="connsiteX284" fmla="*/ 668499 w 6270055"/>
              <a:gd name="connsiteY284" fmla="*/ 1654055 h 2794182"/>
              <a:gd name="connsiteX285" fmla="*/ 669823 w 6270055"/>
              <a:gd name="connsiteY285" fmla="*/ 1664656 h 2794182"/>
              <a:gd name="connsiteX286" fmla="*/ 689701 w 6270055"/>
              <a:gd name="connsiteY286" fmla="*/ 1652729 h 2794182"/>
              <a:gd name="connsiteX287" fmla="*/ 712230 w 6270055"/>
              <a:gd name="connsiteY287" fmla="*/ 1626225 h 2794182"/>
              <a:gd name="connsiteX288" fmla="*/ 717531 w 6270055"/>
              <a:gd name="connsiteY288" fmla="*/ 1622912 h 2794182"/>
              <a:gd name="connsiteX289" fmla="*/ 728134 w 6270055"/>
              <a:gd name="connsiteY289" fmla="*/ 1606347 h 2794182"/>
              <a:gd name="connsiteX290" fmla="*/ 728133 w 6270055"/>
              <a:gd name="connsiteY290" fmla="*/ 1605684 h 2794182"/>
              <a:gd name="connsiteX291" fmla="*/ 728795 w 6270055"/>
              <a:gd name="connsiteY291" fmla="*/ 1605684 h 2794182"/>
              <a:gd name="connsiteX292" fmla="*/ 730783 w 6270055"/>
              <a:gd name="connsiteY292" fmla="*/ 1583155 h 2794182"/>
              <a:gd name="connsiteX293" fmla="*/ 735421 w 6270055"/>
              <a:gd name="connsiteY293" fmla="*/ 1560627 h 2794182"/>
              <a:gd name="connsiteX294" fmla="*/ 745360 w 6270055"/>
              <a:gd name="connsiteY294" fmla="*/ 1557314 h 2794182"/>
              <a:gd name="connsiteX295" fmla="*/ 787105 w 6270055"/>
              <a:gd name="connsiteY295" fmla="*/ 1488402 h 2794182"/>
              <a:gd name="connsiteX296" fmla="*/ 797044 w 6270055"/>
              <a:gd name="connsiteY296" fmla="*/ 1486415 h 2794182"/>
              <a:gd name="connsiteX297" fmla="*/ 795056 w 6270055"/>
              <a:gd name="connsiteY297" fmla="*/ 1489728 h 2794182"/>
              <a:gd name="connsiteX298" fmla="*/ 794393 w 6270055"/>
              <a:gd name="connsiteY298" fmla="*/ 1491715 h 2794182"/>
              <a:gd name="connsiteX299" fmla="*/ 796381 w 6270055"/>
              <a:gd name="connsiteY299" fmla="*/ 1493041 h 2794182"/>
              <a:gd name="connsiteX300" fmla="*/ 808308 w 6270055"/>
              <a:gd name="connsiteY300" fmla="*/ 1493703 h 2794182"/>
              <a:gd name="connsiteX301" fmla="*/ 783129 w 6270055"/>
              <a:gd name="connsiteY301" fmla="*/ 1531472 h 2794182"/>
              <a:gd name="connsiteX302" fmla="*/ 787767 w 6270055"/>
              <a:gd name="connsiteY302" fmla="*/ 1533460 h 2794182"/>
              <a:gd name="connsiteX303" fmla="*/ 786442 w 6270055"/>
              <a:gd name="connsiteY303" fmla="*/ 1534785 h 2794182"/>
              <a:gd name="connsiteX304" fmla="*/ 762588 w 6270055"/>
              <a:gd name="connsiteY304" fmla="*/ 1568578 h 2794182"/>
              <a:gd name="connsiteX305" fmla="*/ 780479 w 6270055"/>
              <a:gd name="connsiteY305" fmla="*/ 1567915 h 2794182"/>
              <a:gd name="connsiteX306" fmla="*/ 788430 w 6270055"/>
              <a:gd name="connsiteY306" fmla="*/ 1576529 h 2794182"/>
              <a:gd name="connsiteX307" fmla="*/ 759275 w 6270055"/>
              <a:gd name="connsiteY307" fmla="*/ 1612973 h 2794182"/>
              <a:gd name="connsiteX308" fmla="*/ 730783 w 6270055"/>
              <a:gd name="connsiteY308" fmla="*/ 1607009 h 2794182"/>
              <a:gd name="connsiteX309" fmla="*/ 731446 w 6270055"/>
              <a:gd name="connsiteY309" fmla="*/ 1608334 h 2794182"/>
              <a:gd name="connsiteX310" fmla="*/ 747348 w 6270055"/>
              <a:gd name="connsiteY310" fmla="*/ 1633514 h 2794182"/>
              <a:gd name="connsiteX311" fmla="*/ 769214 w 6270055"/>
              <a:gd name="connsiteY311" fmla="*/ 1616286 h 2794182"/>
              <a:gd name="connsiteX312" fmla="*/ 785117 w 6270055"/>
              <a:gd name="connsiteY312" fmla="*/ 1640140 h 2794182"/>
              <a:gd name="connsiteX313" fmla="*/ 770540 w 6270055"/>
              <a:gd name="connsiteY313" fmla="*/ 1660681 h 2794182"/>
              <a:gd name="connsiteX314" fmla="*/ 734759 w 6270055"/>
              <a:gd name="connsiteY314" fmla="*/ 1689836 h 2794182"/>
              <a:gd name="connsiteX315" fmla="*/ 753312 w 6270055"/>
              <a:gd name="connsiteY315" fmla="*/ 1692486 h 2794182"/>
              <a:gd name="connsiteX316" fmla="*/ 764576 w 6270055"/>
              <a:gd name="connsiteY316" fmla="*/ 1689173 h 2794182"/>
              <a:gd name="connsiteX317" fmla="*/ 780479 w 6270055"/>
              <a:gd name="connsiteY317" fmla="*/ 1683209 h 2794182"/>
              <a:gd name="connsiteX318" fmla="*/ 792406 w 6270055"/>
              <a:gd name="connsiteY318" fmla="*/ 1667307 h 2794182"/>
              <a:gd name="connsiteX319" fmla="*/ 813609 w 6270055"/>
              <a:gd name="connsiteY319" fmla="*/ 1639477 h 2794182"/>
              <a:gd name="connsiteX320" fmla="*/ 846077 w 6270055"/>
              <a:gd name="connsiteY320" fmla="*/ 1645441 h 2794182"/>
              <a:gd name="connsiteX321" fmla="*/ 904387 w 6270055"/>
              <a:gd name="connsiteY321" fmla="*/ 1601046 h 2794182"/>
              <a:gd name="connsiteX322" fmla="*/ 934204 w 6270055"/>
              <a:gd name="connsiteY322" fmla="*/ 1562615 h 2794182"/>
              <a:gd name="connsiteX323" fmla="*/ 989863 w 6270055"/>
              <a:gd name="connsiteY323" fmla="*/ 1516894 h 2794182"/>
              <a:gd name="connsiteX324" fmla="*/ 1030282 w 6270055"/>
              <a:gd name="connsiteY324" fmla="*/ 1483764 h 2794182"/>
              <a:gd name="connsiteX325" fmla="*/ 1050160 w 6270055"/>
              <a:gd name="connsiteY325" fmla="*/ 1463223 h 2794182"/>
              <a:gd name="connsiteX326" fmla="*/ 1047510 w 6270055"/>
              <a:gd name="connsiteY326" fmla="*/ 1441357 h 2794182"/>
              <a:gd name="connsiteX327" fmla="*/ 1061425 w 6270055"/>
              <a:gd name="connsiteY327" fmla="*/ 1450634 h 2794182"/>
              <a:gd name="connsiteX328" fmla="*/ 1079978 w 6270055"/>
              <a:gd name="connsiteY328" fmla="*/ 1454609 h 2794182"/>
              <a:gd name="connsiteX329" fmla="*/ 1116421 w 6270055"/>
              <a:gd name="connsiteY329" fmla="*/ 1437381 h 2794182"/>
              <a:gd name="connsiteX330" fmla="*/ 1166117 w 6270055"/>
              <a:gd name="connsiteY330" fmla="*/ 1423467 h 2794182"/>
              <a:gd name="connsiteX331" fmla="*/ 1249606 w 6270055"/>
              <a:gd name="connsiteY331" fmla="*/ 1381723 h 2794182"/>
              <a:gd name="connsiteX332" fmla="*/ 1400018 w 6270055"/>
              <a:gd name="connsiteY332" fmla="*/ 1302872 h 2794182"/>
              <a:gd name="connsiteX333" fmla="*/ 1409957 w 6270055"/>
              <a:gd name="connsiteY333" fmla="*/ 1294921 h 2794182"/>
              <a:gd name="connsiteX334" fmla="*/ 1392067 w 6270055"/>
              <a:gd name="connsiteY334" fmla="*/ 1294258 h 2794182"/>
              <a:gd name="connsiteX335" fmla="*/ 1255569 w 6270055"/>
              <a:gd name="connsiteY335" fmla="*/ 1331364 h 2794182"/>
              <a:gd name="connsiteX336" fmla="*/ 1248943 w 6270055"/>
              <a:gd name="connsiteY336" fmla="*/ 1328051 h 2794182"/>
              <a:gd name="connsiteX337" fmla="*/ 1323818 w 6270055"/>
              <a:gd name="connsiteY337" fmla="*/ 1286969 h 2794182"/>
              <a:gd name="connsiteX338" fmla="*/ 1352973 w 6270055"/>
              <a:gd name="connsiteY338" fmla="*/ 1281668 h 2794182"/>
              <a:gd name="connsiteX339" fmla="*/ 1378814 w 6270055"/>
              <a:gd name="connsiteY339" fmla="*/ 1243237 h 2794182"/>
              <a:gd name="connsiteX340" fmla="*/ 1394718 w 6270055"/>
              <a:gd name="connsiteY340" fmla="*/ 1223359 h 2794182"/>
              <a:gd name="connsiteX341" fmla="*/ 1432487 w 6270055"/>
              <a:gd name="connsiteY341" fmla="*/ 1230647 h 2794182"/>
              <a:gd name="connsiteX342" fmla="*/ 1461640 w 6270055"/>
              <a:gd name="connsiteY342" fmla="*/ 1207456 h 2794182"/>
              <a:gd name="connsiteX343" fmla="*/ 1521275 w 6270055"/>
              <a:gd name="connsiteY343" fmla="*/ 1225347 h 2794182"/>
              <a:gd name="connsiteX344" fmla="*/ 1527239 w 6270055"/>
              <a:gd name="connsiteY344" fmla="*/ 1224021 h 2794182"/>
              <a:gd name="connsiteX345" fmla="*/ 1604101 w 6270055"/>
              <a:gd name="connsiteY345" fmla="*/ 1192216 h 2794182"/>
              <a:gd name="connsiteX346" fmla="*/ 1621329 w 6270055"/>
              <a:gd name="connsiteY346" fmla="*/ 1180952 h 2794182"/>
              <a:gd name="connsiteX347" fmla="*/ 1620004 w 6270055"/>
              <a:gd name="connsiteY347" fmla="*/ 1161736 h 2794182"/>
              <a:gd name="connsiteX348" fmla="*/ 1629280 w 6270055"/>
              <a:gd name="connsiteY348" fmla="*/ 1117341 h 2794182"/>
              <a:gd name="connsiteX349" fmla="*/ 1633256 w 6270055"/>
              <a:gd name="connsiteY349" fmla="*/ 1169688 h 2794182"/>
              <a:gd name="connsiteX350" fmla="*/ 1657773 w 6270055"/>
              <a:gd name="connsiteY350" fmla="*/ 1180952 h 2794182"/>
              <a:gd name="connsiteX351" fmla="*/ 1662411 w 6270055"/>
              <a:gd name="connsiteY351" fmla="*/ 1169688 h 2794182"/>
              <a:gd name="connsiteX352" fmla="*/ 1685602 w 6270055"/>
              <a:gd name="connsiteY352" fmla="*/ 1163062 h 2794182"/>
              <a:gd name="connsiteX353" fmla="*/ 1686265 w 6270055"/>
              <a:gd name="connsiteY353" fmla="*/ 1163062 h 2794182"/>
              <a:gd name="connsiteX354" fmla="*/ 1688915 w 6270055"/>
              <a:gd name="connsiteY354" fmla="*/ 1159086 h 2794182"/>
              <a:gd name="connsiteX355" fmla="*/ 1691566 w 6270055"/>
              <a:gd name="connsiteY355" fmla="*/ 1139207 h 2794182"/>
              <a:gd name="connsiteX356" fmla="*/ 1694216 w 6270055"/>
              <a:gd name="connsiteY356" fmla="*/ 1141195 h 2794182"/>
              <a:gd name="connsiteX357" fmla="*/ 1711444 w 6270055"/>
              <a:gd name="connsiteY357" fmla="*/ 1155110 h 2794182"/>
              <a:gd name="connsiteX358" fmla="*/ 1720058 w 6270055"/>
              <a:gd name="connsiteY358" fmla="*/ 1149147 h 2794182"/>
              <a:gd name="connsiteX359" fmla="*/ 1731985 w 6270055"/>
              <a:gd name="connsiteY359" fmla="*/ 1133244 h 2794182"/>
              <a:gd name="connsiteX360" fmla="*/ 1737286 w 6270055"/>
              <a:gd name="connsiteY360" fmla="*/ 1133244 h 2794182"/>
              <a:gd name="connsiteX361" fmla="*/ 1738611 w 6270055"/>
              <a:gd name="connsiteY361" fmla="*/ 1131919 h 2794182"/>
              <a:gd name="connsiteX362" fmla="*/ 1774392 w 6270055"/>
              <a:gd name="connsiteY362" fmla="*/ 1129931 h 2794182"/>
              <a:gd name="connsiteX363" fmla="*/ 1818124 w 6270055"/>
              <a:gd name="connsiteY363" fmla="*/ 1114691 h 2794182"/>
              <a:gd name="connsiteX364" fmla="*/ 1844628 w 6270055"/>
              <a:gd name="connsiteY364" fmla="*/ 1111378 h 2794182"/>
              <a:gd name="connsiteX365" fmla="*/ 1894324 w 6270055"/>
              <a:gd name="connsiteY365" fmla="*/ 1096138 h 2794182"/>
              <a:gd name="connsiteX366" fmla="*/ 1912214 w 6270055"/>
              <a:gd name="connsiteY366" fmla="*/ 1104752 h 2794182"/>
              <a:gd name="connsiteX367" fmla="*/ 1892999 w 6270055"/>
              <a:gd name="connsiteY367" fmla="*/ 1111378 h 2794182"/>
              <a:gd name="connsiteX368" fmla="*/ 1873121 w 6270055"/>
              <a:gd name="connsiteY368" fmla="*/ 1115354 h 2794182"/>
              <a:gd name="connsiteX369" fmla="*/ 1891673 w 6270055"/>
              <a:gd name="connsiteY369" fmla="*/ 1121317 h 2794182"/>
              <a:gd name="connsiteX370" fmla="*/ 1914865 w 6270055"/>
              <a:gd name="connsiteY370" fmla="*/ 1129931 h 2794182"/>
              <a:gd name="connsiteX371" fmla="*/ 1943357 w 6270055"/>
              <a:gd name="connsiteY371" fmla="*/ 1127943 h 2794182"/>
              <a:gd name="connsiteX372" fmla="*/ 1932755 w 6270055"/>
              <a:gd name="connsiteY372" fmla="*/ 1114028 h 2794182"/>
              <a:gd name="connsiteX373" fmla="*/ 1928780 w 6270055"/>
              <a:gd name="connsiteY373" fmla="*/ 1097463 h 2794182"/>
              <a:gd name="connsiteX374" fmla="*/ 1987089 w 6270055"/>
              <a:gd name="connsiteY374" fmla="*/ 1048430 h 2794182"/>
              <a:gd name="connsiteX375" fmla="*/ 2014919 w 6270055"/>
              <a:gd name="connsiteY375" fmla="*/ 1034515 h 2794182"/>
              <a:gd name="connsiteX376" fmla="*/ 2024859 w 6270055"/>
              <a:gd name="connsiteY376" fmla="*/ 1008673 h 2794182"/>
              <a:gd name="connsiteX377" fmla="*/ 2042748 w 6270055"/>
              <a:gd name="connsiteY377" fmla="*/ 971568 h 2794182"/>
              <a:gd name="connsiteX378" fmla="*/ 2030821 w 6270055"/>
              <a:gd name="connsiteY378" fmla="*/ 1029215 h 2794182"/>
              <a:gd name="connsiteX379" fmla="*/ 2071904 w 6270055"/>
              <a:gd name="connsiteY379" fmla="*/ 1003373 h 2794182"/>
              <a:gd name="connsiteX380" fmla="*/ 2071903 w 6270055"/>
              <a:gd name="connsiteY380" fmla="*/ 990783 h 2794182"/>
              <a:gd name="connsiteX381" fmla="*/ 2061964 w 6270055"/>
              <a:gd name="connsiteY381" fmla="*/ 970905 h 2794182"/>
              <a:gd name="connsiteX382" fmla="*/ 2099070 w 6270055"/>
              <a:gd name="connsiteY382" fmla="*/ 966267 h 2794182"/>
              <a:gd name="connsiteX383" fmla="*/ 2114310 w 6270055"/>
              <a:gd name="connsiteY383" fmla="*/ 964279 h 2794182"/>
              <a:gd name="connsiteX384" fmla="*/ 2172620 w 6270055"/>
              <a:gd name="connsiteY384" fmla="*/ 939100 h 2794182"/>
              <a:gd name="connsiteX385" fmla="*/ 2197799 w 6270055"/>
              <a:gd name="connsiteY385" fmla="*/ 920547 h 2794182"/>
              <a:gd name="connsiteX386" fmla="*/ 2255446 w 6270055"/>
              <a:gd name="connsiteY386" fmla="*/ 880128 h 2794182"/>
              <a:gd name="connsiteX387" fmla="*/ 2268035 w 6270055"/>
              <a:gd name="connsiteY387" fmla="*/ 852298 h 2794182"/>
              <a:gd name="connsiteX388" fmla="*/ 2325682 w 6270055"/>
              <a:gd name="connsiteY388" fmla="*/ 843684 h 2794182"/>
              <a:gd name="connsiteX389" fmla="*/ 2439651 w 6270055"/>
              <a:gd name="connsiteY389" fmla="*/ 811879 h 2794182"/>
              <a:gd name="connsiteX390" fmla="*/ 2422423 w 6270055"/>
              <a:gd name="connsiteY390" fmla="*/ 801277 h 2794182"/>
              <a:gd name="connsiteX391" fmla="*/ 2456216 w 6270055"/>
              <a:gd name="connsiteY391" fmla="*/ 770797 h 2794182"/>
              <a:gd name="connsiteX392" fmla="*/ 2470793 w 6270055"/>
              <a:gd name="connsiteY392" fmla="*/ 759533 h 2794182"/>
              <a:gd name="connsiteX393" fmla="*/ 2519826 w 6270055"/>
              <a:gd name="connsiteY393" fmla="*/ 706524 h 2794182"/>
              <a:gd name="connsiteX394" fmla="*/ 2545006 w 6270055"/>
              <a:gd name="connsiteY394" fmla="*/ 745618 h 2794182"/>
              <a:gd name="connsiteX395" fmla="*/ 2494647 w 6270055"/>
              <a:gd name="connsiteY395" fmla="*/ 764834 h 2794182"/>
              <a:gd name="connsiteX396" fmla="*/ 2508562 w 6270055"/>
              <a:gd name="connsiteY396" fmla="*/ 776098 h 2794182"/>
              <a:gd name="connsiteX397" fmla="*/ 2539705 w 6270055"/>
              <a:gd name="connsiteY397" fmla="*/ 783387 h 2794182"/>
              <a:gd name="connsiteX398" fmla="*/ 2521152 w 6270055"/>
              <a:gd name="connsiteY398" fmla="*/ 765496 h 2794182"/>
              <a:gd name="connsiteX399" fmla="*/ 2552957 w 6270055"/>
              <a:gd name="connsiteY399" fmla="*/ 750919 h 2794182"/>
              <a:gd name="connsiteX400" fmla="*/ 2556270 w 6270055"/>
              <a:gd name="connsiteY400" fmla="*/ 748268 h 2794182"/>
              <a:gd name="connsiteX401" fmla="*/ 2644397 w 6270055"/>
              <a:gd name="connsiteY401" fmla="*/ 729715 h 2794182"/>
              <a:gd name="connsiteX402" fmla="*/ 2669576 w 6270055"/>
              <a:gd name="connsiteY402" fmla="*/ 723752 h 2794182"/>
              <a:gd name="connsiteX403" fmla="*/ 2676865 w 6270055"/>
              <a:gd name="connsiteY403" fmla="*/ 715138 h 2794182"/>
              <a:gd name="connsiteX404" fmla="*/ 2662287 w 6270055"/>
              <a:gd name="connsiteY404" fmla="*/ 713813 h 2794182"/>
              <a:gd name="connsiteX405" fmla="*/ 2613917 w 6270055"/>
              <a:gd name="connsiteY405" fmla="*/ 715138 h 2794182"/>
              <a:gd name="connsiteX406" fmla="*/ 2664275 w 6270055"/>
              <a:gd name="connsiteY406" fmla="*/ 704536 h 2794182"/>
              <a:gd name="connsiteX407" fmla="*/ 2670240 w 6270055"/>
              <a:gd name="connsiteY407" fmla="*/ 693272 h 2794182"/>
              <a:gd name="connsiteX408" fmla="*/ 2683491 w 6270055"/>
              <a:gd name="connsiteY408" fmla="*/ 683333 h 2794182"/>
              <a:gd name="connsiteX409" fmla="*/ 2698731 w 6270055"/>
              <a:gd name="connsiteY409" fmla="*/ 674719 h 2794182"/>
              <a:gd name="connsiteX410" fmla="*/ 2713971 w 6270055"/>
              <a:gd name="connsiteY410" fmla="*/ 664780 h 2794182"/>
              <a:gd name="connsiteX411" fmla="*/ 2726560 w 6270055"/>
              <a:gd name="connsiteY411" fmla="*/ 658816 h 2794182"/>
              <a:gd name="connsiteX412" fmla="*/ 2744451 w 6270055"/>
              <a:gd name="connsiteY412" fmla="*/ 640926 h 2794182"/>
              <a:gd name="connsiteX413" fmla="*/ 2723910 w 6270055"/>
              <a:gd name="connsiteY413" fmla="*/ 616409 h 2794182"/>
              <a:gd name="connsiteX414" fmla="*/ 2747102 w 6270055"/>
              <a:gd name="connsiteY414" fmla="*/ 601832 h 2794182"/>
              <a:gd name="connsiteX415" fmla="*/ 2733187 w 6270055"/>
              <a:gd name="connsiteY415" fmla="*/ 584604 h 2794182"/>
              <a:gd name="connsiteX416" fmla="*/ 2796797 w 6270055"/>
              <a:gd name="connsiteY416" fmla="*/ 558762 h 2794182"/>
              <a:gd name="connsiteX417" fmla="*/ 2803424 w 6270055"/>
              <a:gd name="connsiteY417" fmla="*/ 521656 h 2794182"/>
              <a:gd name="connsiteX418" fmla="*/ 2827939 w 6270055"/>
              <a:gd name="connsiteY418" fmla="*/ 517681 h 2794182"/>
              <a:gd name="connsiteX419" fmla="*/ 2907453 w 6270055"/>
              <a:gd name="connsiteY419" fmla="*/ 505754 h 2794182"/>
              <a:gd name="connsiteX420" fmla="*/ 2902152 w 6270055"/>
              <a:gd name="connsiteY420" fmla="*/ 496477 h 2794182"/>
              <a:gd name="connsiteX421" fmla="*/ 2900164 w 6270055"/>
              <a:gd name="connsiteY421" fmla="*/ 482562 h 2794182"/>
              <a:gd name="connsiteX422" fmla="*/ 2915404 w 6270055"/>
              <a:gd name="connsiteY422" fmla="*/ 444794 h 2794182"/>
              <a:gd name="connsiteX423" fmla="*/ 2957148 w 6270055"/>
              <a:gd name="connsiteY423" fmla="*/ 398411 h 2794182"/>
              <a:gd name="connsiteX424" fmla="*/ 2890225 w 6270055"/>
              <a:gd name="connsiteY424" fmla="*/ 391123 h 2794182"/>
              <a:gd name="connsiteX425" fmla="*/ 2986966 w 6270055"/>
              <a:gd name="connsiteY425" fmla="*/ 383834 h 2794182"/>
              <a:gd name="connsiteX426" fmla="*/ 2956486 w 6270055"/>
              <a:gd name="connsiteY426" fmla="*/ 370581 h 2794182"/>
              <a:gd name="connsiteX427" fmla="*/ 2962449 w 6270055"/>
              <a:gd name="connsiteY427" fmla="*/ 345402 h 2794182"/>
              <a:gd name="connsiteX428" fmla="*/ 3009495 w 6270055"/>
              <a:gd name="connsiteY428" fmla="*/ 361968 h 2794182"/>
              <a:gd name="connsiteX429" fmla="*/ 3008169 w 6270055"/>
              <a:gd name="connsiteY429" fmla="*/ 336789 h 2794182"/>
              <a:gd name="connsiteX430" fmla="*/ 3039974 w 6270055"/>
              <a:gd name="connsiteY430" fmla="*/ 354016 h 2794182"/>
              <a:gd name="connsiteX431" fmla="*/ 3026722 w 6270055"/>
              <a:gd name="connsiteY431" fmla="*/ 355341 h 2794182"/>
              <a:gd name="connsiteX432" fmla="*/ 3055877 w 6270055"/>
              <a:gd name="connsiteY432" fmla="*/ 369256 h 2794182"/>
              <a:gd name="connsiteX433" fmla="*/ 3064491 w 6270055"/>
              <a:gd name="connsiteY433" fmla="*/ 379195 h 2794182"/>
              <a:gd name="connsiteX434" fmla="*/ 3128101 w 6270055"/>
              <a:gd name="connsiteY434" fmla="*/ 332813 h 2794182"/>
              <a:gd name="connsiteX435" fmla="*/ 3132739 w 6270055"/>
              <a:gd name="connsiteY435" fmla="*/ 332150 h 2794182"/>
              <a:gd name="connsiteX436" fmla="*/ 3223517 w 6270055"/>
              <a:gd name="connsiteY436" fmla="*/ 273841 h 2794182"/>
              <a:gd name="connsiteX437" fmla="*/ 3251347 w 6270055"/>
              <a:gd name="connsiteY437" fmla="*/ 259926 h 2794182"/>
              <a:gd name="connsiteX438" fmla="*/ 3253334 w 6270055"/>
              <a:gd name="connsiteY438" fmla="*/ 266552 h 2794182"/>
              <a:gd name="connsiteX439" fmla="*/ 3319595 w 6270055"/>
              <a:gd name="connsiteY439" fmla="*/ 251312 h 2794182"/>
              <a:gd name="connsiteX440" fmla="*/ 3318933 w 6270055"/>
              <a:gd name="connsiteY440" fmla="*/ 257275 h 2794182"/>
              <a:gd name="connsiteX441" fmla="*/ 3318270 w 6270055"/>
              <a:gd name="connsiteY441" fmla="*/ 257938 h 2794182"/>
              <a:gd name="connsiteX442" fmla="*/ 3341462 w 6270055"/>
              <a:gd name="connsiteY442" fmla="*/ 244023 h 2794182"/>
              <a:gd name="connsiteX443" fmla="*/ 3341462 w 6270055"/>
              <a:gd name="connsiteY443" fmla="*/ 232759 h 2794182"/>
              <a:gd name="connsiteX444" fmla="*/ 3342124 w 6270055"/>
              <a:gd name="connsiteY444" fmla="*/ 232096 h 2794182"/>
              <a:gd name="connsiteX445" fmla="*/ 3352063 w 6270055"/>
              <a:gd name="connsiteY445" fmla="*/ 228783 h 2794182"/>
              <a:gd name="connsiteX446" fmla="*/ 3393807 w 6270055"/>
              <a:gd name="connsiteY446" fmla="*/ 159872 h 2794182"/>
              <a:gd name="connsiteX447" fmla="*/ 3403747 w 6270055"/>
              <a:gd name="connsiteY447" fmla="*/ 157884 h 2794182"/>
              <a:gd name="connsiteX448" fmla="*/ 3401759 w 6270055"/>
              <a:gd name="connsiteY448" fmla="*/ 161197 h 2794182"/>
              <a:gd name="connsiteX449" fmla="*/ 3401096 w 6270055"/>
              <a:gd name="connsiteY449" fmla="*/ 163185 h 2794182"/>
              <a:gd name="connsiteX450" fmla="*/ 3403084 w 6270055"/>
              <a:gd name="connsiteY450" fmla="*/ 164510 h 2794182"/>
              <a:gd name="connsiteX451" fmla="*/ 3415011 w 6270055"/>
              <a:gd name="connsiteY451" fmla="*/ 165173 h 2794182"/>
              <a:gd name="connsiteX452" fmla="*/ 3389832 w 6270055"/>
              <a:gd name="connsiteY452" fmla="*/ 202941 h 2794182"/>
              <a:gd name="connsiteX453" fmla="*/ 3394470 w 6270055"/>
              <a:gd name="connsiteY453" fmla="*/ 204929 h 2794182"/>
              <a:gd name="connsiteX454" fmla="*/ 3393145 w 6270055"/>
              <a:gd name="connsiteY454" fmla="*/ 206255 h 2794182"/>
              <a:gd name="connsiteX455" fmla="*/ 3373929 w 6270055"/>
              <a:gd name="connsiteY455" fmla="*/ 232759 h 2794182"/>
              <a:gd name="connsiteX456" fmla="*/ 3448804 w 6270055"/>
              <a:gd name="connsiteY456" fmla="*/ 204929 h 2794182"/>
              <a:gd name="connsiteX457" fmla="*/ 3444828 w 6270055"/>
              <a:gd name="connsiteY457" fmla="*/ 205592 h 2794182"/>
              <a:gd name="connsiteX458" fmla="*/ 3462056 w 6270055"/>
              <a:gd name="connsiteY458" fmla="*/ 173124 h 2794182"/>
              <a:gd name="connsiteX459" fmla="*/ 3481934 w 6270055"/>
              <a:gd name="connsiteY459" fmla="*/ 165173 h 2794182"/>
              <a:gd name="connsiteX460" fmla="*/ 3482598 w 6270055"/>
              <a:gd name="connsiteY460" fmla="*/ 176437 h 2794182"/>
              <a:gd name="connsiteX461" fmla="*/ 3473321 w 6270055"/>
              <a:gd name="connsiteY461" fmla="*/ 189689 h 2794182"/>
              <a:gd name="connsiteX462" fmla="*/ 3491873 w 6270055"/>
              <a:gd name="connsiteY462" fmla="*/ 187039 h 2794182"/>
              <a:gd name="connsiteX463" fmla="*/ 3502475 w 6270055"/>
              <a:gd name="connsiteY463" fmla="*/ 187039 h 2794182"/>
              <a:gd name="connsiteX464" fmla="*/ 3493861 w 6270055"/>
              <a:gd name="connsiteY464" fmla="*/ 183063 h 2794182"/>
              <a:gd name="connsiteX465" fmla="*/ 3519703 w 6270055"/>
              <a:gd name="connsiteY465" fmla="*/ 169149 h 2794182"/>
              <a:gd name="connsiteX466" fmla="*/ 3563435 w 6270055"/>
              <a:gd name="connsiteY466" fmla="*/ 151921 h 2794182"/>
              <a:gd name="connsiteX467" fmla="*/ 3513739 w 6270055"/>
              <a:gd name="connsiteY467" fmla="*/ 162523 h 2794182"/>
              <a:gd name="connsiteX468" fmla="*/ 3589278 w 6270055"/>
              <a:gd name="connsiteY468" fmla="*/ 134693 h 2794182"/>
              <a:gd name="connsiteX469" fmla="*/ 3621746 w 6270055"/>
              <a:gd name="connsiteY469" fmla="*/ 146620 h 2794182"/>
              <a:gd name="connsiteX470" fmla="*/ 3702583 w 6270055"/>
              <a:gd name="connsiteY470" fmla="*/ 102888 h 2794182"/>
              <a:gd name="connsiteX471" fmla="*/ 3763543 w 6270055"/>
              <a:gd name="connsiteY471" fmla="*/ 106863 h 2794182"/>
              <a:gd name="connsiteX472" fmla="*/ 3780771 w 6270055"/>
              <a:gd name="connsiteY472" fmla="*/ 115477 h 2794182"/>
              <a:gd name="connsiteX473" fmla="*/ 3778783 w 6270055"/>
              <a:gd name="connsiteY473" fmla="*/ 119453 h 2794182"/>
              <a:gd name="connsiteX474" fmla="*/ 3820527 w 6270055"/>
              <a:gd name="connsiteY474" fmla="*/ 118128 h 2794182"/>
              <a:gd name="connsiteX475" fmla="*/ 3806613 w 6270055"/>
              <a:gd name="connsiteY475" fmla="*/ 147945 h 2794182"/>
              <a:gd name="connsiteX476" fmla="*/ 3762218 w 6270055"/>
              <a:gd name="connsiteY476" fmla="*/ 168486 h 2794182"/>
              <a:gd name="connsiteX477" fmla="*/ 3842394 w 6270055"/>
              <a:gd name="connsiteY477" fmla="*/ 164510 h 2794182"/>
              <a:gd name="connsiteX478" fmla="*/ 3860947 w 6270055"/>
              <a:gd name="connsiteY478" fmla="*/ 159209 h 2794182"/>
              <a:gd name="connsiteX479" fmla="*/ 3846369 w 6270055"/>
              <a:gd name="connsiteY479" fmla="*/ 147282 h 2794182"/>
              <a:gd name="connsiteX480" fmla="*/ 3832455 w 6270055"/>
              <a:gd name="connsiteY480" fmla="*/ 142644 h 2794182"/>
              <a:gd name="connsiteX481" fmla="*/ 3851009 w 6270055"/>
              <a:gd name="connsiteY481" fmla="*/ 124754 h 2794182"/>
              <a:gd name="connsiteX482" fmla="*/ 3968289 w 6270055"/>
              <a:gd name="connsiteY482" fmla="*/ 98912 h 2794182"/>
              <a:gd name="connsiteX483" fmla="*/ 3996119 w 6270055"/>
              <a:gd name="connsiteY483" fmla="*/ 77708 h 2794182"/>
              <a:gd name="connsiteX484" fmla="*/ 3944435 w 6270055"/>
              <a:gd name="connsiteY484" fmla="*/ 82347 h 2794182"/>
              <a:gd name="connsiteX485" fmla="*/ 3945098 w 6270055"/>
              <a:gd name="connsiteY485" fmla="*/ 71745 h 2794182"/>
              <a:gd name="connsiteX486" fmla="*/ 3979553 w 6270055"/>
              <a:gd name="connsiteY486" fmla="*/ 62468 h 2794182"/>
              <a:gd name="connsiteX487" fmla="*/ 4028587 w 6270055"/>
              <a:gd name="connsiteY487" fmla="*/ 49879 h 2794182"/>
              <a:gd name="connsiteX488" fmla="*/ 4035213 w 6270055"/>
              <a:gd name="connsiteY488" fmla="*/ 45903 h 2794182"/>
              <a:gd name="connsiteX489" fmla="*/ 4053103 w 6270055"/>
              <a:gd name="connsiteY489" fmla="*/ 19399 h 2794182"/>
              <a:gd name="connsiteX490" fmla="*/ 4074887 w 6270055"/>
              <a:gd name="connsiteY490" fmla="*/ 7141 h 279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</a:cxnLst>
            <a:rect l="l" t="t" r="r" b="b"/>
            <a:pathLst>
              <a:path w="6270055" h="2794182">
                <a:moveTo>
                  <a:pt x="666510" y="1710376"/>
                </a:moveTo>
                <a:cubicBezTo>
                  <a:pt x="654583" y="1709051"/>
                  <a:pt x="642656" y="1707726"/>
                  <a:pt x="631392" y="1705075"/>
                </a:cubicBezTo>
                <a:cubicBezTo>
                  <a:pt x="622778" y="1713027"/>
                  <a:pt x="623440" y="1725616"/>
                  <a:pt x="618802" y="1735555"/>
                </a:cubicBezTo>
                <a:cubicBezTo>
                  <a:pt x="617477" y="1738868"/>
                  <a:pt x="620127" y="1747482"/>
                  <a:pt x="623440" y="1750133"/>
                </a:cubicBezTo>
                <a:cubicBezTo>
                  <a:pt x="627417" y="1752783"/>
                  <a:pt x="633380" y="1748807"/>
                  <a:pt x="637355" y="1745494"/>
                </a:cubicBezTo>
                <a:cubicBezTo>
                  <a:pt x="642656" y="1741519"/>
                  <a:pt x="647957" y="1736881"/>
                  <a:pt x="653258" y="1732905"/>
                </a:cubicBezTo>
                <a:cubicBezTo>
                  <a:pt x="659884" y="1726279"/>
                  <a:pt x="663197" y="1718328"/>
                  <a:pt x="666510" y="1710376"/>
                </a:cubicBezTo>
                <a:close/>
                <a:moveTo>
                  <a:pt x="697653" y="1713689"/>
                </a:moveTo>
                <a:cubicBezTo>
                  <a:pt x="693677" y="1713027"/>
                  <a:pt x="689701" y="1712364"/>
                  <a:pt x="685727" y="1711702"/>
                </a:cubicBezTo>
                <a:cubicBezTo>
                  <a:pt x="692352" y="1725616"/>
                  <a:pt x="699640" y="1738868"/>
                  <a:pt x="706267" y="1752783"/>
                </a:cubicBezTo>
                <a:cubicBezTo>
                  <a:pt x="706929" y="1752783"/>
                  <a:pt x="708254" y="1752783"/>
                  <a:pt x="708917" y="1753446"/>
                </a:cubicBezTo>
                <a:cubicBezTo>
                  <a:pt x="710905" y="1755434"/>
                  <a:pt x="712893" y="1757421"/>
                  <a:pt x="714880" y="1759409"/>
                </a:cubicBezTo>
                <a:cubicBezTo>
                  <a:pt x="718193" y="1742844"/>
                  <a:pt x="713555" y="1726279"/>
                  <a:pt x="700966" y="1716340"/>
                </a:cubicBezTo>
                <a:cubicBezTo>
                  <a:pt x="699640" y="1715677"/>
                  <a:pt x="698315" y="1714352"/>
                  <a:pt x="697653" y="1713689"/>
                </a:cubicBezTo>
                <a:close/>
                <a:moveTo>
                  <a:pt x="6226062" y="1398494"/>
                </a:moveTo>
                <a:lnTo>
                  <a:pt x="6270055" y="1427183"/>
                </a:lnTo>
                <a:lnTo>
                  <a:pt x="6259949" y="1442118"/>
                </a:lnTo>
                <a:cubicBezTo>
                  <a:pt x="6258558" y="1443377"/>
                  <a:pt x="6257128" y="1432028"/>
                  <a:pt x="6251172" y="1431734"/>
                </a:cubicBezTo>
                <a:cubicBezTo>
                  <a:pt x="6243826" y="1432698"/>
                  <a:pt x="6254693" y="1454464"/>
                  <a:pt x="6238043" y="1442365"/>
                </a:cubicBezTo>
                <a:cubicBezTo>
                  <a:pt x="6233573" y="1438826"/>
                  <a:pt x="6233336" y="1430191"/>
                  <a:pt x="6230354" y="1423410"/>
                </a:cubicBezTo>
                <a:cubicBezTo>
                  <a:pt x="6226088" y="1429170"/>
                  <a:pt x="6222584" y="1432978"/>
                  <a:pt x="6219741" y="1436817"/>
                </a:cubicBezTo>
                <a:cubicBezTo>
                  <a:pt x="6210777" y="1443673"/>
                  <a:pt x="6202444" y="1451222"/>
                  <a:pt x="6193481" y="1458078"/>
                </a:cubicBezTo>
                <a:cubicBezTo>
                  <a:pt x="6192190" y="1457350"/>
                  <a:pt x="6191561" y="1456657"/>
                  <a:pt x="6190933" y="1455962"/>
                </a:cubicBezTo>
                <a:cubicBezTo>
                  <a:pt x="6197346" y="1446991"/>
                  <a:pt x="6204388" y="1438714"/>
                  <a:pt x="6210769" y="1430404"/>
                </a:cubicBezTo>
                <a:close/>
                <a:moveTo>
                  <a:pt x="3014133" y="409013"/>
                </a:moveTo>
                <a:cubicBezTo>
                  <a:pt x="3007507" y="408350"/>
                  <a:pt x="3001543" y="411001"/>
                  <a:pt x="2998230" y="416964"/>
                </a:cubicBezTo>
                <a:cubicBezTo>
                  <a:pt x="2996905" y="418952"/>
                  <a:pt x="2996905" y="420277"/>
                  <a:pt x="2996906" y="422265"/>
                </a:cubicBezTo>
                <a:cubicBezTo>
                  <a:pt x="3000218" y="417627"/>
                  <a:pt x="3002868" y="413651"/>
                  <a:pt x="3009494" y="411663"/>
                </a:cubicBezTo>
                <a:cubicBezTo>
                  <a:pt x="3010820" y="411001"/>
                  <a:pt x="3012807" y="409675"/>
                  <a:pt x="3014133" y="409013"/>
                </a:cubicBezTo>
                <a:close/>
                <a:moveTo>
                  <a:pt x="4081585" y="0"/>
                </a:moveTo>
                <a:lnTo>
                  <a:pt x="6207482" y="1386377"/>
                </a:lnTo>
                <a:lnTo>
                  <a:pt x="6205545" y="1388351"/>
                </a:lnTo>
                <a:cubicBezTo>
                  <a:pt x="6205513" y="1389013"/>
                  <a:pt x="6204820" y="1389642"/>
                  <a:pt x="6204754" y="1390966"/>
                </a:cubicBezTo>
                <a:cubicBezTo>
                  <a:pt x="6202254" y="1414725"/>
                  <a:pt x="6184330" y="1428436"/>
                  <a:pt x="6174779" y="1447204"/>
                </a:cubicBezTo>
                <a:cubicBezTo>
                  <a:pt x="6168137" y="1460808"/>
                  <a:pt x="6170597" y="1478179"/>
                  <a:pt x="6165344" y="1490524"/>
                </a:cubicBezTo>
                <a:cubicBezTo>
                  <a:pt x="6148794" y="1530176"/>
                  <a:pt x="6159604" y="1566534"/>
                  <a:pt x="6166976" y="1605375"/>
                </a:cubicBezTo>
                <a:cubicBezTo>
                  <a:pt x="6171225" y="1626814"/>
                  <a:pt x="6169355" y="1651268"/>
                  <a:pt x="6172217" y="1673965"/>
                </a:cubicBezTo>
                <a:cubicBezTo>
                  <a:pt x="6177006" y="1711353"/>
                  <a:pt x="6181134" y="1748708"/>
                  <a:pt x="6184600" y="1786030"/>
                </a:cubicBezTo>
                <a:cubicBezTo>
                  <a:pt x="6185000" y="1791357"/>
                  <a:pt x="6186560" y="1800058"/>
                  <a:pt x="6176634" y="1799569"/>
                </a:cubicBezTo>
                <a:cubicBezTo>
                  <a:pt x="6168030" y="1799144"/>
                  <a:pt x="6163757" y="1791635"/>
                  <a:pt x="6165407" y="1785083"/>
                </a:cubicBezTo>
                <a:cubicBezTo>
                  <a:pt x="6172202" y="1754901"/>
                  <a:pt x="6166165" y="1729393"/>
                  <a:pt x="6148908" y="1702670"/>
                </a:cubicBezTo>
                <a:cubicBezTo>
                  <a:pt x="6142713" y="1693739"/>
                  <a:pt x="6144257" y="1675903"/>
                  <a:pt x="6138921" y="1663034"/>
                </a:cubicBezTo>
                <a:cubicBezTo>
                  <a:pt x="6134353" y="1661483"/>
                  <a:pt x="6134516" y="1658173"/>
                  <a:pt x="6134713" y="1654204"/>
                </a:cubicBezTo>
                <a:cubicBezTo>
                  <a:pt x="6129982" y="1655959"/>
                  <a:pt x="6124991" y="1663011"/>
                  <a:pt x="6120814" y="1653517"/>
                </a:cubicBezTo>
                <a:cubicBezTo>
                  <a:pt x="6118331" y="1650078"/>
                  <a:pt x="6115251" y="1645282"/>
                  <a:pt x="6110953" y="1651704"/>
                </a:cubicBezTo>
                <a:cubicBezTo>
                  <a:pt x="6107415" y="1656174"/>
                  <a:pt x="6103878" y="1660643"/>
                  <a:pt x="6098845" y="1655087"/>
                </a:cubicBezTo>
                <a:cubicBezTo>
                  <a:pt x="6093182" y="1648837"/>
                  <a:pt x="6101385" y="1643935"/>
                  <a:pt x="6104164" y="1641418"/>
                </a:cubicBezTo>
                <a:cubicBezTo>
                  <a:pt x="6108362" y="1636981"/>
                  <a:pt x="6115707" y="1636017"/>
                  <a:pt x="6121794" y="1633663"/>
                </a:cubicBezTo>
                <a:cubicBezTo>
                  <a:pt x="6141966" y="1614756"/>
                  <a:pt x="6153224" y="1574843"/>
                  <a:pt x="6143180" y="1549802"/>
                </a:cubicBezTo>
                <a:cubicBezTo>
                  <a:pt x="6140231" y="1542358"/>
                  <a:pt x="6132550" y="1536672"/>
                  <a:pt x="6126920" y="1529760"/>
                </a:cubicBezTo>
                <a:cubicBezTo>
                  <a:pt x="6123154" y="1538862"/>
                  <a:pt x="6109421" y="1534867"/>
                  <a:pt x="6106879" y="1546020"/>
                </a:cubicBezTo>
                <a:cubicBezTo>
                  <a:pt x="6106781" y="1548006"/>
                  <a:pt x="6104068" y="1549199"/>
                  <a:pt x="6102647" y="1551119"/>
                </a:cubicBezTo>
                <a:cubicBezTo>
                  <a:pt x="6103751" y="1569085"/>
                  <a:pt x="6093604" y="1586496"/>
                  <a:pt x="6102552" y="1606841"/>
                </a:cubicBezTo>
                <a:cubicBezTo>
                  <a:pt x="6089772" y="1596922"/>
                  <a:pt x="6095818" y="1581962"/>
                  <a:pt x="6086913" y="1574225"/>
                </a:cubicBezTo>
                <a:cubicBezTo>
                  <a:pt x="6084600" y="1580745"/>
                  <a:pt x="6076365" y="1586310"/>
                  <a:pt x="6073946" y="1581547"/>
                </a:cubicBezTo>
                <a:cubicBezTo>
                  <a:pt x="6062482" y="1558425"/>
                  <a:pt x="6056773" y="1580036"/>
                  <a:pt x="6050587" y="1584374"/>
                </a:cubicBezTo>
                <a:cubicBezTo>
                  <a:pt x="6037555" y="1593019"/>
                  <a:pt x="6025750" y="1603715"/>
                  <a:pt x="6013315" y="1613716"/>
                </a:cubicBezTo>
                <a:cubicBezTo>
                  <a:pt x="6009875" y="1616201"/>
                  <a:pt x="6005080" y="1619281"/>
                  <a:pt x="6004222" y="1623218"/>
                </a:cubicBezTo>
                <a:cubicBezTo>
                  <a:pt x="5996503" y="1658662"/>
                  <a:pt x="5971102" y="1675985"/>
                  <a:pt x="5938747" y="1686330"/>
                </a:cubicBezTo>
                <a:cubicBezTo>
                  <a:pt x="5934711" y="1687457"/>
                  <a:pt x="5930806" y="1685938"/>
                  <a:pt x="5930545" y="1691233"/>
                </a:cubicBezTo>
                <a:cubicBezTo>
                  <a:pt x="5930758" y="1713800"/>
                  <a:pt x="5895919" y="1720704"/>
                  <a:pt x="5908978" y="1751866"/>
                </a:cubicBezTo>
                <a:cubicBezTo>
                  <a:pt x="5891515" y="1715843"/>
                  <a:pt x="5875021" y="1740903"/>
                  <a:pt x="5861426" y="1747530"/>
                </a:cubicBezTo>
                <a:cubicBezTo>
                  <a:pt x="5855306" y="1750545"/>
                  <a:pt x="5852495" y="1753724"/>
                  <a:pt x="5844588" y="1752670"/>
                </a:cubicBezTo>
                <a:cubicBezTo>
                  <a:pt x="5822216" y="1748913"/>
                  <a:pt x="5809822" y="1771521"/>
                  <a:pt x="5789740" y="1775173"/>
                </a:cubicBezTo>
                <a:cubicBezTo>
                  <a:pt x="5752924" y="1795250"/>
                  <a:pt x="5716012" y="1817311"/>
                  <a:pt x="5678601" y="1836032"/>
                </a:cubicBezTo>
                <a:cubicBezTo>
                  <a:pt x="5669074" y="1840869"/>
                  <a:pt x="5665741" y="1854637"/>
                  <a:pt x="5652604" y="1851998"/>
                </a:cubicBezTo>
                <a:cubicBezTo>
                  <a:pt x="5647971" y="1851770"/>
                  <a:pt x="5649066" y="1856467"/>
                  <a:pt x="5649597" y="1859148"/>
                </a:cubicBezTo>
                <a:cubicBezTo>
                  <a:pt x="5651256" y="1865864"/>
                  <a:pt x="5655455" y="1861426"/>
                  <a:pt x="5658765" y="1861590"/>
                </a:cubicBezTo>
                <a:cubicBezTo>
                  <a:pt x="5687320" y="1861009"/>
                  <a:pt x="5714813" y="1855068"/>
                  <a:pt x="5741775" y="1846447"/>
                </a:cubicBezTo>
                <a:lnTo>
                  <a:pt x="5887058" y="1779312"/>
                </a:lnTo>
                <a:cubicBezTo>
                  <a:pt x="5891323" y="1773551"/>
                  <a:pt x="5896812" y="1769842"/>
                  <a:pt x="5904623" y="1772881"/>
                </a:cubicBezTo>
                <a:cubicBezTo>
                  <a:pt x="5896084" y="1771133"/>
                  <a:pt x="5909046" y="1804279"/>
                  <a:pt x="5888250" y="1782024"/>
                </a:cubicBezTo>
                <a:cubicBezTo>
                  <a:pt x="5842505" y="1808294"/>
                  <a:pt x="5794971" y="1830496"/>
                  <a:pt x="5745582" y="1849951"/>
                </a:cubicBezTo>
                <a:cubicBezTo>
                  <a:pt x="5733180" y="1859291"/>
                  <a:pt x="5712133" y="1855599"/>
                  <a:pt x="5706487" y="1875885"/>
                </a:cubicBezTo>
                <a:cubicBezTo>
                  <a:pt x="5706390" y="1877871"/>
                  <a:pt x="5694241" y="1868647"/>
                  <a:pt x="5686536" y="1876891"/>
                </a:cubicBezTo>
                <a:cubicBezTo>
                  <a:pt x="5676087" y="1886991"/>
                  <a:pt x="5667557" y="1898512"/>
                  <a:pt x="5664886" y="1912312"/>
                </a:cubicBezTo>
                <a:cubicBezTo>
                  <a:pt x="5663767" y="1921544"/>
                  <a:pt x="5658938" y="1925286"/>
                  <a:pt x="5651397" y="1930222"/>
                </a:cubicBezTo>
                <a:cubicBezTo>
                  <a:pt x="5648080" y="1916790"/>
                  <a:pt x="5648528" y="1894256"/>
                  <a:pt x="5628062" y="1919120"/>
                </a:cubicBezTo>
                <a:cubicBezTo>
                  <a:pt x="5624558" y="1922926"/>
                  <a:pt x="5608683" y="1935412"/>
                  <a:pt x="5607098" y="1940640"/>
                </a:cubicBezTo>
                <a:cubicBezTo>
                  <a:pt x="5603216" y="1925191"/>
                  <a:pt x="5592358" y="1916694"/>
                  <a:pt x="5581769" y="1916172"/>
                </a:cubicBezTo>
                <a:cubicBezTo>
                  <a:pt x="5574489" y="1915812"/>
                  <a:pt x="5558074" y="1912349"/>
                  <a:pt x="5555935" y="1928829"/>
                </a:cubicBezTo>
                <a:cubicBezTo>
                  <a:pt x="5545239" y="1917023"/>
                  <a:pt x="5539259" y="1930659"/>
                  <a:pt x="5531816" y="1933609"/>
                </a:cubicBezTo>
                <a:cubicBezTo>
                  <a:pt x="5514913" y="1940073"/>
                  <a:pt x="5494363" y="1939723"/>
                  <a:pt x="5487264" y="1962592"/>
                </a:cubicBezTo>
                <a:cubicBezTo>
                  <a:pt x="5482329" y="1955051"/>
                  <a:pt x="5478619" y="1949561"/>
                  <a:pt x="5473652" y="1942681"/>
                </a:cubicBezTo>
                <a:cubicBezTo>
                  <a:pt x="5463994" y="1950167"/>
                  <a:pt x="5463612" y="1971376"/>
                  <a:pt x="5443021" y="1958419"/>
                </a:cubicBezTo>
                <a:cubicBezTo>
                  <a:pt x="5439182" y="1955577"/>
                  <a:pt x="5420398" y="1973226"/>
                  <a:pt x="5411239" y="1984051"/>
                </a:cubicBezTo>
                <a:cubicBezTo>
                  <a:pt x="5397882" y="1999315"/>
                  <a:pt x="5398478" y="2000671"/>
                  <a:pt x="5385430" y="1982778"/>
                </a:cubicBezTo>
                <a:cubicBezTo>
                  <a:pt x="5382031" y="1997869"/>
                  <a:pt x="5375119" y="2003498"/>
                  <a:pt x="5361017" y="1993515"/>
                </a:cubicBezTo>
                <a:cubicBezTo>
                  <a:pt x="5353337" y="1987829"/>
                  <a:pt x="5344700" y="1988066"/>
                  <a:pt x="5336432" y="1994293"/>
                </a:cubicBezTo>
                <a:cubicBezTo>
                  <a:pt x="5330941" y="1998001"/>
                  <a:pt x="5320851" y="2000821"/>
                  <a:pt x="5319952" y="1992153"/>
                </a:cubicBezTo>
                <a:cubicBezTo>
                  <a:pt x="5318956" y="1985469"/>
                  <a:pt x="5319011" y="1970877"/>
                  <a:pt x="5330956" y="1970803"/>
                </a:cubicBezTo>
                <a:cubicBezTo>
                  <a:pt x="5342239" y="1970696"/>
                  <a:pt x="5350606" y="1962484"/>
                  <a:pt x="5361791" y="1964362"/>
                </a:cubicBezTo>
                <a:cubicBezTo>
                  <a:pt x="5367053" y="1965286"/>
                  <a:pt x="5378337" y="1965179"/>
                  <a:pt x="5368270" y="1954067"/>
                </a:cubicBezTo>
                <a:cubicBezTo>
                  <a:pt x="5371015" y="1952213"/>
                  <a:pt x="5374553" y="1947743"/>
                  <a:pt x="5377168" y="1948536"/>
                </a:cubicBezTo>
                <a:cubicBezTo>
                  <a:pt x="5408011" y="1955365"/>
                  <a:pt x="5429139" y="1930534"/>
                  <a:pt x="5457228" y="1925950"/>
                </a:cubicBezTo>
                <a:cubicBezTo>
                  <a:pt x="5483300" y="1921929"/>
                  <a:pt x="5512117" y="1916052"/>
                  <a:pt x="5529340" y="1889702"/>
                </a:cubicBezTo>
                <a:cubicBezTo>
                  <a:pt x="5532909" y="1884571"/>
                  <a:pt x="5539894" y="1890886"/>
                  <a:pt x="5544657" y="1888467"/>
                </a:cubicBezTo>
                <a:cubicBezTo>
                  <a:pt x="5547370" y="1887275"/>
                  <a:pt x="5552664" y="1887536"/>
                  <a:pt x="5553424" y="1885583"/>
                </a:cubicBezTo>
                <a:cubicBezTo>
                  <a:pt x="5570116" y="1856553"/>
                  <a:pt x="5608043" y="1867712"/>
                  <a:pt x="5627683" y="1846125"/>
                </a:cubicBezTo>
                <a:cubicBezTo>
                  <a:pt x="5631221" y="1841655"/>
                  <a:pt x="5645119" y="1842341"/>
                  <a:pt x="5635747" y="1830601"/>
                </a:cubicBezTo>
                <a:cubicBezTo>
                  <a:pt x="5629063" y="1831598"/>
                  <a:pt x="5632102" y="1823787"/>
                  <a:pt x="5628199" y="1822267"/>
                </a:cubicBezTo>
                <a:cubicBezTo>
                  <a:pt x="5613278" y="1828829"/>
                  <a:pt x="5600680" y="1842139"/>
                  <a:pt x="5580923" y="1839174"/>
                </a:cubicBezTo>
                <a:cubicBezTo>
                  <a:pt x="5595180" y="1832580"/>
                  <a:pt x="5608809" y="1825292"/>
                  <a:pt x="5623098" y="1818035"/>
                </a:cubicBezTo>
                <a:cubicBezTo>
                  <a:pt x="5628483" y="1803042"/>
                  <a:pt x="5629895" y="1787853"/>
                  <a:pt x="5623365" y="1772273"/>
                </a:cubicBezTo>
                <a:cubicBezTo>
                  <a:pt x="5622769" y="1770917"/>
                  <a:pt x="5620154" y="1770124"/>
                  <a:pt x="5618202" y="1769365"/>
                </a:cubicBezTo>
                <a:cubicBezTo>
                  <a:pt x="5612990" y="1794317"/>
                  <a:pt x="5595104" y="1766898"/>
                  <a:pt x="5585284" y="1777692"/>
                </a:cubicBezTo>
                <a:cubicBezTo>
                  <a:pt x="5581779" y="1781499"/>
                  <a:pt x="5578665" y="1777365"/>
                  <a:pt x="5578233" y="1772700"/>
                </a:cubicBezTo>
                <a:cubicBezTo>
                  <a:pt x="5576770" y="1762013"/>
                  <a:pt x="5573917" y="1752584"/>
                  <a:pt x="5562014" y="1765265"/>
                </a:cubicBezTo>
                <a:cubicBezTo>
                  <a:pt x="5557814" y="1769703"/>
                  <a:pt x="5555992" y="1766295"/>
                  <a:pt x="5554203" y="1762226"/>
                </a:cubicBezTo>
                <a:cubicBezTo>
                  <a:pt x="5552977" y="1760175"/>
                  <a:pt x="5547780" y="1757929"/>
                  <a:pt x="5547086" y="1758558"/>
                </a:cubicBezTo>
                <a:cubicBezTo>
                  <a:pt x="5533002" y="1775112"/>
                  <a:pt x="5508048" y="1769900"/>
                  <a:pt x="5493996" y="1785792"/>
                </a:cubicBezTo>
                <a:cubicBezTo>
                  <a:pt x="5485597" y="1794666"/>
                  <a:pt x="5479022" y="1806946"/>
                  <a:pt x="5462304" y="1796170"/>
                </a:cubicBezTo>
                <a:cubicBezTo>
                  <a:pt x="5456544" y="1791906"/>
                  <a:pt x="5444934" y="1798630"/>
                  <a:pt x="5442687" y="1803827"/>
                </a:cubicBezTo>
                <a:cubicBezTo>
                  <a:pt x="5433071" y="1823918"/>
                  <a:pt x="5416004" y="1833691"/>
                  <a:pt x="5398905" y="1844125"/>
                </a:cubicBezTo>
                <a:cubicBezTo>
                  <a:pt x="5390701" y="1849028"/>
                  <a:pt x="5397524" y="1858653"/>
                  <a:pt x="5393888" y="1865108"/>
                </a:cubicBezTo>
                <a:cubicBezTo>
                  <a:pt x="5407362" y="1874397"/>
                  <a:pt x="5417312" y="1860956"/>
                  <a:pt x="5428065" y="1858169"/>
                </a:cubicBezTo>
                <a:cubicBezTo>
                  <a:pt x="5435475" y="1855881"/>
                  <a:pt x="5444209" y="1853658"/>
                  <a:pt x="5453801" y="1847498"/>
                </a:cubicBezTo>
                <a:cubicBezTo>
                  <a:pt x="5452853" y="1866690"/>
                  <a:pt x="5435158" y="1875768"/>
                  <a:pt x="5427845" y="1876070"/>
                </a:cubicBezTo>
                <a:cubicBezTo>
                  <a:pt x="5403195" y="1878171"/>
                  <a:pt x="5398571" y="1891212"/>
                  <a:pt x="5398155" y="1913084"/>
                </a:cubicBezTo>
                <a:cubicBezTo>
                  <a:pt x="5395924" y="1891082"/>
                  <a:pt x="5388668" y="1876792"/>
                  <a:pt x="5358038" y="1892530"/>
                </a:cubicBezTo>
                <a:cubicBezTo>
                  <a:pt x="5367923" y="1880412"/>
                  <a:pt x="5373317" y="1878687"/>
                  <a:pt x="5379337" y="1877658"/>
                </a:cubicBezTo>
                <a:cubicBezTo>
                  <a:pt x="5384036" y="1876563"/>
                  <a:pt x="5384134" y="1874578"/>
                  <a:pt x="5379566" y="1873026"/>
                </a:cubicBezTo>
                <a:cubicBezTo>
                  <a:pt x="5378275" y="1872298"/>
                  <a:pt x="5376289" y="1872200"/>
                  <a:pt x="5374966" y="1872135"/>
                </a:cubicBezTo>
                <a:cubicBezTo>
                  <a:pt x="5374305" y="1872102"/>
                  <a:pt x="5372947" y="1872699"/>
                  <a:pt x="5372947" y="1872699"/>
                </a:cubicBezTo>
                <a:cubicBezTo>
                  <a:pt x="5353845" y="1856498"/>
                  <a:pt x="5334032" y="1868125"/>
                  <a:pt x="5314015" y="1870454"/>
                </a:cubicBezTo>
                <a:cubicBezTo>
                  <a:pt x="5299357" y="1871722"/>
                  <a:pt x="5284103" y="1871633"/>
                  <a:pt x="5270563" y="1863667"/>
                </a:cubicBezTo>
                <a:cubicBezTo>
                  <a:pt x="5266062" y="1860792"/>
                  <a:pt x="5261364" y="1861886"/>
                  <a:pt x="5257925" y="1864370"/>
                </a:cubicBezTo>
                <a:cubicBezTo>
                  <a:pt x="5253096" y="1868113"/>
                  <a:pt x="5257565" y="1871650"/>
                  <a:pt x="5259421" y="1874395"/>
                </a:cubicBezTo>
                <a:cubicBezTo>
                  <a:pt x="5275680" y="1894437"/>
                  <a:pt x="5255728" y="1895442"/>
                  <a:pt x="5244976" y="1898229"/>
                </a:cubicBezTo>
                <a:cubicBezTo>
                  <a:pt x="5234885" y="1901048"/>
                  <a:pt x="5223702" y="1899170"/>
                  <a:pt x="5213145" y="1897985"/>
                </a:cubicBezTo>
                <a:cubicBezTo>
                  <a:pt x="5195340" y="1895780"/>
                  <a:pt x="5195676" y="1902431"/>
                  <a:pt x="5207099" y="1912946"/>
                </a:cubicBezTo>
                <a:cubicBezTo>
                  <a:pt x="5199688" y="1915233"/>
                  <a:pt x="5193699" y="1915602"/>
                  <a:pt x="5187808" y="1913984"/>
                </a:cubicBezTo>
                <a:cubicBezTo>
                  <a:pt x="5186517" y="1913257"/>
                  <a:pt x="5183013" y="1917065"/>
                  <a:pt x="5182253" y="1919017"/>
                </a:cubicBezTo>
                <a:cubicBezTo>
                  <a:pt x="5177401" y="1936690"/>
                  <a:pt x="5175219" y="1940563"/>
                  <a:pt x="5156232" y="1948914"/>
                </a:cubicBezTo>
                <a:cubicBezTo>
                  <a:pt x="5144720" y="1953653"/>
                  <a:pt x="5141354" y="1968083"/>
                  <a:pt x="5146657" y="1981613"/>
                </a:cubicBezTo>
                <a:cubicBezTo>
                  <a:pt x="5149043" y="1987038"/>
                  <a:pt x="5150670" y="1994415"/>
                  <a:pt x="5143128" y="1999350"/>
                </a:cubicBezTo>
                <a:cubicBezTo>
                  <a:pt x="5143236" y="2010635"/>
                  <a:pt x="5137181" y="2012325"/>
                  <a:pt x="5128112" y="2007898"/>
                </a:cubicBezTo>
                <a:cubicBezTo>
                  <a:pt x="5127655" y="2017162"/>
                  <a:pt x="5136160" y="2019573"/>
                  <a:pt x="5141227" y="2024466"/>
                </a:cubicBezTo>
                <a:cubicBezTo>
                  <a:pt x="5115066" y="2043741"/>
                  <a:pt x="5107623" y="2046691"/>
                  <a:pt x="5091804" y="2044584"/>
                </a:cubicBezTo>
                <a:cubicBezTo>
                  <a:pt x="5097672" y="2060132"/>
                  <a:pt x="5103506" y="2076342"/>
                  <a:pt x="5081936" y="2083239"/>
                </a:cubicBezTo>
                <a:cubicBezTo>
                  <a:pt x="5072507" y="2086091"/>
                  <a:pt x="5059248" y="2099368"/>
                  <a:pt x="5052982" y="2078493"/>
                </a:cubicBezTo>
                <a:cubicBezTo>
                  <a:pt x="5048584" y="2086901"/>
                  <a:pt x="5042269" y="2093886"/>
                  <a:pt x="5032213" y="2096044"/>
                </a:cubicBezTo>
                <a:cubicBezTo>
                  <a:pt x="5037277" y="2100938"/>
                  <a:pt x="5034434" y="2104778"/>
                  <a:pt x="5030267" y="2108554"/>
                </a:cubicBezTo>
                <a:cubicBezTo>
                  <a:pt x="5029508" y="2110506"/>
                  <a:pt x="5028088" y="2112426"/>
                  <a:pt x="5026697" y="2113684"/>
                </a:cubicBezTo>
                <a:cubicBezTo>
                  <a:pt x="5041070" y="2131642"/>
                  <a:pt x="5023538" y="2137411"/>
                  <a:pt x="5013316" y="2142878"/>
                </a:cubicBezTo>
                <a:cubicBezTo>
                  <a:pt x="5004451" y="2147748"/>
                  <a:pt x="4993829" y="2147887"/>
                  <a:pt x="4991191" y="2161025"/>
                </a:cubicBezTo>
                <a:cubicBezTo>
                  <a:pt x="4990300" y="2165626"/>
                  <a:pt x="4984247" y="2167317"/>
                  <a:pt x="4977662" y="2166329"/>
                </a:cubicBezTo>
                <a:cubicBezTo>
                  <a:pt x="4969785" y="2164613"/>
                  <a:pt x="4961116" y="2165512"/>
                  <a:pt x="4951622" y="2169688"/>
                </a:cubicBezTo>
                <a:cubicBezTo>
                  <a:pt x="4961918" y="2176167"/>
                  <a:pt x="4970293" y="2181223"/>
                  <a:pt x="4981837" y="2175823"/>
                </a:cubicBezTo>
                <a:cubicBezTo>
                  <a:pt x="4988618" y="2172841"/>
                  <a:pt x="4995138" y="2175151"/>
                  <a:pt x="4998750" y="2182627"/>
                </a:cubicBezTo>
                <a:lnTo>
                  <a:pt x="4998652" y="2184613"/>
                </a:lnTo>
                <a:cubicBezTo>
                  <a:pt x="4997958" y="2185242"/>
                  <a:pt x="4997297" y="2185209"/>
                  <a:pt x="4996601" y="2185839"/>
                </a:cubicBezTo>
                <a:cubicBezTo>
                  <a:pt x="4997533" y="2193845"/>
                  <a:pt x="5005736" y="2188943"/>
                  <a:pt x="5008817" y="2193739"/>
                </a:cubicBezTo>
                <a:cubicBezTo>
                  <a:pt x="5002795" y="2194769"/>
                  <a:pt x="4996839" y="2194475"/>
                  <a:pt x="4992606" y="2199574"/>
                </a:cubicBezTo>
                <a:cubicBezTo>
                  <a:pt x="4991911" y="2200202"/>
                  <a:pt x="4990303" y="2219362"/>
                  <a:pt x="4989544" y="2221315"/>
                </a:cubicBezTo>
                <a:cubicBezTo>
                  <a:pt x="4982804" y="2236904"/>
                  <a:pt x="4966887" y="2236782"/>
                  <a:pt x="4954617" y="2243475"/>
                </a:cubicBezTo>
                <a:cubicBezTo>
                  <a:pt x="4951871" y="2245329"/>
                  <a:pt x="4947966" y="2243810"/>
                  <a:pt x="4943962" y="2244276"/>
                </a:cubicBezTo>
                <a:cubicBezTo>
                  <a:pt x="4949135" y="2260453"/>
                  <a:pt x="4953114" y="2273918"/>
                  <a:pt x="4933497" y="2281574"/>
                </a:cubicBezTo>
                <a:cubicBezTo>
                  <a:pt x="4928106" y="2283298"/>
                  <a:pt x="4920662" y="2286249"/>
                  <a:pt x="4918211" y="2282147"/>
                </a:cubicBezTo>
                <a:cubicBezTo>
                  <a:pt x="4905921" y="2262301"/>
                  <a:pt x="4892196" y="2271575"/>
                  <a:pt x="4877277" y="2278137"/>
                </a:cubicBezTo>
                <a:cubicBezTo>
                  <a:pt x="4863020" y="2284732"/>
                  <a:pt x="4847266" y="2281300"/>
                  <a:pt x="4834259" y="2276015"/>
                </a:cubicBezTo>
                <a:cubicBezTo>
                  <a:pt x="4822543" y="2271456"/>
                  <a:pt x="4812648" y="2270305"/>
                  <a:pt x="4801897" y="2273092"/>
                </a:cubicBezTo>
                <a:cubicBezTo>
                  <a:pt x="4806301" y="2277952"/>
                  <a:pt x="4810042" y="2282780"/>
                  <a:pt x="4814447" y="2287643"/>
                </a:cubicBezTo>
                <a:cubicBezTo>
                  <a:pt x="4819449" y="2293860"/>
                  <a:pt x="4825241" y="2297462"/>
                  <a:pt x="4809856" y="2300020"/>
                </a:cubicBezTo>
                <a:cubicBezTo>
                  <a:pt x="4801155" y="2301581"/>
                  <a:pt x="4793385" y="2311149"/>
                  <a:pt x="4781635" y="2307253"/>
                </a:cubicBezTo>
                <a:cubicBezTo>
                  <a:pt x="4770915" y="2309378"/>
                  <a:pt x="4756780" y="2300056"/>
                  <a:pt x="4751234" y="2318358"/>
                </a:cubicBezTo>
                <a:cubicBezTo>
                  <a:pt x="4748792" y="2327525"/>
                  <a:pt x="4742231" y="2312606"/>
                  <a:pt x="4733235" y="2320123"/>
                </a:cubicBezTo>
                <a:cubicBezTo>
                  <a:pt x="4721429" y="2330819"/>
                  <a:pt x="4699622" y="2329080"/>
                  <a:pt x="4691363" y="2348575"/>
                </a:cubicBezTo>
                <a:cubicBezTo>
                  <a:pt x="4691297" y="2349898"/>
                  <a:pt x="4685971" y="2350299"/>
                  <a:pt x="4685341" y="2349604"/>
                </a:cubicBezTo>
                <a:cubicBezTo>
                  <a:pt x="4671925" y="2325723"/>
                  <a:pt x="4656916" y="2347539"/>
                  <a:pt x="4643018" y="2346853"/>
                </a:cubicBezTo>
                <a:cubicBezTo>
                  <a:pt x="4630443" y="2346233"/>
                  <a:pt x="4618262" y="2337670"/>
                  <a:pt x="4605287" y="2331724"/>
                </a:cubicBezTo>
                <a:cubicBezTo>
                  <a:pt x="4612493" y="2320138"/>
                  <a:pt x="4624145" y="2326019"/>
                  <a:pt x="4632314" y="2321778"/>
                </a:cubicBezTo>
                <a:cubicBezTo>
                  <a:pt x="4637772" y="2318730"/>
                  <a:pt x="4645747" y="2318461"/>
                  <a:pt x="4646203" y="2309195"/>
                </a:cubicBezTo>
                <a:cubicBezTo>
                  <a:pt x="4646790" y="2297283"/>
                  <a:pt x="4634454" y="2305299"/>
                  <a:pt x="4631472" y="2298517"/>
                </a:cubicBezTo>
                <a:cubicBezTo>
                  <a:pt x="4640401" y="2292324"/>
                  <a:pt x="4658376" y="2304489"/>
                  <a:pt x="4660712" y="2284038"/>
                </a:cubicBezTo>
                <a:cubicBezTo>
                  <a:pt x="4661832" y="2274806"/>
                  <a:pt x="4657330" y="2271930"/>
                  <a:pt x="4653825" y="2275737"/>
                </a:cubicBezTo>
                <a:cubicBezTo>
                  <a:pt x="4643309" y="2287160"/>
                  <a:pt x="4629706" y="2280518"/>
                  <a:pt x="4617598" y="2283901"/>
                </a:cubicBezTo>
                <a:cubicBezTo>
                  <a:pt x="4612900" y="2284996"/>
                  <a:pt x="4609460" y="2287480"/>
                  <a:pt x="4610719" y="2288869"/>
                </a:cubicBezTo>
                <a:cubicBezTo>
                  <a:pt x="4624200" y="2311427"/>
                  <a:pt x="4601788" y="2295063"/>
                  <a:pt x="4598911" y="2299564"/>
                </a:cubicBezTo>
                <a:cubicBezTo>
                  <a:pt x="4597924" y="2306150"/>
                  <a:pt x="4599583" y="2312866"/>
                  <a:pt x="4587042" y="2311584"/>
                </a:cubicBezTo>
                <a:cubicBezTo>
                  <a:pt x="4574500" y="2310301"/>
                  <a:pt x="4561362" y="2307664"/>
                  <a:pt x="4545152" y="2313498"/>
                </a:cubicBezTo>
                <a:cubicBezTo>
                  <a:pt x="4559614" y="2316201"/>
                  <a:pt x="4569410" y="2319338"/>
                  <a:pt x="4581421" y="2317940"/>
                </a:cubicBezTo>
                <a:cubicBezTo>
                  <a:pt x="4571200" y="2323407"/>
                  <a:pt x="4570252" y="2342599"/>
                  <a:pt x="4553936" y="2337151"/>
                </a:cubicBezTo>
                <a:cubicBezTo>
                  <a:pt x="4537652" y="2331040"/>
                  <a:pt x="4522856" y="2321686"/>
                  <a:pt x="4523933" y="2299846"/>
                </a:cubicBezTo>
                <a:cubicBezTo>
                  <a:pt x="4505182" y="2316832"/>
                  <a:pt x="4499947" y="2355716"/>
                  <a:pt x="4512931" y="2374932"/>
                </a:cubicBezTo>
                <a:cubicBezTo>
                  <a:pt x="4514786" y="2377678"/>
                  <a:pt x="4516012" y="2379729"/>
                  <a:pt x="4512573" y="2382212"/>
                </a:cubicBezTo>
                <a:cubicBezTo>
                  <a:pt x="4507744" y="2385955"/>
                  <a:pt x="4503208" y="2383741"/>
                  <a:pt x="4500725" y="2380301"/>
                </a:cubicBezTo>
                <a:cubicBezTo>
                  <a:pt x="4496353" y="2374778"/>
                  <a:pt x="4495323" y="2368756"/>
                  <a:pt x="4491395" y="2381168"/>
                </a:cubicBezTo>
                <a:cubicBezTo>
                  <a:pt x="4490536" y="2385106"/>
                  <a:pt x="4483796" y="2400695"/>
                  <a:pt x="4472536" y="2386871"/>
                </a:cubicBezTo>
                <a:cubicBezTo>
                  <a:pt x="4469390" y="2383399"/>
                  <a:pt x="4464096" y="2383138"/>
                  <a:pt x="4464465" y="2389127"/>
                </a:cubicBezTo>
                <a:cubicBezTo>
                  <a:pt x="4465037" y="2404414"/>
                  <a:pt x="4460829" y="2395582"/>
                  <a:pt x="4453647" y="2393237"/>
                </a:cubicBezTo>
                <a:cubicBezTo>
                  <a:pt x="4443850" y="2390100"/>
                  <a:pt x="4445911" y="2402143"/>
                  <a:pt x="4444325" y="2407372"/>
                </a:cubicBezTo>
                <a:cubicBezTo>
                  <a:pt x="4440494" y="2417798"/>
                  <a:pt x="4439473" y="2425045"/>
                  <a:pt x="4427137" y="2433061"/>
                </a:cubicBezTo>
                <a:cubicBezTo>
                  <a:pt x="4409308" y="2444786"/>
                  <a:pt x="4413597" y="2425095"/>
                  <a:pt x="4405721" y="2423380"/>
                </a:cubicBezTo>
                <a:cubicBezTo>
                  <a:pt x="4393719" y="2438046"/>
                  <a:pt x="4376619" y="2448481"/>
                  <a:pt x="4362068" y="2461031"/>
                </a:cubicBezTo>
                <a:cubicBezTo>
                  <a:pt x="4350990" y="2470435"/>
                  <a:pt x="4340639" y="2478549"/>
                  <a:pt x="4337770" y="2496320"/>
                </a:cubicBezTo>
                <a:cubicBezTo>
                  <a:pt x="4334774" y="2516739"/>
                  <a:pt x="4312445" y="2525588"/>
                  <a:pt x="4296006" y="2536055"/>
                </a:cubicBezTo>
                <a:cubicBezTo>
                  <a:pt x="4283669" y="2544070"/>
                  <a:pt x="4267091" y="2543916"/>
                  <a:pt x="4266046" y="2565093"/>
                </a:cubicBezTo>
                <a:cubicBezTo>
                  <a:pt x="4265720" y="2571712"/>
                  <a:pt x="4253546" y="2576418"/>
                  <a:pt x="4250539" y="2583568"/>
                </a:cubicBezTo>
                <a:cubicBezTo>
                  <a:pt x="4248228" y="2590088"/>
                  <a:pt x="4253792" y="2598323"/>
                  <a:pt x="4250091" y="2606101"/>
                </a:cubicBezTo>
                <a:cubicBezTo>
                  <a:pt x="4242086" y="2607034"/>
                  <a:pt x="4242412" y="2600416"/>
                  <a:pt x="4241977" y="2595750"/>
                </a:cubicBezTo>
                <a:cubicBezTo>
                  <a:pt x="4240449" y="2586387"/>
                  <a:pt x="4231217" y="2585268"/>
                  <a:pt x="4229665" y="2589835"/>
                </a:cubicBezTo>
                <a:cubicBezTo>
                  <a:pt x="4224910" y="2605522"/>
                  <a:pt x="4209484" y="2595474"/>
                  <a:pt x="4203170" y="2602459"/>
                </a:cubicBezTo>
                <a:cubicBezTo>
                  <a:pt x="4193317" y="2613915"/>
                  <a:pt x="4179115" y="2605916"/>
                  <a:pt x="4168232" y="2611351"/>
                </a:cubicBezTo>
                <a:cubicBezTo>
                  <a:pt x="4147823" y="2621622"/>
                  <a:pt x="4126785" y="2631198"/>
                  <a:pt x="4108231" y="2644215"/>
                </a:cubicBezTo>
                <a:cubicBezTo>
                  <a:pt x="4073900" y="2667731"/>
                  <a:pt x="4032182" y="2679604"/>
                  <a:pt x="3999674" y="2706528"/>
                </a:cubicBezTo>
                <a:cubicBezTo>
                  <a:pt x="3996895" y="2709043"/>
                  <a:pt x="3989747" y="2706038"/>
                  <a:pt x="3992034" y="2713448"/>
                </a:cubicBezTo>
                <a:cubicBezTo>
                  <a:pt x="3993726" y="2719502"/>
                  <a:pt x="3999878" y="2715825"/>
                  <a:pt x="4003849" y="2716021"/>
                </a:cubicBezTo>
                <a:cubicBezTo>
                  <a:pt x="4037634" y="2717025"/>
                  <a:pt x="4068069" y="2705258"/>
                  <a:pt x="4099164" y="2693523"/>
                </a:cubicBezTo>
                <a:cubicBezTo>
                  <a:pt x="4120268" y="2682623"/>
                  <a:pt x="4141403" y="2671061"/>
                  <a:pt x="4164264" y="2664891"/>
                </a:cubicBezTo>
                <a:cubicBezTo>
                  <a:pt x="4148063" y="2683994"/>
                  <a:pt x="4124607" y="2688808"/>
                  <a:pt x="4102971" y="2697029"/>
                </a:cubicBezTo>
                <a:cubicBezTo>
                  <a:pt x="4085741" y="2710110"/>
                  <a:pt x="4058737" y="2706125"/>
                  <a:pt x="4048265" y="2730154"/>
                </a:cubicBezTo>
                <a:cubicBezTo>
                  <a:pt x="4048199" y="2731478"/>
                  <a:pt x="4035983" y="2723577"/>
                  <a:pt x="4028246" y="2732483"/>
                </a:cubicBezTo>
                <a:cubicBezTo>
                  <a:pt x="4019088" y="2743310"/>
                  <a:pt x="4007978" y="2753376"/>
                  <a:pt x="4006597" y="2767903"/>
                </a:cubicBezTo>
                <a:cubicBezTo>
                  <a:pt x="4006173" y="2776507"/>
                  <a:pt x="3999391" y="2779489"/>
                  <a:pt x="3994432" y="2785879"/>
                </a:cubicBezTo>
                <a:cubicBezTo>
                  <a:pt x="3988304" y="2775625"/>
                  <a:pt x="3991162" y="2744585"/>
                  <a:pt x="3969774" y="2774711"/>
                </a:cubicBezTo>
                <a:cubicBezTo>
                  <a:pt x="3944584" y="2760863"/>
                  <a:pt x="3956513" y="2787989"/>
                  <a:pt x="3947584" y="2794182"/>
                </a:cubicBezTo>
                <a:cubicBezTo>
                  <a:pt x="3944821" y="2769499"/>
                  <a:pt x="3925432" y="2772523"/>
                  <a:pt x="3908953" y="2770384"/>
                </a:cubicBezTo>
                <a:cubicBezTo>
                  <a:pt x="3907630" y="2770318"/>
                  <a:pt x="3905644" y="2770220"/>
                  <a:pt x="3904949" y="2770849"/>
                </a:cubicBezTo>
                <a:cubicBezTo>
                  <a:pt x="3896979" y="2777754"/>
                  <a:pt x="3887982" y="2781954"/>
                  <a:pt x="3878615" y="2785223"/>
                </a:cubicBezTo>
                <a:lnTo>
                  <a:pt x="3878588" y="2785231"/>
                </a:lnTo>
                <a:lnTo>
                  <a:pt x="0" y="2051164"/>
                </a:lnTo>
                <a:lnTo>
                  <a:pt x="3985" y="2045160"/>
                </a:lnTo>
                <a:cubicBezTo>
                  <a:pt x="6552" y="2042675"/>
                  <a:pt x="9534" y="2041350"/>
                  <a:pt x="12516" y="2043006"/>
                </a:cubicBezTo>
                <a:cubicBezTo>
                  <a:pt x="24442" y="2049632"/>
                  <a:pt x="34381" y="2049632"/>
                  <a:pt x="44320" y="2040355"/>
                </a:cubicBezTo>
                <a:cubicBezTo>
                  <a:pt x="44983" y="2039693"/>
                  <a:pt x="50284" y="2040355"/>
                  <a:pt x="50285" y="2041018"/>
                </a:cubicBezTo>
                <a:cubicBezTo>
                  <a:pt x="54922" y="2066860"/>
                  <a:pt x="66186" y="2035055"/>
                  <a:pt x="72813" y="2043006"/>
                </a:cubicBezTo>
                <a:cubicBezTo>
                  <a:pt x="75463" y="2041018"/>
                  <a:pt x="82752" y="2037042"/>
                  <a:pt x="80101" y="2037042"/>
                </a:cubicBezTo>
                <a:cubicBezTo>
                  <a:pt x="64199" y="2037705"/>
                  <a:pt x="85402" y="2011863"/>
                  <a:pt x="65525" y="2017827"/>
                </a:cubicBezTo>
                <a:cubicBezTo>
                  <a:pt x="62211" y="2019152"/>
                  <a:pt x="59560" y="2027103"/>
                  <a:pt x="56248" y="2018489"/>
                </a:cubicBezTo>
                <a:cubicBezTo>
                  <a:pt x="54922" y="2013851"/>
                  <a:pt x="60223" y="2012526"/>
                  <a:pt x="63536" y="2011201"/>
                </a:cubicBezTo>
                <a:cubicBezTo>
                  <a:pt x="72150" y="2008550"/>
                  <a:pt x="82089" y="2003249"/>
                  <a:pt x="83414" y="2019815"/>
                </a:cubicBezTo>
                <a:cubicBezTo>
                  <a:pt x="94017" y="2009875"/>
                  <a:pt x="109919" y="2030416"/>
                  <a:pt x="120521" y="2013189"/>
                </a:cubicBezTo>
                <a:cubicBezTo>
                  <a:pt x="123171" y="2008550"/>
                  <a:pt x="131785" y="2007225"/>
                  <a:pt x="138411" y="2003912"/>
                </a:cubicBezTo>
                <a:cubicBezTo>
                  <a:pt x="117871" y="1992647"/>
                  <a:pt x="115220" y="1984034"/>
                  <a:pt x="121183" y="1960842"/>
                </a:cubicBezTo>
                <a:cubicBezTo>
                  <a:pt x="122508" y="1954879"/>
                  <a:pt x="121183" y="1948253"/>
                  <a:pt x="115882" y="1946928"/>
                </a:cubicBezTo>
                <a:cubicBezTo>
                  <a:pt x="97992" y="1940964"/>
                  <a:pt x="100642" y="1933675"/>
                  <a:pt x="110581" y="1921749"/>
                </a:cubicBezTo>
                <a:cubicBezTo>
                  <a:pt x="113233" y="1917773"/>
                  <a:pt x="113894" y="1910484"/>
                  <a:pt x="112569" y="1903858"/>
                </a:cubicBezTo>
                <a:cubicBezTo>
                  <a:pt x="106606" y="1870065"/>
                  <a:pt x="101967" y="1836272"/>
                  <a:pt x="96004" y="1803141"/>
                </a:cubicBezTo>
                <a:cubicBezTo>
                  <a:pt x="93353" y="1789227"/>
                  <a:pt x="80101" y="1779950"/>
                  <a:pt x="78777" y="1764047"/>
                </a:cubicBezTo>
                <a:cubicBezTo>
                  <a:pt x="78113" y="1758747"/>
                  <a:pt x="93353" y="1744169"/>
                  <a:pt x="73476" y="1742844"/>
                </a:cubicBezTo>
                <a:cubicBezTo>
                  <a:pt x="74138" y="1740856"/>
                  <a:pt x="75463" y="1736881"/>
                  <a:pt x="75463" y="1736881"/>
                </a:cubicBezTo>
                <a:cubicBezTo>
                  <a:pt x="94016" y="1741519"/>
                  <a:pt x="103955" y="1719653"/>
                  <a:pt x="123833" y="1722966"/>
                </a:cubicBezTo>
                <a:cubicBezTo>
                  <a:pt x="151663" y="1727604"/>
                  <a:pt x="171541" y="1750133"/>
                  <a:pt x="200033" y="1749470"/>
                </a:cubicBezTo>
                <a:cubicBezTo>
                  <a:pt x="205997" y="1749470"/>
                  <a:pt x="209973" y="1756759"/>
                  <a:pt x="211960" y="1762723"/>
                </a:cubicBezTo>
                <a:cubicBezTo>
                  <a:pt x="215936" y="1777962"/>
                  <a:pt x="217261" y="1793865"/>
                  <a:pt x="225875" y="1807780"/>
                </a:cubicBezTo>
                <a:cubicBezTo>
                  <a:pt x="225875" y="1807780"/>
                  <a:pt x="238465" y="1828983"/>
                  <a:pt x="216600" y="1824345"/>
                </a:cubicBezTo>
                <a:cubicBezTo>
                  <a:pt x="215936" y="1823682"/>
                  <a:pt x="209973" y="1836272"/>
                  <a:pt x="211960" y="1844886"/>
                </a:cubicBezTo>
                <a:cubicBezTo>
                  <a:pt x="216599" y="1862114"/>
                  <a:pt x="226538" y="1878016"/>
                  <a:pt x="225213" y="1897232"/>
                </a:cubicBezTo>
                <a:cubicBezTo>
                  <a:pt x="224550" y="1904521"/>
                  <a:pt x="231839" y="1915785"/>
                  <a:pt x="245754" y="1904521"/>
                </a:cubicBezTo>
                <a:cubicBezTo>
                  <a:pt x="254367" y="1897232"/>
                  <a:pt x="266294" y="1881329"/>
                  <a:pt x="279546" y="1900545"/>
                </a:cubicBezTo>
                <a:cubicBezTo>
                  <a:pt x="278221" y="1886630"/>
                  <a:pt x="292137" y="1886630"/>
                  <a:pt x="298762" y="1881329"/>
                </a:cubicBezTo>
                <a:cubicBezTo>
                  <a:pt x="310689" y="1872053"/>
                  <a:pt x="321953" y="1858138"/>
                  <a:pt x="342494" y="1864102"/>
                </a:cubicBezTo>
                <a:cubicBezTo>
                  <a:pt x="331230" y="1882655"/>
                  <a:pt x="317315" y="1897894"/>
                  <a:pt x="298762" y="1908496"/>
                </a:cubicBezTo>
                <a:cubicBezTo>
                  <a:pt x="325929" y="1918436"/>
                  <a:pt x="342494" y="1899220"/>
                  <a:pt x="356409" y="1881992"/>
                </a:cubicBezTo>
                <a:cubicBezTo>
                  <a:pt x="367673" y="1868077"/>
                  <a:pt x="383576" y="1862114"/>
                  <a:pt x="395503" y="1850849"/>
                </a:cubicBezTo>
                <a:cubicBezTo>
                  <a:pt x="404117" y="1843560"/>
                  <a:pt x="412068" y="1855488"/>
                  <a:pt x="421345" y="1854162"/>
                </a:cubicBezTo>
                <a:cubicBezTo>
                  <a:pt x="410743" y="1864102"/>
                  <a:pt x="400804" y="1873378"/>
                  <a:pt x="386889" y="1886630"/>
                </a:cubicBezTo>
                <a:cubicBezTo>
                  <a:pt x="411406" y="1881329"/>
                  <a:pt x="423333" y="1864764"/>
                  <a:pt x="439898" y="1856813"/>
                </a:cubicBezTo>
                <a:cubicBezTo>
                  <a:pt x="443873" y="1854825"/>
                  <a:pt x="437248" y="1842898"/>
                  <a:pt x="445861" y="1850187"/>
                </a:cubicBezTo>
                <a:cubicBezTo>
                  <a:pt x="450500" y="1854825"/>
                  <a:pt x="456463" y="1862776"/>
                  <a:pt x="444536" y="1868077"/>
                </a:cubicBezTo>
                <a:cubicBezTo>
                  <a:pt x="433272" y="1873378"/>
                  <a:pt x="427971" y="1881992"/>
                  <a:pt x="429959" y="1896569"/>
                </a:cubicBezTo>
                <a:cubicBezTo>
                  <a:pt x="439236" y="1890606"/>
                  <a:pt x="445861" y="1879341"/>
                  <a:pt x="458452" y="1881992"/>
                </a:cubicBezTo>
                <a:cubicBezTo>
                  <a:pt x="461764" y="1881992"/>
                  <a:pt x="467727" y="1878679"/>
                  <a:pt x="467727" y="1878016"/>
                </a:cubicBezTo>
                <a:cubicBezTo>
                  <a:pt x="456463" y="1841573"/>
                  <a:pt x="484955" y="1874703"/>
                  <a:pt x="488931" y="1864764"/>
                </a:cubicBezTo>
                <a:cubicBezTo>
                  <a:pt x="489593" y="1840910"/>
                  <a:pt x="490256" y="1840247"/>
                  <a:pt x="514773" y="1851512"/>
                </a:cubicBezTo>
                <a:cubicBezTo>
                  <a:pt x="528687" y="1857475"/>
                  <a:pt x="561155" y="1838260"/>
                  <a:pt x="561818" y="1823682"/>
                </a:cubicBezTo>
                <a:cubicBezTo>
                  <a:pt x="561818" y="1821694"/>
                  <a:pt x="561155" y="1818381"/>
                  <a:pt x="559830" y="1817719"/>
                </a:cubicBezTo>
                <a:cubicBezTo>
                  <a:pt x="553866" y="1814406"/>
                  <a:pt x="542602" y="1813081"/>
                  <a:pt x="550553" y="1802479"/>
                </a:cubicBezTo>
                <a:cubicBezTo>
                  <a:pt x="558505" y="1791877"/>
                  <a:pt x="564468" y="1806455"/>
                  <a:pt x="571757" y="1806455"/>
                </a:cubicBezTo>
                <a:cubicBezTo>
                  <a:pt x="573745" y="1779950"/>
                  <a:pt x="548566" y="1766036"/>
                  <a:pt x="540614" y="1744169"/>
                </a:cubicBezTo>
                <a:cubicBezTo>
                  <a:pt x="554529" y="1737543"/>
                  <a:pt x="558505" y="1752783"/>
                  <a:pt x="569769" y="1751458"/>
                </a:cubicBezTo>
                <a:cubicBezTo>
                  <a:pt x="583021" y="1750133"/>
                  <a:pt x="607538" y="1729592"/>
                  <a:pt x="614826" y="1710376"/>
                </a:cubicBezTo>
                <a:cubicBezTo>
                  <a:pt x="616152" y="1706401"/>
                  <a:pt x="616152" y="1701762"/>
                  <a:pt x="618140" y="1698449"/>
                </a:cubicBezTo>
                <a:cubicBezTo>
                  <a:pt x="616814" y="1697787"/>
                  <a:pt x="615489" y="1697787"/>
                  <a:pt x="614165" y="1697124"/>
                </a:cubicBezTo>
                <a:cubicBezTo>
                  <a:pt x="614826" y="1685860"/>
                  <a:pt x="637355" y="1669957"/>
                  <a:pt x="606876" y="1665319"/>
                </a:cubicBezTo>
                <a:cubicBezTo>
                  <a:pt x="602899" y="1664656"/>
                  <a:pt x="604887" y="1657368"/>
                  <a:pt x="607538" y="1653392"/>
                </a:cubicBezTo>
                <a:cubicBezTo>
                  <a:pt x="612177" y="1647428"/>
                  <a:pt x="618140" y="1650741"/>
                  <a:pt x="620790" y="1654717"/>
                </a:cubicBezTo>
                <a:cubicBezTo>
                  <a:pt x="631392" y="1670620"/>
                  <a:pt x="632717" y="1654717"/>
                  <a:pt x="634042" y="1650079"/>
                </a:cubicBezTo>
                <a:cubicBezTo>
                  <a:pt x="636030" y="1640802"/>
                  <a:pt x="624103" y="1625562"/>
                  <a:pt x="645969" y="1624900"/>
                </a:cubicBezTo>
                <a:cubicBezTo>
                  <a:pt x="643319" y="1613636"/>
                  <a:pt x="651271" y="1605684"/>
                  <a:pt x="653258" y="1595745"/>
                </a:cubicBezTo>
                <a:cubicBezTo>
                  <a:pt x="656571" y="1581830"/>
                  <a:pt x="667835" y="1572554"/>
                  <a:pt x="680425" y="1559302"/>
                </a:cubicBezTo>
                <a:cubicBezTo>
                  <a:pt x="679100" y="1590444"/>
                  <a:pt x="660546" y="1608997"/>
                  <a:pt x="649282" y="1630201"/>
                </a:cubicBezTo>
                <a:cubicBezTo>
                  <a:pt x="641993" y="1642790"/>
                  <a:pt x="640006" y="1648754"/>
                  <a:pt x="657896" y="1648754"/>
                </a:cubicBezTo>
                <a:cubicBezTo>
                  <a:pt x="661209" y="1648754"/>
                  <a:pt x="667835" y="1646766"/>
                  <a:pt x="668499" y="1654055"/>
                </a:cubicBezTo>
                <a:cubicBezTo>
                  <a:pt x="669160" y="1657368"/>
                  <a:pt x="659221" y="1663994"/>
                  <a:pt x="669823" y="1664656"/>
                </a:cubicBezTo>
                <a:cubicBezTo>
                  <a:pt x="678437" y="1665319"/>
                  <a:pt x="689039" y="1662668"/>
                  <a:pt x="689701" y="1652729"/>
                </a:cubicBezTo>
                <a:cubicBezTo>
                  <a:pt x="691027" y="1637489"/>
                  <a:pt x="700966" y="1631526"/>
                  <a:pt x="712230" y="1626225"/>
                </a:cubicBezTo>
                <a:cubicBezTo>
                  <a:pt x="714219" y="1625562"/>
                  <a:pt x="715543" y="1624237"/>
                  <a:pt x="717531" y="1622912"/>
                </a:cubicBezTo>
                <a:cubicBezTo>
                  <a:pt x="700303" y="1604359"/>
                  <a:pt x="725482" y="1612310"/>
                  <a:pt x="728134" y="1606347"/>
                </a:cubicBezTo>
                <a:cubicBezTo>
                  <a:pt x="728133" y="1605684"/>
                  <a:pt x="728133" y="1605684"/>
                  <a:pt x="728133" y="1605684"/>
                </a:cubicBezTo>
                <a:cubicBezTo>
                  <a:pt x="728133" y="1605684"/>
                  <a:pt x="728795" y="1605684"/>
                  <a:pt x="728795" y="1605684"/>
                </a:cubicBezTo>
                <a:cubicBezTo>
                  <a:pt x="725483" y="1597733"/>
                  <a:pt x="722169" y="1590444"/>
                  <a:pt x="730783" y="1583155"/>
                </a:cubicBezTo>
                <a:cubicBezTo>
                  <a:pt x="738734" y="1577192"/>
                  <a:pt x="733433" y="1567915"/>
                  <a:pt x="735421" y="1560627"/>
                </a:cubicBezTo>
                <a:cubicBezTo>
                  <a:pt x="738734" y="1559964"/>
                  <a:pt x="744698" y="1559302"/>
                  <a:pt x="745360" y="1557314"/>
                </a:cubicBezTo>
                <a:cubicBezTo>
                  <a:pt x="753312" y="1530809"/>
                  <a:pt x="773190" y="1511594"/>
                  <a:pt x="787105" y="1488402"/>
                </a:cubicBezTo>
                <a:cubicBezTo>
                  <a:pt x="789755" y="1483102"/>
                  <a:pt x="793068" y="1484427"/>
                  <a:pt x="797044" y="1486415"/>
                </a:cubicBezTo>
                <a:cubicBezTo>
                  <a:pt x="796381" y="1487077"/>
                  <a:pt x="795719" y="1488402"/>
                  <a:pt x="795056" y="1489728"/>
                </a:cubicBezTo>
                <a:cubicBezTo>
                  <a:pt x="795056" y="1490390"/>
                  <a:pt x="794393" y="1491053"/>
                  <a:pt x="794393" y="1491715"/>
                </a:cubicBezTo>
                <a:cubicBezTo>
                  <a:pt x="794393" y="1492378"/>
                  <a:pt x="795719" y="1493041"/>
                  <a:pt x="796381" y="1493041"/>
                </a:cubicBezTo>
                <a:cubicBezTo>
                  <a:pt x="800358" y="1493703"/>
                  <a:pt x="804333" y="1489728"/>
                  <a:pt x="808308" y="1493703"/>
                </a:cubicBezTo>
                <a:cubicBezTo>
                  <a:pt x="799032" y="1506293"/>
                  <a:pt x="795056" y="1520870"/>
                  <a:pt x="783129" y="1531472"/>
                </a:cubicBezTo>
                <a:cubicBezTo>
                  <a:pt x="784454" y="1532134"/>
                  <a:pt x="786442" y="1532797"/>
                  <a:pt x="787767" y="1533460"/>
                </a:cubicBezTo>
                <a:cubicBezTo>
                  <a:pt x="787105" y="1533460"/>
                  <a:pt x="787105" y="1534123"/>
                  <a:pt x="786442" y="1534785"/>
                </a:cubicBezTo>
                <a:cubicBezTo>
                  <a:pt x="777166" y="1545387"/>
                  <a:pt x="769877" y="1556651"/>
                  <a:pt x="762588" y="1568578"/>
                </a:cubicBezTo>
                <a:cubicBezTo>
                  <a:pt x="769214" y="1570566"/>
                  <a:pt x="774515" y="1566590"/>
                  <a:pt x="780479" y="1567915"/>
                </a:cubicBezTo>
                <a:cubicBezTo>
                  <a:pt x="785780" y="1569241"/>
                  <a:pt x="791080" y="1573216"/>
                  <a:pt x="788430" y="1576529"/>
                </a:cubicBezTo>
                <a:cubicBezTo>
                  <a:pt x="778491" y="1588456"/>
                  <a:pt x="771865" y="1603696"/>
                  <a:pt x="759275" y="1612973"/>
                </a:cubicBezTo>
                <a:cubicBezTo>
                  <a:pt x="748011" y="1621587"/>
                  <a:pt x="738072" y="1616949"/>
                  <a:pt x="730783" y="1607009"/>
                </a:cubicBezTo>
                <a:cubicBezTo>
                  <a:pt x="730783" y="1607672"/>
                  <a:pt x="731446" y="1607672"/>
                  <a:pt x="731446" y="1608334"/>
                </a:cubicBezTo>
                <a:cubicBezTo>
                  <a:pt x="728133" y="1622249"/>
                  <a:pt x="740060" y="1625562"/>
                  <a:pt x="747348" y="1633514"/>
                </a:cubicBezTo>
                <a:cubicBezTo>
                  <a:pt x="753312" y="1624237"/>
                  <a:pt x="756626" y="1612310"/>
                  <a:pt x="769214" y="1616286"/>
                </a:cubicBezTo>
                <a:cubicBezTo>
                  <a:pt x="779816" y="1619599"/>
                  <a:pt x="783129" y="1630863"/>
                  <a:pt x="785117" y="1640140"/>
                </a:cubicBezTo>
                <a:cubicBezTo>
                  <a:pt x="787767" y="1651404"/>
                  <a:pt x="779153" y="1657368"/>
                  <a:pt x="770540" y="1660681"/>
                </a:cubicBezTo>
                <a:cubicBezTo>
                  <a:pt x="754637" y="1666644"/>
                  <a:pt x="740722" y="1673270"/>
                  <a:pt x="734759" y="1689836"/>
                </a:cubicBezTo>
                <a:cubicBezTo>
                  <a:pt x="739397" y="1687185"/>
                  <a:pt x="745360" y="1687185"/>
                  <a:pt x="753312" y="1692486"/>
                </a:cubicBezTo>
                <a:cubicBezTo>
                  <a:pt x="757950" y="1695799"/>
                  <a:pt x="765239" y="1694473"/>
                  <a:pt x="764576" y="1689173"/>
                </a:cubicBezTo>
                <a:cubicBezTo>
                  <a:pt x="761926" y="1673933"/>
                  <a:pt x="769877" y="1681884"/>
                  <a:pt x="780479" y="1683209"/>
                </a:cubicBezTo>
                <a:cubicBezTo>
                  <a:pt x="796381" y="1684534"/>
                  <a:pt x="790418" y="1672607"/>
                  <a:pt x="792406" y="1667307"/>
                </a:cubicBezTo>
                <a:cubicBezTo>
                  <a:pt x="795719" y="1656705"/>
                  <a:pt x="797044" y="1648754"/>
                  <a:pt x="813609" y="1639477"/>
                </a:cubicBezTo>
                <a:cubicBezTo>
                  <a:pt x="838126" y="1624900"/>
                  <a:pt x="834150" y="1645441"/>
                  <a:pt x="846077" y="1645441"/>
                </a:cubicBezTo>
                <a:cubicBezTo>
                  <a:pt x="861317" y="1628875"/>
                  <a:pt x="884508" y="1615623"/>
                  <a:pt x="904387" y="1601046"/>
                </a:cubicBezTo>
                <a:cubicBezTo>
                  <a:pt x="918964" y="1590444"/>
                  <a:pt x="932879" y="1580505"/>
                  <a:pt x="934204" y="1562615"/>
                </a:cubicBezTo>
                <a:cubicBezTo>
                  <a:pt x="935529" y="1542073"/>
                  <a:pt x="967334" y="1529484"/>
                  <a:pt x="989863" y="1516894"/>
                </a:cubicBezTo>
                <a:cubicBezTo>
                  <a:pt x="1007091" y="1507618"/>
                  <a:pt x="1031607" y="1504968"/>
                  <a:pt x="1030282" y="1483764"/>
                </a:cubicBezTo>
                <a:cubicBezTo>
                  <a:pt x="1029620" y="1477801"/>
                  <a:pt x="1047510" y="1470512"/>
                  <a:pt x="1050160" y="1463223"/>
                </a:cubicBezTo>
                <a:cubicBezTo>
                  <a:pt x="1052811" y="1456597"/>
                  <a:pt x="1043534" y="1449308"/>
                  <a:pt x="1047510" y="1441357"/>
                </a:cubicBezTo>
                <a:cubicBezTo>
                  <a:pt x="1059437" y="1440032"/>
                  <a:pt x="1060100" y="1445995"/>
                  <a:pt x="1061425" y="1450634"/>
                </a:cubicBezTo>
                <a:cubicBezTo>
                  <a:pt x="1064075" y="1459247"/>
                  <a:pt x="1078653" y="1459247"/>
                  <a:pt x="1079978" y="1454609"/>
                </a:cubicBezTo>
                <a:cubicBezTo>
                  <a:pt x="1083953" y="1438044"/>
                  <a:pt x="1107807" y="1445333"/>
                  <a:pt x="1116421" y="1437381"/>
                </a:cubicBezTo>
                <a:cubicBezTo>
                  <a:pt x="1129011" y="1424792"/>
                  <a:pt x="1150877" y="1430093"/>
                  <a:pt x="1166117" y="1423467"/>
                </a:cubicBezTo>
                <a:cubicBezTo>
                  <a:pt x="1194609" y="1410215"/>
                  <a:pt x="1223765" y="1396962"/>
                  <a:pt x="1249606" y="1381723"/>
                </a:cubicBezTo>
                <a:cubicBezTo>
                  <a:pt x="1297313" y="1353230"/>
                  <a:pt x="1356287" y="1334677"/>
                  <a:pt x="1400018" y="1302872"/>
                </a:cubicBezTo>
                <a:cubicBezTo>
                  <a:pt x="1403331" y="1300221"/>
                  <a:pt x="1414595" y="1301547"/>
                  <a:pt x="1409957" y="1294921"/>
                </a:cubicBezTo>
                <a:cubicBezTo>
                  <a:pt x="1405982" y="1289620"/>
                  <a:pt x="1398030" y="1293595"/>
                  <a:pt x="1392067" y="1294258"/>
                </a:cubicBezTo>
                <a:cubicBezTo>
                  <a:pt x="1342371" y="1298234"/>
                  <a:pt x="1299301" y="1315462"/>
                  <a:pt x="1255569" y="1331364"/>
                </a:cubicBezTo>
                <a:cubicBezTo>
                  <a:pt x="1248944" y="1334677"/>
                  <a:pt x="1248943" y="1331364"/>
                  <a:pt x="1248943" y="1328051"/>
                </a:cubicBezTo>
                <a:cubicBezTo>
                  <a:pt x="1271472" y="1312811"/>
                  <a:pt x="1311891" y="1312811"/>
                  <a:pt x="1323818" y="1286969"/>
                </a:cubicBezTo>
                <a:cubicBezTo>
                  <a:pt x="1323818" y="1286307"/>
                  <a:pt x="1343034" y="1291607"/>
                  <a:pt x="1352973" y="1281668"/>
                </a:cubicBezTo>
                <a:cubicBezTo>
                  <a:pt x="1364237" y="1269079"/>
                  <a:pt x="1378814" y="1257815"/>
                  <a:pt x="1378814" y="1243237"/>
                </a:cubicBezTo>
                <a:cubicBezTo>
                  <a:pt x="1378814" y="1234623"/>
                  <a:pt x="1388091" y="1230647"/>
                  <a:pt x="1394718" y="1223359"/>
                </a:cubicBezTo>
                <a:cubicBezTo>
                  <a:pt x="1404656" y="1232636"/>
                  <a:pt x="1405981" y="1263778"/>
                  <a:pt x="1432487" y="1230647"/>
                </a:cubicBezTo>
                <a:cubicBezTo>
                  <a:pt x="1470254" y="1239924"/>
                  <a:pt x="1449052" y="1215407"/>
                  <a:pt x="1461640" y="1207456"/>
                </a:cubicBezTo>
                <a:cubicBezTo>
                  <a:pt x="1468267" y="1231973"/>
                  <a:pt x="1496759" y="1225347"/>
                  <a:pt x="1521275" y="1225347"/>
                </a:cubicBezTo>
                <a:cubicBezTo>
                  <a:pt x="1523263" y="1224684"/>
                  <a:pt x="1525914" y="1224684"/>
                  <a:pt x="1527239" y="1224021"/>
                </a:cubicBezTo>
                <a:cubicBezTo>
                  <a:pt x="1547780" y="1207456"/>
                  <a:pt x="1577598" y="1201493"/>
                  <a:pt x="1604101" y="1192216"/>
                </a:cubicBezTo>
                <a:cubicBezTo>
                  <a:pt x="1611391" y="1189566"/>
                  <a:pt x="1616691" y="1186253"/>
                  <a:pt x="1621329" y="1180952"/>
                </a:cubicBezTo>
                <a:cubicBezTo>
                  <a:pt x="1620667" y="1174326"/>
                  <a:pt x="1621329" y="1167700"/>
                  <a:pt x="1620004" y="1161736"/>
                </a:cubicBezTo>
                <a:cubicBezTo>
                  <a:pt x="1616692" y="1147821"/>
                  <a:pt x="1623317" y="1134569"/>
                  <a:pt x="1629280" y="1117341"/>
                </a:cubicBezTo>
                <a:cubicBezTo>
                  <a:pt x="1636569" y="1135894"/>
                  <a:pt x="1635244" y="1153123"/>
                  <a:pt x="1633256" y="1169688"/>
                </a:cubicBezTo>
                <a:cubicBezTo>
                  <a:pt x="1641207" y="1168362"/>
                  <a:pt x="1646509" y="1183602"/>
                  <a:pt x="1657773" y="1180952"/>
                </a:cubicBezTo>
                <a:cubicBezTo>
                  <a:pt x="1663073" y="1178964"/>
                  <a:pt x="1661086" y="1174326"/>
                  <a:pt x="1662411" y="1169688"/>
                </a:cubicBezTo>
                <a:cubicBezTo>
                  <a:pt x="1665724" y="1159086"/>
                  <a:pt x="1671688" y="1157098"/>
                  <a:pt x="1685602" y="1163062"/>
                </a:cubicBezTo>
                <a:cubicBezTo>
                  <a:pt x="1685602" y="1163062"/>
                  <a:pt x="1686265" y="1163062"/>
                  <a:pt x="1686265" y="1163062"/>
                </a:cubicBezTo>
                <a:cubicBezTo>
                  <a:pt x="1686927" y="1161736"/>
                  <a:pt x="1688253" y="1160411"/>
                  <a:pt x="1688915" y="1159086"/>
                </a:cubicBezTo>
                <a:cubicBezTo>
                  <a:pt x="1665724" y="1149147"/>
                  <a:pt x="1692229" y="1145834"/>
                  <a:pt x="1691566" y="1139207"/>
                </a:cubicBezTo>
                <a:cubicBezTo>
                  <a:pt x="1692228" y="1139870"/>
                  <a:pt x="1693554" y="1140533"/>
                  <a:pt x="1694216" y="1141195"/>
                </a:cubicBezTo>
                <a:cubicBezTo>
                  <a:pt x="1696204" y="1151797"/>
                  <a:pt x="1703493" y="1153123"/>
                  <a:pt x="1711444" y="1155110"/>
                </a:cubicBezTo>
                <a:cubicBezTo>
                  <a:pt x="1714094" y="1153123"/>
                  <a:pt x="1717407" y="1151134"/>
                  <a:pt x="1720058" y="1149147"/>
                </a:cubicBezTo>
                <a:cubicBezTo>
                  <a:pt x="1720721" y="1141858"/>
                  <a:pt x="1722047" y="1134569"/>
                  <a:pt x="1731985" y="1133244"/>
                </a:cubicBezTo>
                <a:cubicBezTo>
                  <a:pt x="1733973" y="1132581"/>
                  <a:pt x="1735299" y="1133244"/>
                  <a:pt x="1737286" y="1133244"/>
                </a:cubicBezTo>
                <a:cubicBezTo>
                  <a:pt x="1737949" y="1132581"/>
                  <a:pt x="1738612" y="1132581"/>
                  <a:pt x="1738611" y="1131919"/>
                </a:cubicBezTo>
                <a:cubicBezTo>
                  <a:pt x="1751200" y="1110715"/>
                  <a:pt x="1759814" y="1116679"/>
                  <a:pt x="1774392" y="1129931"/>
                </a:cubicBezTo>
                <a:cubicBezTo>
                  <a:pt x="1781018" y="1112041"/>
                  <a:pt x="1798246" y="1107402"/>
                  <a:pt x="1818124" y="1114691"/>
                </a:cubicBezTo>
                <a:cubicBezTo>
                  <a:pt x="1830052" y="1118667"/>
                  <a:pt x="1836678" y="1115354"/>
                  <a:pt x="1844628" y="1111378"/>
                </a:cubicBezTo>
                <a:cubicBezTo>
                  <a:pt x="1847941" y="1110053"/>
                  <a:pt x="1891012" y="1096801"/>
                  <a:pt x="1894324" y="1096138"/>
                </a:cubicBezTo>
                <a:cubicBezTo>
                  <a:pt x="1905588" y="1094150"/>
                  <a:pt x="1913541" y="1096801"/>
                  <a:pt x="1912214" y="1104752"/>
                </a:cubicBezTo>
                <a:cubicBezTo>
                  <a:pt x="1911552" y="1113366"/>
                  <a:pt x="1902275" y="1115354"/>
                  <a:pt x="1892999" y="1111378"/>
                </a:cubicBezTo>
                <a:cubicBezTo>
                  <a:pt x="1883722" y="1107402"/>
                  <a:pt x="1875108" y="1106077"/>
                  <a:pt x="1873121" y="1115354"/>
                </a:cubicBezTo>
                <a:cubicBezTo>
                  <a:pt x="1871133" y="1126618"/>
                  <a:pt x="1883722" y="1121317"/>
                  <a:pt x="1891673" y="1121317"/>
                </a:cubicBezTo>
                <a:cubicBezTo>
                  <a:pt x="1902275" y="1121317"/>
                  <a:pt x="1915527" y="1117341"/>
                  <a:pt x="1914865" y="1129931"/>
                </a:cubicBezTo>
                <a:cubicBezTo>
                  <a:pt x="1923479" y="1129268"/>
                  <a:pt x="1932093" y="1128606"/>
                  <a:pt x="1943357" y="1127943"/>
                </a:cubicBezTo>
                <a:cubicBezTo>
                  <a:pt x="1925468" y="1123968"/>
                  <a:pt x="1923480" y="1121980"/>
                  <a:pt x="1932755" y="1114028"/>
                </a:cubicBezTo>
                <a:cubicBezTo>
                  <a:pt x="1942032" y="1106077"/>
                  <a:pt x="1916853" y="1106077"/>
                  <a:pt x="1928780" y="1097463"/>
                </a:cubicBezTo>
                <a:cubicBezTo>
                  <a:pt x="1949984" y="1082223"/>
                  <a:pt x="1955284" y="1058369"/>
                  <a:pt x="1987089" y="1048430"/>
                </a:cubicBezTo>
                <a:cubicBezTo>
                  <a:pt x="1997028" y="1045117"/>
                  <a:pt x="2006305" y="1039816"/>
                  <a:pt x="2014919" y="1034515"/>
                </a:cubicBezTo>
                <a:cubicBezTo>
                  <a:pt x="2026184" y="1027889"/>
                  <a:pt x="2033472" y="1018613"/>
                  <a:pt x="2024859" y="1008673"/>
                </a:cubicBezTo>
                <a:cubicBezTo>
                  <a:pt x="2008955" y="990783"/>
                  <a:pt x="2008293" y="990783"/>
                  <a:pt x="2042748" y="971568"/>
                </a:cubicBezTo>
                <a:cubicBezTo>
                  <a:pt x="2063952" y="988795"/>
                  <a:pt x="2046725" y="1006023"/>
                  <a:pt x="2030821" y="1029215"/>
                </a:cubicBezTo>
                <a:cubicBezTo>
                  <a:pt x="2051362" y="1018613"/>
                  <a:pt x="2063952" y="1013975"/>
                  <a:pt x="2071904" y="1003373"/>
                </a:cubicBezTo>
                <a:cubicBezTo>
                  <a:pt x="2075879" y="998072"/>
                  <a:pt x="2080518" y="993434"/>
                  <a:pt x="2071903" y="990783"/>
                </a:cubicBezTo>
                <a:cubicBezTo>
                  <a:pt x="2057988" y="986145"/>
                  <a:pt x="2054013" y="977531"/>
                  <a:pt x="2061964" y="970905"/>
                </a:cubicBezTo>
                <a:cubicBezTo>
                  <a:pt x="2069915" y="964941"/>
                  <a:pt x="2086480" y="959641"/>
                  <a:pt x="2099070" y="966267"/>
                </a:cubicBezTo>
                <a:cubicBezTo>
                  <a:pt x="2107684" y="970905"/>
                  <a:pt x="2108348" y="966929"/>
                  <a:pt x="2114310" y="964279"/>
                </a:cubicBezTo>
                <a:cubicBezTo>
                  <a:pt x="2133526" y="955665"/>
                  <a:pt x="2147440" y="941750"/>
                  <a:pt x="2172620" y="939100"/>
                </a:cubicBezTo>
                <a:cubicBezTo>
                  <a:pt x="2182559" y="937775"/>
                  <a:pt x="2195148" y="927836"/>
                  <a:pt x="2197799" y="920547"/>
                </a:cubicBezTo>
                <a:cubicBezTo>
                  <a:pt x="2206413" y="899343"/>
                  <a:pt x="2222978" y="886091"/>
                  <a:pt x="2255446" y="880128"/>
                </a:cubicBezTo>
                <a:cubicBezTo>
                  <a:pt x="2275324" y="876152"/>
                  <a:pt x="2262735" y="862900"/>
                  <a:pt x="2268035" y="852298"/>
                </a:cubicBezTo>
                <a:cubicBezTo>
                  <a:pt x="2293214" y="866875"/>
                  <a:pt x="2307129" y="848985"/>
                  <a:pt x="2325682" y="843684"/>
                </a:cubicBezTo>
                <a:cubicBezTo>
                  <a:pt x="2363451" y="832420"/>
                  <a:pt x="2397906" y="813204"/>
                  <a:pt x="2439651" y="811879"/>
                </a:cubicBezTo>
                <a:cubicBezTo>
                  <a:pt x="2442964" y="797964"/>
                  <a:pt x="2415797" y="803265"/>
                  <a:pt x="2422423" y="801277"/>
                </a:cubicBezTo>
                <a:cubicBezTo>
                  <a:pt x="2445614" y="795314"/>
                  <a:pt x="2417122" y="766821"/>
                  <a:pt x="2456216" y="770797"/>
                </a:cubicBezTo>
                <a:cubicBezTo>
                  <a:pt x="2465493" y="772123"/>
                  <a:pt x="2476094" y="767484"/>
                  <a:pt x="2470793" y="759533"/>
                </a:cubicBezTo>
                <a:cubicBezTo>
                  <a:pt x="2450915" y="727065"/>
                  <a:pt x="2496635" y="722427"/>
                  <a:pt x="2519826" y="706524"/>
                </a:cubicBezTo>
                <a:cubicBezTo>
                  <a:pt x="2508562" y="723752"/>
                  <a:pt x="2525791" y="732366"/>
                  <a:pt x="2545006" y="745618"/>
                </a:cubicBezTo>
                <a:cubicBezTo>
                  <a:pt x="2510550" y="738329"/>
                  <a:pt x="2504588" y="754232"/>
                  <a:pt x="2494647" y="764834"/>
                </a:cubicBezTo>
                <a:cubicBezTo>
                  <a:pt x="2486697" y="774110"/>
                  <a:pt x="2503261" y="772785"/>
                  <a:pt x="2508562" y="776098"/>
                </a:cubicBezTo>
                <a:cubicBezTo>
                  <a:pt x="2517176" y="781399"/>
                  <a:pt x="2533079" y="789350"/>
                  <a:pt x="2539705" y="783387"/>
                </a:cubicBezTo>
                <a:cubicBezTo>
                  <a:pt x="2553620" y="770134"/>
                  <a:pt x="2528440" y="771460"/>
                  <a:pt x="2521152" y="765496"/>
                </a:cubicBezTo>
                <a:cubicBezTo>
                  <a:pt x="2529103" y="758870"/>
                  <a:pt x="2560247" y="774773"/>
                  <a:pt x="2552957" y="750919"/>
                </a:cubicBezTo>
                <a:cubicBezTo>
                  <a:pt x="2552957" y="750256"/>
                  <a:pt x="2555607" y="748268"/>
                  <a:pt x="2556270" y="748268"/>
                </a:cubicBezTo>
                <a:cubicBezTo>
                  <a:pt x="2590064" y="754232"/>
                  <a:pt x="2613254" y="729715"/>
                  <a:pt x="2644397" y="729715"/>
                </a:cubicBezTo>
                <a:cubicBezTo>
                  <a:pt x="2653673" y="729715"/>
                  <a:pt x="2662287" y="727728"/>
                  <a:pt x="2669576" y="723752"/>
                </a:cubicBezTo>
                <a:cubicBezTo>
                  <a:pt x="2673552" y="721764"/>
                  <a:pt x="2680840" y="719776"/>
                  <a:pt x="2676865" y="715138"/>
                </a:cubicBezTo>
                <a:cubicBezTo>
                  <a:pt x="2673552" y="711825"/>
                  <a:pt x="2667588" y="710500"/>
                  <a:pt x="2662287" y="713813"/>
                </a:cubicBezTo>
                <a:cubicBezTo>
                  <a:pt x="2645722" y="723752"/>
                  <a:pt x="2630482" y="715801"/>
                  <a:pt x="2613917" y="715138"/>
                </a:cubicBezTo>
                <a:cubicBezTo>
                  <a:pt x="2631807" y="714475"/>
                  <a:pt x="2647047" y="706524"/>
                  <a:pt x="2664275" y="704536"/>
                </a:cubicBezTo>
                <a:cubicBezTo>
                  <a:pt x="2671564" y="703873"/>
                  <a:pt x="2688792" y="703211"/>
                  <a:pt x="2670240" y="693272"/>
                </a:cubicBezTo>
                <a:cubicBezTo>
                  <a:pt x="2661625" y="688634"/>
                  <a:pt x="2678853" y="685983"/>
                  <a:pt x="2683491" y="683333"/>
                </a:cubicBezTo>
                <a:cubicBezTo>
                  <a:pt x="2688129" y="680020"/>
                  <a:pt x="2693430" y="677369"/>
                  <a:pt x="2698731" y="674719"/>
                </a:cubicBezTo>
                <a:cubicBezTo>
                  <a:pt x="2702706" y="670743"/>
                  <a:pt x="2708008" y="667430"/>
                  <a:pt x="2713971" y="664780"/>
                </a:cubicBezTo>
                <a:cubicBezTo>
                  <a:pt x="2718609" y="662792"/>
                  <a:pt x="2722585" y="660804"/>
                  <a:pt x="2726560" y="658816"/>
                </a:cubicBezTo>
                <a:cubicBezTo>
                  <a:pt x="2733849" y="654178"/>
                  <a:pt x="2740476" y="648215"/>
                  <a:pt x="2744451" y="640926"/>
                </a:cubicBezTo>
                <a:cubicBezTo>
                  <a:pt x="2721922" y="639601"/>
                  <a:pt x="2721260" y="627673"/>
                  <a:pt x="2723910" y="616409"/>
                </a:cubicBezTo>
                <a:cubicBezTo>
                  <a:pt x="2725898" y="609121"/>
                  <a:pt x="2728548" y="598519"/>
                  <a:pt x="2747102" y="601832"/>
                </a:cubicBezTo>
                <a:cubicBezTo>
                  <a:pt x="2749752" y="591893"/>
                  <a:pt x="2722585" y="593218"/>
                  <a:pt x="2733187" y="584604"/>
                </a:cubicBezTo>
                <a:cubicBezTo>
                  <a:pt x="2749089" y="571352"/>
                  <a:pt x="2770293" y="561413"/>
                  <a:pt x="2796797" y="558762"/>
                </a:cubicBezTo>
                <a:cubicBezTo>
                  <a:pt x="2788183" y="546173"/>
                  <a:pt x="2778906" y="532258"/>
                  <a:pt x="2803424" y="521656"/>
                </a:cubicBezTo>
                <a:cubicBezTo>
                  <a:pt x="2810049" y="519006"/>
                  <a:pt x="2819988" y="511717"/>
                  <a:pt x="2827939" y="517681"/>
                </a:cubicBezTo>
                <a:cubicBezTo>
                  <a:pt x="2861733" y="541534"/>
                  <a:pt x="2890225" y="517681"/>
                  <a:pt x="2907453" y="505754"/>
                </a:cubicBezTo>
                <a:cubicBezTo>
                  <a:pt x="2904139" y="503766"/>
                  <a:pt x="2898840" y="502441"/>
                  <a:pt x="2902152" y="496477"/>
                </a:cubicBezTo>
                <a:cubicBezTo>
                  <a:pt x="2906791" y="491176"/>
                  <a:pt x="2906791" y="486538"/>
                  <a:pt x="2900164" y="482562"/>
                </a:cubicBezTo>
                <a:cubicBezTo>
                  <a:pt x="2894863" y="465997"/>
                  <a:pt x="2907453" y="453407"/>
                  <a:pt x="2915404" y="444794"/>
                </a:cubicBezTo>
                <a:cubicBezTo>
                  <a:pt x="2928656" y="429554"/>
                  <a:pt x="2935945" y="408350"/>
                  <a:pt x="2957148" y="398411"/>
                </a:cubicBezTo>
                <a:cubicBezTo>
                  <a:pt x="2933957" y="400399"/>
                  <a:pt x="2911429" y="403049"/>
                  <a:pt x="2890225" y="391123"/>
                </a:cubicBezTo>
                <a:cubicBezTo>
                  <a:pt x="2920706" y="389134"/>
                  <a:pt x="2950522" y="386484"/>
                  <a:pt x="2986966" y="383834"/>
                </a:cubicBezTo>
                <a:cubicBezTo>
                  <a:pt x="2974376" y="375882"/>
                  <a:pt x="2963774" y="378533"/>
                  <a:pt x="2956486" y="370581"/>
                </a:cubicBezTo>
                <a:cubicBezTo>
                  <a:pt x="2966425" y="365943"/>
                  <a:pt x="2976364" y="360642"/>
                  <a:pt x="2962449" y="345402"/>
                </a:cubicBezTo>
                <a:cubicBezTo>
                  <a:pt x="2980339" y="354016"/>
                  <a:pt x="2988291" y="377207"/>
                  <a:pt x="3009495" y="361968"/>
                </a:cubicBezTo>
                <a:cubicBezTo>
                  <a:pt x="3012807" y="353354"/>
                  <a:pt x="2986304" y="346728"/>
                  <a:pt x="3008169" y="336789"/>
                </a:cubicBezTo>
                <a:cubicBezTo>
                  <a:pt x="3014133" y="351366"/>
                  <a:pt x="3035337" y="337451"/>
                  <a:pt x="3039974" y="354016"/>
                </a:cubicBezTo>
                <a:cubicBezTo>
                  <a:pt x="3035999" y="354679"/>
                  <a:pt x="3031360" y="354679"/>
                  <a:pt x="3026722" y="355341"/>
                </a:cubicBezTo>
                <a:cubicBezTo>
                  <a:pt x="3032686" y="369256"/>
                  <a:pt x="3044614" y="366606"/>
                  <a:pt x="3055877" y="369256"/>
                </a:cubicBezTo>
                <a:cubicBezTo>
                  <a:pt x="3064491" y="370581"/>
                  <a:pt x="3065816" y="375220"/>
                  <a:pt x="3064491" y="379195"/>
                </a:cubicBezTo>
                <a:cubicBezTo>
                  <a:pt x="3084369" y="363293"/>
                  <a:pt x="3104910" y="346728"/>
                  <a:pt x="3128101" y="332813"/>
                </a:cubicBezTo>
                <a:cubicBezTo>
                  <a:pt x="3129426" y="332813"/>
                  <a:pt x="3131414" y="332150"/>
                  <a:pt x="3132739" y="332150"/>
                </a:cubicBezTo>
                <a:cubicBezTo>
                  <a:pt x="3171171" y="318236"/>
                  <a:pt x="3183760" y="286430"/>
                  <a:pt x="3223517" y="273841"/>
                </a:cubicBezTo>
                <a:cubicBezTo>
                  <a:pt x="3234119" y="270528"/>
                  <a:pt x="3242070" y="264564"/>
                  <a:pt x="3251347" y="259926"/>
                </a:cubicBezTo>
                <a:cubicBezTo>
                  <a:pt x="3253997" y="262576"/>
                  <a:pt x="3254660" y="264564"/>
                  <a:pt x="3253334" y="266552"/>
                </a:cubicBezTo>
                <a:cubicBezTo>
                  <a:pt x="3288453" y="242698"/>
                  <a:pt x="3296404" y="241373"/>
                  <a:pt x="3319595" y="251312"/>
                </a:cubicBezTo>
                <a:cubicBezTo>
                  <a:pt x="3320921" y="253300"/>
                  <a:pt x="3320921" y="255288"/>
                  <a:pt x="3318933" y="257275"/>
                </a:cubicBezTo>
                <a:cubicBezTo>
                  <a:pt x="3318933" y="257275"/>
                  <a:pt x="3318270" y="257938"/>
                  <a:pt x="3318270" y="257938"/>
                </a:cubicBezTo>
                <a:cubicBezTo>
                  <a:pt x="3324234" y="251975"/>
                  <a:pt x="3332847" y="247999"/>
                  <a:pt x="3341462" y="244023"/>
                </a:cubicBezTo>
                <a:cubicBezTo>
                  <a:pt x="3341461" y="240047"/>
                  <a:pt x="3340799" y="236072"/>
                  <a:pt x="3341462" y="232759"/>
                </a:cubicBezTo>
                <a:cubicBezTo>
                  <a:pt x="3341461" y="232096"/>
                  <a:pt x="3342124" y="232096"/>
                  <a:pt x="3342124" y="232096"/>
                </a:cubicBezTo>
                <a:cubicBezTo>
                  <a:pt x="3346100" y="230771"/>
                  <a:pt x="3351400" y="230771"/>
                  <a:pt x="3352063" y="228783"/>
                </a:cubicBezTo>
                <a:cubicBezTo>
                  <a:pt x="3360014" y="202279"/>
                  <a:pt x="3379893" y="183063"/>
                  <a:pt x="3393807" y="159872"/>
                </a:cubicBezTo>
                <a:cubicBezTo>
                  <a:pt x="3396458" y="154571"/>
                  <a:pt x="3399771" y="155896"/>
                  <a:pt x="3403747" y="157884"/>
                </a:cubicBezTo>
                <a:cubicBezTo>
                  <a:pt x="3403085" y="158547"/>
                  <a:pt x="3402421" y="159872"/>
                  <a:pt x="3401759" y="161197"/>
                </a:cubicBezTo>
                <a:cubicBezTo>
                  <a:pt x="3401759" y="161860"/>
                  <a:pt x="3401096" y="162523"/>
                  <a:pt x="3401096" y="163185"/>
                </a:cubicBezTo>
                <a:cubicBezTo>
                  <a:pt x="3401096" y="163847"/>
                  <a:pt x="3402421" y="164510"/>
                  <a:pt x="3403084" y="164510"/>
                </a:cubicBezTo>
                <a:cubicBezTo>
                  <a:pt x="3407060" y="165173"/>
                  <a:pt x="3411035" y="161197"/>
                  <a:pt x="3415011" y="165173"/>
                </a:cubicBezTo>
                <a:cubicBezTo>
                  <a:pt x="3405734" y="177762"/>
                  <a:pt x="3401759" y="192340"/>
                  <a:pt x="3389832" y="202941"/>
                </a:cubicBezTo>
                <a:cubicBezTo>
                  <a:pt x="3391158" y="203604"/>
                  <a:pt x="3393145" y="204267"/>
                  <a:pt x="3394470" y="204929"/>
                </a:cubicBezTo>
                <a:cubicBezTo>
                  <a:pt x="3393807" y="204929"/>
                  <a:pt x="3393807" y="205592"/>
                  <a:pt x="3393145" y="206255"/>
                </a:cubicBezTo>
                <a:cubicBezTo>
                  <a:pt x="3385856" y="214206"/>
                  <a:pt x="3379892" y="223482"/>
                  <a:pt x="3373929" y="232759"/>
                </a:cubicBezTo>
                <a:cubicBezTo>
                  <a:pt x="3401759" y="227458"/>
                  <a:pt x="3427600" y="220169"/>
                  <a:pt x="3448804" y="204929"/>
                </a:cubicBezTo>
                <a:cubicBezTo>
                  <a:pt x="3447479" y="204929"/>
                  <a:pt x="3446153" y="205592"/>
                  <a:pt x="3444828" y="205592"/>
                </a:cubicBezTo>
                <a:cubicBezTo>
                  <a:pt x="3434889" y="186376"/>
                  <a:pt x="3455430" y="183063"/>
                  <a:pt x="3462056" y="173124"/>
                </a:cubicBezTo>
                <a:cubicBezTo>
                  <a:pt x="3469345" y="169811"/>
                  <a:pt x="3474646" y="167823"/>
                  <a:pt x="3481934" y="165173"/>
                </a:cubicBezTo>
                <a:cubicBezTo>
                  <a:pt x="3489886" y="167823"/>
                  <a:pt x="3485247" y="173124"/>
                  <a:pt x="3482598" y="176437"/>
                </a:cubicBezTo>
                <a:cubicBezTo>
                  <a:pt x="3479284" y="181075"/>
                  <a:pt x="3475971" y="185051"/>
                  <a:pt x="3473321" y="189689"/>
                </a:cubicBezTo>
                <a:cubicBezTo>
                  <a:pt x="3478621" y="187702"/>
                  <a:pt x="3485247" y="186376"/>
                  <a:pt x="3491873" y="187039"/>
                </a:cubicBezTo>
                <a:cubicBezTo>
                  <a:pt x="3495187" y="187039"/>
                  <a:pt x="3500487" y="191677"/>
                  <a:pt x="3502475" y="187039"/>
                </a:cubicBezTo>
                <a:cubicBezTo>
                  <a:pt x="3504463" y="183726"/>
                  <a:pt x="3493199" y="184389"/>
                  <a:pt x="3493861" y="183063"/>
                </a:cubicBezTo>
                <a:cubicBezTo>
                  <a:pt x="3497174" y="173787"/>
                  <a:pt x="3509101" y="169149"/>
                  <a:pt x="3519703" y="169149"/>
                </a:cubicBezTo>
                <a:cubicBezTo>
                  <a:pt x="3549521" y="168486"/>
                  <a:pt x="3549521" y="169149"/>
                  <a:pt x="3563435" y="151921"/>
                </a:cubicBezTo>
                <a:cubicBezTo>
                  <a:pt x="3545545" y="151921"/>
                  <a:pt x="3532955" y="165836"/>
                  <a:pt x="3513739" y="162523"/>
                </a:cubicBezTo>
                <a:cubicBezTo>
                  <a:pt x="3530968" y="141319"/>
                  <a:pt x="3569399" y="151258"/>
                  <a:pt x="3589278" y="134693"/>
                </a:cubicBezTo>
                <a:cubicBezTo>
                  <a:pt x="3612468" y="125416"/>
                  <a:pt x="3603855" y="147945"/>
                  <a:pt x="3621746" y="146620"/>
                </a:cubicBezTo>
                <a:cubicBezTo>
                  <a:pt x="3652225" y="137343"/>
                  <a:pt x="3665477" y="109514"/>
                  <a:pt x="3702583" y="102888"/>
                </a:cubicBezTo>
                <a:cubicBezTo>
                  <a:pt x="3724449" y="97587"/>
                  <a:pt x="3744327" y="101562"/>
                  <a:pt x="3763543" y="106863"/>
                </a:cubicBezTo>
                <a:cubicBezTo>
                  <a:pt x="3778121" y="101562"/>
                  <a:pt x="3790710" y="99575"/>
                  <a:pt x="3780771" y="115477"/>
                </a:cubicBezTo>
                <a:cubicBezTo>
                  <a:pt x="3780108" y="116802"/>
                  <a:pt x="3779446" y="118128"/>
                  <a:pt x="3778783" y="119453"/>
                </a:cubicBezTo>
                <a:cubicBezTo>
                  <a:pt x="3792698" y="110176"/>
                  <a:pt x="3807938" y="105538"/>
                  <a:pt x="3820527" y="118128"/>
                </a:cubicBezTo>
                <a:cubicBezTo>
                  <a:pt x="3832455" y="130055"/>
                  <a:pt x="3827817" y="140656"/>
                  <a:pt x="3806613" y="147945"/>
                </a:cubicBezTo>
                <a:cubicBezTo>
                  <a:pt x="3786734" y="148607"/>
                  <a:pt x="3771495" y="155234"/>
                  <a:pt x="3762218" y="168486"/>
                </a:cubicBezTo>
                <a:cubicBezTo>
                  <a:pt x="3788722" y="165173"/>
                  <a:pt x="3815227" y="171799"/>
                  <a:pt x="3842394" y="164510"/>
                </a:cubicBezTo>
                <a:cubicBezTo>
                  <a:pt x="3848357" y="162523"/>
                  <a:pt x="3858296" y="167823"/>
                  <a:pt x="3860947" y="159209"/>
                </a:cubicBezTo>
                <a:cubicBezTo>
                  <a:pt x="3863597" y="150595"/>
                  <a:pt x="3856308" y="148607"/>
                  <a:pt x="3846369" y="147282"/>
                </a:cubicBezTo>
                <a:cubicBezTo>
                  <a:pt x="3841068" y="147282"/>
                  <a:pt x="3835768" y="145957"/>
                  <a:pt x="3832455" y="142644"/>
                </a:cubicBezTo>
                <a:cubicBezTo>
                  <a:pt x="3828479" y="132042"/>
                  <a:pt x="3839744" y="128067"/>
                  <a:pt x="3851009" y="124754"/>
                </a:cubicBezTo>
                <a:cubicBezTo>
                  <a:pt x="3889439" y="115477"/>
                  <a:pt x="3933834" y="120778"/>
                  <a:pt x="3968289" y="98912"/>
                </a:cubicBezTo>
                <a:cubicBezTo>
                  <a:pt x="3978891" y="92286"/>
                  <a:pt x="3988168" y="86323"/>
                  <a:pt x="3996119" y="77708"/>
                </a:cubicBezTo>
                <a:cubicBezTo>
                  <a:pt x="3976903" y="77046"/>
                  <a:pt x="3961000" y="86323"/>
                  <a:pt x="3944435" y="82347"/>
                </a:cubicBezTo>
                <a:cubicBezTo>
                  <a:pt x="3936484" y="79034"/>
                  <a:pt x="3937810" y="74395"/>
                  <a:pt x="3945098" y="71745"/>
                </a:cubicBezTo>
                <a:cubicBezTo>
                  <a:pt x="3955700" y="67107"/>
                  <a:pt x="3966301" y="61806"/>
                  <a:pt x="3979553" y="62468"/>
                </a:cubicBezTo>
                <a:cubicBezTo>
                  <a:pt x="3998107" y="62468"/>
                  <a:pt x="4011359" y="52529"/>
                  <a:pt x="4028587" y="49879"/>
                </a:cubicBezTo>
                <a:cubicBezTo>
                  <a:pt x="4030574" y="49216"/>
                  <a:pt x="4040514" y="49216"/>
                  <a:pt x="4035213" y="45903"/>
                </a:cubicBezTo>
                <a:cubicBezTo>
                  <a:pt x="4002746" y="26025"/>
                  <a:pt x="4043827" y="26688"/>
                  <a:pt x="4053103" y="19399"/>
                </a:cubicBezTo>
                <a:cubicBezTo>
                  <a:pt x="4059398" y="14430"/>
                  <a:pt x="4068343" y="11448"/>
                  <a:pt x="4074887" y="7141"/>
                </a:cubicBezTo>
                <a:close/>
              </a:path>
            </a:pathLst>
          </a:custGeom>
          <a:solidFill>
            <a:schemeClr val="accent4"/>
          </a:solidFill>
          <a:ln w="662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1" dirty="0"/>
          </a:p>
        </p:txBody>
      </p:sp>
      <p:grpSp>
        <p:nvGrpSpPr>
          <p:cNvPr id="394" name="그룹 3">
            <a:extLst>
              <a:ext uri="{FF2B5EF4-FFF2-40B4-BE49-F238E27FC236}">
                <a16:creationId xmlns:a16="http://schemas.microsoft.com/office/drawing/2014/main" id="{CB006A6B-5166-4E6A-929D-454CF8C7931B}"/>
              </a:ext>
            </a:extLst>
          </p:cNvPr>
          <p:cNvGrpSpPr/>
          <p:nvPr/>
        </p:nvGrpSpPr>
        <p:grpSpPr>
          <a:xfrm>
            <a:off x="883712" y="1792626"/>
            <a:ext cx="5420370" cy="839461"/>
            <a:chOff x="467544" y="1934588"/>
            <a:chExt cx="4248200" cy="839461"/>
          </a:xfrm>
        </p:grpSpPr>
        <p:sp>
          <p:nvSpPr>
            <p:cNvPr id="395" name="Rectangle 394">
              <a:extLst>
                <a:ext uri="{FF2B5EF4-FFF2-40B4-BE49-F238E27FC236}">
                  <a16:creationId xmlns:a16="http://schemas.microsoft.com/office/drawing/2014/main" id="{94EFA671-E848-4AE9-8F62-ADB1E8C89B55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96" name="Rectangle 395">
              <a:extLst>
                <a:ext uri="{FF2B5EF4-FFF2-40B4-BE49-F238E27FC236}">
                  <a16:creationId xmlns:a16="http://schemas.microsoft.com/office/drawing/2014/main" id="{AE1A6D1B-34EF-438B-B8E6-77DF2ACE28B0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0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397" name="그룹 5">
            <a:extLst>
              <a:ext uri="{FF2B5EF4-FFF2-40B4-BE49-F238E27FC236}">
                <a16:creationId xmlns:a16="http://schemas.microsoft.com/office/drawing/2014/main" id="{E58601EC-07E7-4855-B8CF-82B422B08A7A}"/>
              </a:ext>
            </a:extLst>
          </p:cNvPr>
          <p:cNvGrpSpPr/>
          <p:nvPr/>
        </p:nvGrpSpPr>
        <p:grpSpPr>
          <a:xfrm>
            <a:off x="883712" y="2924247"/>
            <a:ext cx="5420370" cy="839461"/>
            <a:chOff x="467544" y="2816016"/>
            <a:chExt cx="4248200" cy="839461"/>
          </a:xfrm>
        </p:grpSpPr>
        <p:sp>
          <p:nvSpPr>
            <p:cNvPr id="398" name="Rectangle 397">
              <a:extLst>
                <a:ext uri="{FF2B5EF4-FFF2-40B4-BE49-F238E27FC236}">
                  <a16:creationId xmlns:a16="http://schemas.microsoft.com/office/drawing/2014/main" id="{C56A610E-0D09-4903-B2E8-8429CDC46E46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99" name="Rectangle 398">
              <a:extLst>
                <a:ext uri="{FF2B5EF4-FFF2-40B4-BE49-F238E27FC236}">
                  <a16:creationId xmlns:a16="http://schemas.microsoft.com/office/drawing/2014/main" id="{1D6CA907-F86D-4B47-9EA6-34B49F90C431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0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00" name="그룹 6">
            <a:extLst>
              <a:ext uri="{FF2B5EF4-FFF2-40B4-BE49-F238E27FC236}">
                <a16:creationId xmlns:a16="http://schemas.microsoft.com/office/drawing/2014/main" id="{82B195F4-108E-4A2E-A8C3-14BEA9019CE3}"/>
              </a:ext>
            </a:extLst>
          </p:cNvPr>
          <p:cNvGrpSpPr/>
          <p:nvPr/>
        </p:nvGrpSpPr>
        <p:grpSpPr>
          <a:xfrm>
            <a:off x="883712" y="4055867"/>
            <a:ext cx="5420370" cy="839461"/>
            <a:chOff x="467544" y="3697444"/>
            <a:chExt cx="4248200" cy="839461"/>
          </a:xfrm>
        </p:grpSpPr>
        <p:sp>
          <p:nvSpPr>
            <p:cNvPr id="401" name="Rectangle 400">
              <a:extLst>
                <a:ext uri="{FF2B5EF4-FFF2-40B4-BE49-F238E27FC236}">
                  <a16:creationId xmlns:a16="http://schemas.microsoft.com/office/drawing/2014/main" id="{865BE1F4-667A-4558-9041-5E8CEE7BEB31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02" name="Rectangle 401">
              <a:extLst>
                <a:ext uri="{FF2B5EF4-FFF2-40B4-BE49-F238E27FC236}">
                  <a16:creationId xmlns:a16="http://schemas.microsoft.com/office/drawing/2014/main" id="{0EC3998D-E627-4A9E-A4B9-0C92B491CCB9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0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403" name="그룹 7">
            <a:extLst>
              <a:ext uri="{FF2B5EF4-FFF2-40B4-BE49-F238E27FC236}">
                <a16:creationId xmlns:a16="http://schemas.microsoft.com/office/drawing/2014/main" id="{6C99CE92-1731-4797-A95A-B3C7F54305C7}"/>
              </a:ext>
            </a:extLst>
          </p:cNvPr>
          <p:cNvGrpSpPr/>
          <p:nvPr/>
        </p:nvGrpSpPr>
        <p:grpSpPr>
          <a:xfrm>
            <a:off x="883712" y="5168194"/>
            <a:ext cx="5420370" cy="839461"/>
            <a:chOff x="467544" y="4578872"/>
            <a:chExt cx="4248200" cy="839461"/>
          </a:xfrm>
        </p:grpSpPr>
        <p:sp>
          <p:nvSpPr>
            <p:cNvPr id="404" name="Rectangle 403">
              <a:extLst>
                <a:ext uri="{FF2B5EF4-FFF2-40B4-BE49-F238E27FC236}">
                  <a16:creationId xmlns:a16="http://schemas.microsoft.com/office/drawing/2014/main" id="{A6FCF6CD-EB90-4C5A-B26E-59FD1FA997AA}"/>
                </a:ext>
              </a:extLst>
            </p:cNvPr>
            <p:cNvSpPr/>
            <p:nvPr/>
          </p:nvSpPr>
          <p:spPr>
            <a:xfrm>
              <a:off x="797293" y="4956668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05" name="Rectangle 404">
              <a:extLst>
                <a:ext uri="{FF2B5EF4-FFF2-40B4-BE49-F238E27FC236}">
                  <a16:creationId xmlns:a16="http://schemas.microsoft.com/office/drawing/2014/main" id="{590DC8CC-3553-41D8-AD84-88FFADF69B77}"/>
                </a:ext>
              </a:extLst>
            </p:cNvPr>
            <p:cNvSpPr/>
            <p:nvPr/>
          </p:nvSpPr>
          <p:spPr>
            <a:xfrm>
              <a:off x="467544" y="4578872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</a:rPr>
                <a:t>4. Contents Here D</a:t>
              </a:r>
              <a:endParaRPr lang="ko-KR" altLang="en-US" sz="20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406" name="Graphic 50">
            <a:extLst>
              <a:ext uri="{FF2B5EF4-FFF2-40B4-BE49-F238E27FC236}">
                <a16:creationId xmlns:a16="http://schemas.microsoft.com/office/drawing/2014/main" id="{D4E69879-9FE3-4E91-B943-7D44C8CA726B}"/>
              </a:ext>
            </a:extLst>
          </p:cNvPr>
          <p:cNvGrpSpPr/>
          <p:nvPr/>
        </p:nvGrpSpPr>
        <p:grpSpPr>
          <a:xfrm rot="10800000" flipH="1" flipV="1">
            <a:off x="8269922" y="2307204"/>
            <a:ext cx="3690560" cy="2605101"/>
            <a:chOff x="5372288" y="1837815"/>
            <a:chExt cx="5665678" cy="3999302"/>
          </a:xfrm>
        </p:grpSpPr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72E796D1-6AE7-405E-B04D-814C49E70E68}"/>
                </a:ext>
              </a:extLst>
            </p:cNvPr>
            <p:cNvSpPr/>
            <p:nvPr/>
          </p:nvSpPr>
          <p:spPr>
            <a:xfrm>
              <a:off x="8654950" y="1838133"/>
              <a:ext cx="2382202" cy="1982296"/>
            </a:xfrm>
            <a:custGeom>
              <a:avLst/>
              <a:gdLst>
                <a:gd name="connsiteX0" fmla="*/ 2032670 w 2382202"/>
                <a:gd name="connsiteY0" fmla="*/ 11062 h 1982296"/>
                <a:gd name="connsiteX1" fmla="*/ 1965202 w 2382202"/>
                <a:gd name="connsiteY1" fmla="*/ 8623 h 1982296"/>
                <a:gd name="connsiteX2" fmla="*/ 1731097 w 2382202"/>
                <a:gd name="connsiteY2" fmla="*/ 163068 h 1982296"/>
                <a:gd name="connsiteX3" fmla="*/ 1731097 w 2382202"/>
                <a:gd name="connsiteY3" fmla="*/ 163068 h 1982296"/>
                <a:gd name="connsiteX4" fmla="*/ 1692892 w 2382202"/>
                <a:gd name="connsiteY4" fmla="*/ 194770 h 1982296"/>
                <a:gd name="connsiteX5" fmla="*/ 1496179 w 2382202"/>
                <a:gd name="connsiteY5" fmla="*/ 415057 h 1982296"/>
                <a:gd name="connsiteX6" fmla="*/ 706885 w 2382202"/>
                <a:gd name="connsiteY6" fmla="*/ 1001133 h 1982296"/>
                <a:gd name="connsiteX7" fmla="*/ 706885 w 2382202"/>
                <a:gd name="connsiteY7" fmla="*/ 1001133 h 1982296"/>
                <a:gd name="connsiteX8" fmla="*/ 659739 w 2382202"/>
                <a:gd name="connsiteY8" fmla="*/ 1027958 h 1982296"/>
                <a:gd name="connsiteX9" fmla="*/ 202908 w 2382202"/>
                <a:gd name="connsiteY9" fmla="*/ 1157203 h 1982296"/>
                <a:gd name="connsiteX10" fmla="*/ 171206 w 2382202"/>
                <a:gd name="connsiteY10" fmla="*/ 1180777 h 1982296"/>
                <a:gd name="connsiteX11" fmla="*/ 171206 w 2382202"/>
                <a:gd name="connsiteY11" fmla="*/ 1180777 h 1982296"/>
                <a:gd name="connsiteX12" fmla="*/ 22452 w 2382202"/>
                <a:gd name="connsiteY12" fmla="*/ 1316525 h 1982296"/>
                <a:gd name="connsiteX13" fmla="*/ 1317 w 2382202"/>
                <a:gd name="connsiteY13" fmla="*/ 1379929 h 1982296"/>
                <a:gd name="connsiteX14" fmla="*/ 72037 w 2382202"/>
                <a:gd name="connsiteY14" fmla="*/ 1446584 h 1982296"/>
                <a:gd name="connsiteX15" fmla="*/ 146007 w 2382202"/>
                <a:gd name="connsiteY15" fmla="*/ 1449835 h 1982296"/>
                <a:gd name="connsiteX16" fmla="*/ 144382 w 2382202"/>
                <a:gd name="connsiteY16" fmla="*/ 1780672 h 1982296"/>
                <a:gd name="connsiteX17" fmla="*/ 529680 w 2382202"/>
                <a:gd name="connsiteY17" fmla="*/ 1971695 h 1982296"/>
                <a:gd name="connsiteX18" fmla="*/ 597961 w 2382202"/>
                <a:gd name="connsiteY18" fmla="*/ 1970883 h 1982296"/>
                <a:gd name="connsiteX19" fmla="*/ 643482 w 2382202"/>
                <a:gd name="connsiteY19" fmla="*/ 1929426 h 1982296"/>
                <a:gd name="connsiteX20" fmla="*/ 1043412 w 2382202"/>
                <a:gd name="connsiteY20" fmla="*/ 1470970 h 1982296"/>
                <a:gd name="connsiteX21" fmla="*/ 1088120 w 2382202"/>
                <a:gd name="connsiteY21" fmla="*/ 1431952 h 1982296"/>
                <a:gd name="connsiteX22" fmla="*/ 1088120 w 2382202"/>
                <a:gd name="connsiteY22" fmla="*/ 1431952 h 1982296"/>
                <a:gd name="connsiteX23" fmla="*/ 1522190 w 2382202"/>
                <a:gd name="connsiteY23" fmla="*/ 1132817 h 1982296"/>
                <a:gd name="connsiteX24" fmla="*/ 1836769 w 2382202"/>
                <a:gd name="connsiteY24" fmla="*/ 914156 h 1982296"/>
                <a:gd name="connsiteX25" fmla="*/ 1836769 w 2382202"/>
                <a:gd name="connsiteY25" fmla="*/ 914156 h 1982296"/>
                <a:gd name="connsiteX26" fmla="*/ 2102577 w 2382202"/>
                <a:gd name="connsiteY26" fmla="*/ 809297 h 1982296"/>
                <a:gd name="connsiteX27" fmla="*/ 2382203 w 2382202"/>
                <a:gd name="connsiteY27" fmla="*/ 619899 h 1982296"/>
                <a:gd name="connsiteX28" fmla="*/ 2382203 w 2382202"/>
                <a:gd name="connsiteY28" fmla="*/ 216717 h 1982296"/>
                <a:gd name="connsiteX29" fmla="*/ 2293600 w 2382202"/>
                <a:gd name="connsiteY29" fmla="*/ 126489 h 1982296"/>
                <a:gd name="connsiteX30" fmla="*/ 2032670 w 2382202"/>
                <a:gd name="connsiteY30" fmla="*/ 11062 h 19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82202" h="1982296">
                  <a:moveTo>
                    <a:pt x="2032670" y="11062"/>
                  </a:moveTo>
                  <a:cubicBezTo>
                    <a:pt x="2010723" y="1308"/>
                    <a:pt x="1987963" y="-6821"/>
                    <a:pt x="1965202" y="8623"/>
                  </a:cubicBezTo>
                  <a:cubicBezTo>
                    <a:pt x="1887167" y="59834"/>
                    <a:pt x="1809132" y="111857"/>
                    <a:pt x="1731097" y="163068"/>
                  </a:cubicBezTo>
                  <a:lnTo>
                    <a:pt x="1731097" y="163068"/>
                  </a:lnTo>
                  <a:cubicBezTo>
                    <a:pt x="1714839" y="170384"/>
                    <a:pt x="1701834" y="180138"/>
                    <a:pt x="1692892" y="194770"/>
                  </a:cubicBezTo>
                  <a:cubicBezTo>
                    <a:pt x="1682325" y="205337"/>
                    <a:pt x="1552266" y="352466"/>
                    <a:pt x="1496179" y="415057"/>
                  </a:cubicBezTo>
                  <a:cubicBezTo>
                    <a:pt x="1485611" y="423998"/>
                    <a:pt x="786546" y="942607"/>
                    <a:pt x="706885" y="1001133"/>
                  </a:cubicBezTo>
                  <a:lnTo>
                    <a:pt x="706885" y="1001133"/>
                  </a:lnTo>
                  <a:cubicBezTo>
                    <a:pt x="693067" y="1013326"/>
                    <a:pt x="675996" y="1021455"/>
                    <a:pt x="659739" y="1027958"/>
                  </a:cubicBezTo>
                  <a:cubicBezTo>
                    <a:pt x="506920" y="1068601"/>
                    <a:pt x="354914" y="1112496"/>
                    <a:pt x="202908" y="1157203"/>
                  </a:cubicBezTo>
                  <a:cubicBezTo>
                    <a:pt x="187464" y="1159642"/>
                    <a:pt x="180961" y="1171835"/>
                    <a:pt x="171206" y="1180777"/>
                  </a:cubicBezTo>
                  <a:lnTo>
                    <a:pt x="171206" y="1180777"/>
                  </a:lnTo>
                  <a:cubicBezTo>
                    <a:pt x="121621" y="1226297"/>
                    <a:pt x="72850" y="1271818"/>
                    <a:pt x="22452" y="1316525"/>
                  </a:cubicBezTo>
                  <a:cubicBezTo>
                    <a:pt x="2130" y="1334408"/>
                    <a:pt x="-2747" y="1355543"/>
                    <a:pt x="1317" y="1379929"/>
                  </a:cubicBezTo>
                  <a:cubicBezTo>
                    <a:pt x="7820" y="1420572"/>
                    <a:pt x="37083" y="1437642"/>
                    <a:pt x="72037" y="1446584"/>
                  </a:cubicBezTo>
                  <a:cubicBezTo>
                    <a:pt x="97235" y="1453900"/>
                    <a:pt x="119996" y="1449835"/>
                    <a:pt x="146007" y="1449835"/>
                  </a:cubicBezTo>
                  <a:cubicBezTo>
                    <a:pt x="147633" y="1583958"/>
                    <a:pt x="157388" y="1657116"/>
                    <a:pt x="144382" y="1780672"/>
                  </a:cubicBezTo>
                  <a:cubicBezTo>
                    <a:pt x="202095" y="1812374"/>
                    <a:pt x="406125" y="1911543"/>
                    <a:pt x="529680" y="1971695"/>
                  </a:cubicBezTo>
                  <a:cubicBezTo>
                    <a:pt x="552441" y="1987140"/>
                    <a:pt x="576014" y="1984701"/>
                    <a:pt x="597961" y="1970883"/>
                  </a:cubicBezTo>
                  <a:cubicBezTo>
                    <a:pt x="615844" y="1960315"/>
                    <a:pt x="629663" y="1944871"/>
                    <a:pt x="643482" y="1929426"/>
                  </a:cubicBezTo>
                  <a:cubicBezTo>
                    <a:pt x="716640" y="1844075"/>
                    <a:pt x="984073" y="1538438"/>
                    <a:pt x="1043412" y="1470970"/>
                  </a:cubicBezTo>
                  <a:cubicBezTo>
                    <a:pt x="1058856" y="1457964"/>
                    <a:pt x="1073488" y="1444958"/>
                    <a:pt x="1088120" y="1431952"/>
                  </a:cubicBezTo>
                  <a:lnTo>
                    <a:pt x="1088120" y="1431952"/>
                  </a:lnTo>
                  <a:cubicBezTo>
                    <a:pt x="1095435" y="1427888"/>
                    <a:pt x="1384816" y="1227923"/>
                    <a:pt x="1522190" y="1132817"/>
                  </a:cubicBezTo>
                  <a:cubicBezTo>
                    <a:pt x="1627050" y="1060472"/>
                    <a:pt x="1731910" y="987314"/>
                    <a:pt x="1836769" y="914156"/>
                  </a:cubicBezTo>
                  <a:lnTo>
                    <a:pt x="1836769" y="914156"/>
                  </a:lnTo>
                  <a:cubicBezTo>
                    <a:pt x="1909927" y="885706"/>
                    <a:pt x="2088758" y="819051"/>
                    <a:pt x="2102577" y="809297"/>
                  </a:cubicBezTo>
                  <a:cubicBezTo>
                    <a:pt x="2194431" y="746706"/>
                    <a:pt x="2380577" y="619899"/>
                    <a:pt x="2382203" y="619899"/>
                  </a:cubicBezTo>
                  <a:cubicBezTo>
                    <a:pt x="2382203" y="565437"/>
                    <a:pt x="2382203" y="245980"/>
                    <a:pt x="2382203" y="216717"/>
                  </a:cubicBezTo>
                  <a:cubicBezTo>
                    <a:pt x="2373261" y="167132"/>
                    <a:pt x="2339934" y="140308"/>
                    <a:pt x="2293600" y="126489"/>
                  </a:cubicBezTo>
                  <a:cubicBezTo>
                    <a:pt x="2293600" y="126489"/>
                    <a:pt x="2113144" y="46828"/>
                    <a:pt x="2032670" y="11062"/>
                  </a:cubicBezTo>
                  <a:close/>
                </a:path>
              </a:pathLst>
            </a:custGeom>
            <a:solidFill>
              <a:schemeClr val="accent5"/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49CC4930-E5BE-4863-8735-CB17A9B9228B}"/>
                </a:ext>
              </a:extLst>
            </p:cNvPr>
            <p:cNvSpPr/>
            <p:nvPr/>
          </p:nvSpPr>
          <p:spPr>
            <a:xfrm>
              <a:off x="8801409" y="3288781"/>
              <a:ext cx="415956" cy="524298"/>
            </a:xfrm>
            <a:custGeom>
              <a:avLst/>
              <a:gdLst>
                <a:gd name="connsiteX0" fmla="*/ 406794 w 415956"/>
                <a:gd name="connsiteY0" fmla="*/ 8129 h 524298"/>
                <a:gd name="connsiteX1" fmla="*/ 414110 w 415956"/>
                <a:gd name="connsiteY1" fmla="*/ 45521 h 524298"/>
                <a:gd name="connsiteX2" fmla="*/ 399479 w 415956"/>
                <a:gd name="connsiteY2" fmla="*/ 285316 h 524298"/>
                <a:gd name="connsiteX3" fmla="*/ 385660 w 415956"/>
                <a:gd name="connsiteY3" fmla="*/ 518609 h 524298"/>
                <a:gd name="connsiteX4" fmla="*/ 383221 w 415956"/>
                <a:gd name="connsiteY4" fmla="*/ 524299 h 524298"/>
                <a:gd name="connsiteX5" fmla="*/ 14993 w 415956"/>
                <a:gd name="connsiteY5" fmla="*/ 345468 h 524298"/>
                <a:gd name="connsiteX6" fmla="*/ 361 w 415956"/>
                <a:gd name="connsiteY6" fmla="*/ 334088 h 524298"/>
                <a:gd name="connsiteX7" fmla="*/ 361 w 415956"/>
                <a:gd name="connsiteY7" fmla="*/ 0 h 524298"/>
                <a:gd name="connsiteX8" fmla="*/ 406794 w 415956"/>
                <a:gd name="connsiteY8" fmla="*/ 8129 h 524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5956" h="524298">
                  <a:moveTo>
                    <a:pt x="406794" y="8129"/>
                  </a:moveTo>
                  <a:cubicBezTo>
                    <a:pt x="420613" y="13819"/>
                    <a:pt x="414923" y="34140"/>
                    <a:pt x="414110" y="45521"/>
                  </a:cubicBezTo>
                  <a:cubicBezTo>
                    <a:pt x="409233" y="125994"/>
                    <a:pt x="404356" y="205655"/>
                    <a:pt x="399479" y="285316"/>
                  </a:cubicBezTo>
                  <a:cubicBezTo>
                    <a:pt x="394601" y="363351"/>
                    <a:pt x="386473" y="440574"/>
                    <a:pt x="385660" y="518609"/>
                  </a:cubicBezTo>
                  <a:cubicBezTo>
                    <a:pt x="385660" y="520234"/>
                    <a:pt x="384034" y="522673"/>
                    <a:pt x="383221" y="524299"/>
                  </a:cubicBezTo>
                  <a:cubicBezTo>
                    <a:pt x="260479" y="464959"/>
                    <a:pt x="137736" y="404807"/>
                    <a:pt x="14993" y="345468"/>
                  </a:cubicBezTo>
                  <a:cubicBezTo>
                    <a:pt x="9303" y="343030"/>
                    <a:pt x="361" y="341404"/>
                    <a:pt x="361" y="334088"/>
                  </a:cubicBezTo>
                  <a:cubicBezTo>
                    <a:pt x="361" y="186146"/>
                    <a:pt x="-452" y="35766"/>
                    <a:pt x="361" y="0"/>
                  </a:cubicBezTo>
                  <a:cubicBezTo>
                    <a:pt x="65391" y="0"/>
                    <a:pt x="406794" y="8129"/>
                    <a:pt x="406794" y="8129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96F3CF98-C655-4E46-9BCF-9A3746BE9CD6}"/>
                </a:ext>
              </a:extLst>
            </p:cNvPr>
            <p:cNvSpPr/>
            <p:nvPr/>
          </p:nvSpPr>
          <p:spPr>
            <a:xfrm>
              <a:off x="5372150" y="3138710"/>
              <a:ext cx="4112949" cy="2699269"/>
            </a:xfrm>
            <a:custGeom>
              <a:avLst/>
              <a:gdLst>
                <a:gd name="connsiteX0" fmla="*/ 4111615 w 4112949"/>
                <a:gd name="connsiteY0" fmla="*/ 1935938 h 2699269"/>
                <a:gd name="connsiteX1" fmla="*/ 4044147 w 4112949"/>
                <a:gd name="connsiteY1" fmla="*/ 1618107 h 2699269"/>
                <a:gd name="connsiteX2" fmla="*/ 578085 w 4112949"/>
                <a:gd name="connsiteY2" fmla="*/ 7819 h 2699269"/>
                <a:gd name="connsiteX3" fmla="*/ 517120 w 4112949"/>
                <a:gd name="connsiteY3" fmla="*/ 9445 h 2699269"/>
                <a:gd name="connsiteX4" fmla="*/ 75734 w 4112949"/>
                <a:gd name="connsiteY4" fmla="*/ 452457 h 2699269"/>
                <a:gd name="connsiteX5" fmla="*/ 950 w 4112949"/>
                <a:gd name="connsiteY5" fmla="*/ 762972 h 2699269"/>
                <a:gd name="connsiteX6" fmla="*/ 38342 w 4112949"/>
                <a:gd name="connsiteY6" fmla="*/ 1090557 h 2699269"/>
                <a:gd name="connsiteX7" fmla="*/ 73295 w 4112949"/>
                <a:gd name="connsiteY7" fmla="*/ 1132013 h 2699269"/>
                <a:gd name="connsiteX8" fmla="*/ 3528790 w 4112949"/>
                <a:gd name="connsiteY8" fmla="*/ 2699219 h 2699269"/>
                <a:gd name="connsiteX9" fmla="*/ 4030328 w 4112949"/>
                <a:gd name="connsiteY9" fmla="*/ 2278967 h 2699269"/>
                <a:gd name="connsiteX10" fmla="*/ 4111615 w 4112949"/>
                <a:gd name="connsiteY10" fmla="*/ 1941628 h 2699269"/>
                <a:gd name="connsiteX11" fmla="*/ 4111615 w 4112949"/>
                <a:gd name="connsiteY11" fmla="*/ 1935938 h 2699269"/>
                <a:gd name="connsiteX12" fmla="*/ 4111615 w 4112949"/>
                <a:gd name="connsiteY12" fmla="*/ 1935938 h 2699269"/>
                <a:gd name="connsiteX13" fmla="*/ 7453 w 4112949"/>
                <a:gd name="connsiteY13" fmla="*/ 747527 h 2699269"/>
                <a:gd name="connsiteX14" fmla="*/ 7453 w 4112949"/>
                <a:gd name="connsiteY14" fmla="*/ 747527 h 2699269"/>
                <a:gd name="connsiteX15" fmla="*/ 7453 w 4112949"/>
                <a:gd name="connsiteY15" fmla="*/ 747527 h 2699269"/>
                <a:gd name="connsiteX16" fmla="*/ 7453 w 4112949"/>
                <a:gd name="connsiteY16" fmla="*/ 747527 h 2699269"/>
                <a:gd name="connsiteX17" fmla="*/ 7453 w 4112949"/>
                <a:gd name="connsiteY17" fmla="*/ 747527 h 2699269"/>
                <a:gd name="connsiteX18" fmla="*/ 7453 w 4112949"/>
                <a:gd name="connsiteY18" fmla="*/ 747527 h 2699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2949" h="2699269">
                  <a:moveTo>
                    <a:pt x="4111615" y="1935938"/>
                  </a:moveTo>
                  <a:cubicBezTo>
                    <a:pt x="4114867" y="1845710"/>
                    <a:pt x="4118118" y="1683136"/>
                    <a:pt x="4044147" y="1618107"/>
                  </a:cubicBezTo>
                  <a:cubicBezTo>
                    <a:pt x="4019761" y="1597786"/>
                    <a:pt x="585401" y="11883"/>
                    <a:pt x="578085" y="7819"/>
                  </a:cubicBezTo>
                  <a:cubicBezTo>
                    <a:pt x="556951" y="-4374"/>
                    <a:pt x="537442" y="-1123"/>
                    <a:pt x="517120" y="9445"/>
                  </a:cubicBezTo>
                  <a:cubicBezTo>
                    <a:pt x="326097" y="112679"/>
                    <a:pt x="166775" y="251679"/>
                    <a:pt x="75734" y="452457"/>
                  </a:cubicBezTo>
                  <a:cubicBezTo>
                    <a:pt x="31839" y="550001"/>
                    <a:pt x="6640" y="655673"/>
                    <a:pt x="950" y="762972"/>
                  </a:cubicBezTo>
                  <a:cubicBezTo>
                    <a:pt x="-5553" y="876773"/>
                    <a:pt x="22898" y="979194"/>
                    <a:pt x="38342" y="1090557"/>
                  </a:cubicBezTo>
                  <a:cubicBezTo>
                    <a:pt x="41594" y="1112504"/>
                    <a:pt x="54599" y="1123072"/>
                    <a:pt x="73295" y="1132013"/>
                  </a:cubicBezTo>
                  <a:cubicBezTo>
                    <a:pt x="152956" y="1167779"/>
                    <a:pt x="3531229" y="2695155"/>
                    <a:pt x="3528790" y="2699219"/>
                  </a:cubicBezTo>
                  <a:cubicBezTo>
                    <a:pt x="3746638" y="2703284"/>
                    <a:pt x="3944977" y="2461049"/>
                    <a:pt x="4030328" y="2278967"/>
                  </a:cubicBezTo>
                  <a:cubicBezTo>
                    <a:pt x="4079913" y="2173295"/>
                    <a:pt x="4106738" y="2057868"/>
                    <a:pt x="4111615" y="1941628"/>
                  </a:cubicBezTo>
                  <a:cubicBezTo>
                    <a:pt x="4111615" y="1939189"/>
                    <a:pt x="4111615" y="1937564"/>
                    <a:pt x="4111615" y="1935938"/>
                  </a:cubicBezTo>
                  <a:lnTo>
                    <a:pt x="4111615" y="1935938"/>
                  </a:lnTo>
                  <a:close/>
                  <a:moveTo>
                    <a:pt x="7453" y="747527"/>
                  </a:moveTo>
                  <a:lnTo>
                    <a:pt x="7453" y="747527"/>
                  </a:lnTo>
                  <a:lnTo>
                    <a:pt x="7453" y="747527"/>
                  </a:lnTo>
                  <a:lnTo>
                    <a:pt x="7453" y="747527"/>
                  </a:lnTo>
                  <a:lnTo>
                    <a:pt x="7453" y="747527"/>
                  </a:lnTo>
                  <a:lnTo>
                    <a:pt x="7453" y="747527"/>
                  </a:lnTo>
                  <a:close/>
                </a:path>
              </a:pathLst>
            </a:custGeom>
            <a:gradFill>
              <a:gsLst>
                <a:gs pos="0">
                  <a:schemeClr val="accent6">
                    <a:lumMod val="40000"/>
                  </a:schemeClr>
                </a:gs>
                <a:gs pos="44000">
                  <a:schemeClr val="accent6">
                    <a:lumMod val="60000"/>
                    <a:lumOff val="40000"/>
                  </a:schemeClr>
                </a:gs>
                <a:gs pos="22000">
                  <a:schemeClr val="accent6">
                    <a:lumMod val="60000"/>
                  </a:schemeClr>
                </a:gs>
                <a:gs pos="7300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17700000" scaled="0"/>
            </a:gra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34F4F229-BEEF-4626-82A5-5A1FD6DE8820}"/>
                </a:ext>
              </a:extLst>
            </p:cNvPr>
            <p:cNvSpPr/>
            <p:nvPr/>
          </p:nvSpPr>
          <p:spPr>
            <a:xfrm>
              <a:off x="8830333" y="4794846"/>
              <a:ext cx="610237" cy="970914"/>
            </a:xfrm>
            <a:custGeom>
              <a:avLst/>
              <a:gdLst>
                <a:gd name="connsiteX0" fmla="*/ 531502 w 610237"/>
                <a:gd name="connsiteY0" fmla="*/ 9931 h 970914"/>
                <a:gd name="connsiteX1" fmla="*/ 509554 w 610237"/>
                <a:gd name="connsiteY1" fmla="*/ 583001 h 970914"/>
                <a:gd name="connsiteX2" fmla="*/ 78735 w 610237"/>
                <a:gd name="connsiteY2" fmla="*/ 960984 h 970914"/>
                <a:gd name="connsiteX3" fmla="*/ 100683 w 610237"/>
                <a:gd name="connsiteY3" fmla="*/ 387913 h 970914"/>
                <a:gd name="connsiteX4" fmla="*/ 531502 w 610237"/>
                <a:gd name="connsiteY4" fmla="*/ 9931 h 970914"/>
                <a:gd name="connsiteX5" fmla="*/ 531502 w 610237"/>
                <a:gd name="connsiteY5" fmla="*/ 9931 h 970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0237" h="970914">
                  <a:moveTo>
                    <a:pt x="531502" y="9931"/>
                  </a:moveTo>
                  <a:cubicBezTo>
                    <a:pt x="644490" y="63580"/>
                    <a:pt x="634736" y="320446"/>
                    <a:pt x="509554" y="583001"/>
                  </a:cubicBezTo>
                  <a:cubicBezTo>
                    <a:pt x="384373" y="845557"/>
                    <a:pt x="191724" y="1014633"/>
                    <a:pt x="78735" y="960984"/>
                  </a:cubicBezTo>
                  <a:cubicBezTo>
                    <a:pt x="-34253" y="907335"/>
                    <a:pt x="-24499" y="650469"/>
                    <a:pt x="100683" y="387913"/>
                  </a:cubicBezTo>
                  <a:cubicBezTo>
                    <a:pt x="225864" y="125358"/>
                    <a:pt x="418513" y="-43719"/>
                    <a:pt x="531502" y="9931"/>
                  </a:cubicBezTo>
                  <a:lnTo>
                    <a:pt x="531502" y="9931"/>
                  </a:lnTo>
                  <a:close/>
                </a:path>
              </a:pathLst>
            </a:custGeom>
            <a:solidFill>
              <a:srgbClr val="F7F7F7"/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883160E0-ADDE-4C35-820E-80A307D9B8E2}"/>
                </a:ext>
              </a:extLst>
            </p:cNvPr>
            <p:cNvSpPr/>
            <p:nvPr/>
          </p:nvSpPr>
          <p:spPr>
            <a:xfrm>
              <a:off x="8846317" y="4835895"/>
              <a:ext cx="570142" cy="913202"/>
            </a:xfrm>
            <a:custGeom>
              <a:avLst/>
              <a:gdLst>
                <a:gd name="connsiteX0" fmla="*/ 500074 w 570142"/>
                <a:gd name="connsiteY0" fmla="*/ 8712 h 913202"/>
                <a:gd name="connsiteX1" fmla="*/ 472437 w 570142"/>
                <a:gd name="connsiteY1" fmla="*/ 545203 h 913202"/>
                <a:gd name="connsiteX2" fmla="*/ 70068 w 570142"/>
                <a:gd name="connsiteY2" fmla="*/ 904490 h 913202"/>
                <a:gd name="connsiteX3" fmla="*/ 97705 w 570142"/>
                <a:gd name="connsiteY3" fmla="*/ 367999 h 913202"/>
                <a:gd name="connsiteX4" fmla="*/ 500074 w 570142"/>
                <a:gd name="connsiteY4" fmla="*/ 8712 h 913202"/>
                <a:gd name="connsiteX5" fmla="*/ 500074 w 570142"/>
                <a:gd name="connsiteY5" fmla="*/ 8712 h 91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142" h="913202">
                  <a:moveTo>
                    <a:pt x="500074" y="8712"/>
                  </a:moveTo>
                  <a:cubicBezTo>
                    <a:pt x="603308" y="57484"/>
                    <a:pt x="591115" y="298092"/>
                    <a:pt x="472437" y="545203"/>
                  </a:cubicBezTo>
                  <a:cubicBezTo>
                    <a:pt x="353758" y="792315"/>
                    <a:pt x="173302" y="953262"/>
                    <a:pt x="70068" y="904490"/>
                  </a:cubicBezTo>
                  <a:cubicBezTo>
                    <a:pt x="-33166" y="855718"/>
                    <a:pt x="-20973" y="615110"/>
                    <a:pt x="97705" y="367999"/>
                  </a:cubicBezTo>
                  <a:cubicBezTo>
                    <a:pt x="216384" y="120887"/>
                    <a:pt x="396840" y="-40060"/>
                    <a:pt x="500074" y="8712"/>
                  </a:cubicBezTo>
                  <a:lnTo>
                    <a:pt x="500074" y="8712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9104C6CF-075C-4F0A-A77D-1BCFC3B4B990}"/>
                </a:ext>
              </a:extLst>
            </p:cNvPr>
            <p:cNvSpPr/>
            <p:nvPr/>
          </p:nvSpPr>
          <p:spPr>
            <a:xfrm>
              <a:off x="8931800" y="4997387"/>
              <a:ext cx="350403" cy="500802"/>
            </a:xfrm>
            <a:custGeom>
              <a:avLst/>
              <a:gdLst>
                <a:gd name="connsiteX0" fmla="*/ 301602 w 350403"/>
                <a:gd name="connsiteY0" fmla="*/ 8167 h 500802"/>
                <a:gd name="connsiteX1" fmla="*/ 296725 w 350403"/>
                <a:gd name="connsiteY1" fmla="*/ 312992 h 500802"/>
                <a:gd name="connsiteX2" fmla="*/ 48801 w 350403"/>
                <a:gd name="connsiteY2" fmla="*/ 492635 h 500802"/>
                <a:gd name="connsiteX3" fmla="*/ 53678 w 350403"/>
                <a:gd name="connsiteY3" fmla="*/ 187810 h 500802"/>
                <a:gd name="connsiteX4" fmla="*/ 301602 w 350403"/>
                <a:gd name="connsiteY4" fmla="*/ 8167 h 500802"/>
                <a:gd name="connsiteX5" fmla="*/ 301602 w 350403"/>
                <a:gd name="connsiteY5" fmla="*/ 8167 h 500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03" h="500802">
                  <a:moveTo>
                    <a:pt x="301602" y="8167"/>
                  </a:moveTo>
                  <a:cubicBezTo>
                    <a:pt x="368258" y="43120"/>
                    <a:pt x="366632" y="178869"/>
                    <a:pt x="296725" y="312992"/>
                  </a:cubicBezTo>
                  <a:cubicBezTo>
                    <a:pt x="226819" y="447115"/>
                    <a:pt x="115456" y="527589"/>
                    <a:pt x="48801" y="492635"/>
                  </a:cubicBezTo>
                  <a:cubicBezTo>
                    <a:pt x="-17854" y="457682"/>
                    <a:pt x="-16228" y="321933"/>
                    <a:pt x="53678" y="187810"/>
                  </a:cubicBezTo>
                  <a:cubicBezTo>
                    <a:pt x="123585" y="53687"/>
                    <a:pt x="234947" y="-26786"/>
                    <a:pt x="301602" y="8167"/>
                  </a:cubicBezTo>
                  <a:lnTo>
                    <a:pt x="301602" y="8167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4C6E7313-DBAE-4AE7-B4BB-81DC568F6190}"/>
                </a:ext>
              </a:extLst>
            </p:cNvPr>
            <p:cNvSpPr/>
            <p:nvPr/>
          </p:nvSpPr>
          <p:spPr>
            <a:xfrm>
              <a:off x="5965753" y="2862079"/>
              <a:ext cx="3113241" cy="935790"/>
            </a:xfrm>
            <a:custGeom>
              <a:avLst/>
              <a:gdLst>
                <a:gd name="connsiteX0" fmla="*/ 1552 w 3113241"/>
                <a:gd name="connsiteY0" fmla="*/ 290141 h 935790"/>
                <a:gd name="connsiteX1" fmla="*/ 503091 w 3113241"/>
                <a:gd name="connsiteY1" fmla="*/ 14579 h 935790"/>
                <a:gd name="connsiteX2" fmla="*/ 793284 w 3113241"/>
                <a:gd name="connsiteY2" fmla="*/ 38965 h 935790"/>
                <a:gd name="connsiteX3" fmla="*/ 2378374 w 3113241"/>
                <a:gd name="connsiteY3" fmla="*/ 718521 h 935790"/>
                <a:gd name="connsiteX4" fmla="*/ 2618982 w 3113241"/>
                <a:gd name="connsiteY4" fmla="*/ 686006 h 935790"/>
                <a:gd name="connsiteX5" fmla="*/ 2981520 w 3113241"/>
                <a:gd name="connsiteY5" fmla="*/ 451901 h 935790"/>
                <a:gd name="connsiteX6" fmla="*/ 3070936 w 3113241"/>
                <a:gd name="connsiteY6" fmla="*/ 466533 h 935790"/>
                <a:gd name="connsiteX7" fmla="*/ 3110766 w 3113241"/>
                <a:gd name="connsiteY7" fmla="*/ 584398 h 935790"/>
                <a:gd name="connsiteX8" fmla="*/ 2629549 w 3113241"/>
                <a:gd name="connsiteY8" fmla="*/ 885159 h 935790"/>
                <a:gd name="connsiteX9" fmla="*/ 2345859 w 3113241"/>
                <a:gd name="connsiteY9" fmla="*/ 911983 h 935790"/>
                <a:gd name="connsiteX10" fmla="*/ 807916 w 3113241"/>
                <a:gd name="connsiteY10" fmla="*/ 249497 h 935790"/>
                <a:gd name="connsiteX11" fmla="*/ 488459 w 3113241"/>
                <a:gd name="connsiteY11" fmla="*/ 225111 h 935790"/>
                <a:gd name="connsiteX12" fmla="*/ 191763 w 3113241"/>
                <a:gd name="connsiteY12" fmla="*/ 383620 h 935790"/>
                <a:gd name="connsiteX13" fmla="*/ 160874 w 3113241"/>
                <a:gd name="connsiteY13" fmla="*/ 385246 h 935790"/>
                <a:gd name="connsiteX14" fmla="*/ 13745 w 3113241"/>
                <a:gd name="connsiteY14" fmla="*/ 312088 h 935790"/>
                <a:gd name="connsiteX15" fmla="*/ 1552 w 3113241"/>
                <a:gd name="connsiteY15" fmla="*/ 290141 h 935790"/>
                <a:gd name="connsiteX16" fmla="*/ 1552 w 3113241"/>
                <a:gd name="connsiteY16" fmla="*/ 290141 h 935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13241" h="935790">
                  <a:moveTo>
                    <a:pt x="1552" y="290141"/>
                  </a:moveTo>
                  <a:cubicBezTo>
                    <a:pt x="108038" y="225924"/>
                    <a:pt x="437249" y="32462"/>
                    <a:pt x="503091" y="14579"/>
                  </a:cubicBezTo>
                  <a:cubicBezTo>
                    <a:pt x="603073" y="-12246"/>
                    <a:pt x="699805" y="-865"/>
                    <a:pt x="793284" y="38965"/>
                  </a:cubicBezTo>
                  <a:cubicBezTo>
                    <a:pt x="958296" y="108059"/>
                    <a:pt x="2329602" y="705515"/>
                    <a:pt x="2378374" y="718521"/>
                  </a:cubicBezTo>
                  <a:cubicBezTo>
                    <a:pt x="2463725" y="741281"/>
                    <a:pt x="2544198" y="732340"/>
                    <a:pt x="2618982" y="686006"/>
                  </a:cubicBezTo>
                  <a:cubicBezTo>
                    <a:pt x="2686450" y="644550"/>
                    <a:pt x="2940877" y="472223"/>
                    <a:pt x="2981520" y="451901"/>
                  </a:cubicBezTo>
                  <a:cubicBezTo>
                    <a:pt x="3014035" y="434831"/>
                    <a:pt x="3044111" y="448650"/>
                    <a:pt x="3070936" y="466533"/>
                  </a:cubicBezTo>
                  <a:cubicBezTo>
                    <a:pt x="3113205" y="494983"/>
                    <a:pt x="3117269" y="534001"/>
                    <a:pt x="3110766" y="584398"/>
                  </a:cubicBezTo>
                  <a:cubicBezTo>
                    <a:pt x="3109140" y="595778"/>
                    <a:pt x="2696204" y="842077"/>
                    <a:pt x="2629549" y="885159"/>
                  </a:cubicBezTo>
                  <a:cubicBezTo>
                    <a:pt x="2539321" y="942059"/>
                    <a:pt x="2442590" y="951001"/>
                    <a:pt x="2345859" y="911983"/>
                  </a:cubicBezTo>
                  <a:cubicBezTo>
                    <a:pt x="2209297" y="856708"/>
                    <a:pt x="1185086" y="411258"/>
                    <a:pt x="807916" y="249497"/>
                  </a:cubicBezTo>
                  <a:cubicBezTo>
                    <a:pt x="704682" y="204790"/>
                    <a:pt x="598196" y="190971"/>
                    <a:pt x="488459" y="225111"/>
                  </a:cubicBezTo>
                  <a:cubicBezTo>
                    <a:pt x="436436" y="241369"/>
                    <a:pt x="242161" y="353544"/>
                    <a:pt x="191763" y="383620"/>
                  </a:cubicBezTo>
                  <a:cubicBezTo>
                    <a:pt x="182009" y="393375"/>
                    <a:pt x="171441" y="390123"/>
                    <a:pt x="160874" y="385246"/>
                  </a:cubicBezTo>
                  <a:cubicBezTo>
                    <a:pt x="111289" y="362486"/>
                    <a:pt x="62517" y="336474"/>
                    <a:pt x="13745" y="312088"/>
                  </a:cubicBezTo>
                  <a:cubicBezTo>
                    <a:pt x="3991" y="306398"/>
                    <a:pt x="-3325" y="301521"/>
                    <a:pt x="1552" y="290141"/>
                  </a:cubicBezTo>
                  <a:lnTo>
                    <a:pt x="1552" y="29014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D12EECE7-EB75-41D7-BB98-D79B931C4522}"/>
                </a:ext>
              </a:extLst>
            </p:cNvPr>
            <p:cNvSpPr/>
            <p:nvPr/>
          </p:nvSpPr>
          <p:spPr>
            <a:xfrm>
              <a:off x="9695923" y="3268459"/>
              <a:ext cx="48771" cy="40643"/>
            </a:xfrm>
            <a:custGeom>
              <a:avLst/>
              <a:gdLst>
                <a:gd name="connsiteX0" fmla="*/ 0 w 48771"/>
                <a:gd name="connsiteY0" fmla="*/ 40643 h 40643"/>
                <a:gd name="connsiteX1" fmla="*/ 48772 w 48771"/>
                <a:gd name="connsiteY1" fmla="*/ 0 h 40643"/>
                <a:gd name="connsiteX2" fmla="*/ 0 w 48771"/>
                <a:gd name="connsiteY2" fmla="*/ 40643 h 40643"/>
                <a:gd name="connsiteX3" fmla="*/ 0 w 48771"/>
                <a:gd name="connsiteY3" fmla="*/ 40643 h 4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771" h="40643">
                  <a:moveTo>
                    <a:pt x="0" y="40643"/>
                  </a:moveTo>
                  <a:cubicBezTo>
                    <a:pt x="9754" y="19509"/>
                    <a:pt x="26011" y="6503"/>
                    <a:pt x="48772" y="0"/>
                  </a:cubicBezTo>
                  <a:cubicBezTo>
                    <a:pt x="32515" y="13006"/>
                    <a:pt x="16257" y="26825"/>
                    <a:pt x="0" y="40643"/>
                  </a:cubicBezTo>
                  <a:lnTo>
                    <a:pt x="0" y="40643"/>
                  </a:lnTo>
                  <a:close/>
                </a:path>
              </a:pathLst>
            </a:custGeom>
            <a:solidFill>
              <a:srgbClr val="797979"/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E95F8F3A-A4A0-4F4F-8DB4-042588DDD21B}"/>
                </a:ext>
              </a:extLst>
            </p:cNvPr>
            <p:cNvSpPr/>
            <p:nvPr/>
          </p:nvSpPr>
          <p:spPr>
            <a:xfrm>
              <a:off x="8841637" y="5193326"/>
              <a:ext cx="349502" cy="569197"/>
            </a:xfrm>
            <a:custGeom>
              <a:avLst/>
              <a:gdLst>
                <a:gd name="connsiteX0" fmla="*/ 97507 w 349502"/>
                <a:gd name="connsiteY0" fmla="*/ 10567 h 569197"/>
                <a:gd name="connsiteX1" fmla="*/ 19472 w 349502"/>
                <a:gd name="connsiteY1" fmla="*/ 250363 h 569197"/>
                <a:gd name="connsiteX2" fmla="*/ 8905 w 349502"/>
                <a:gd name="connsiteY2" fmla="*/ 388550 h 569197"/>
                <a:gd name="connsiteX3" fmla="*/ 31665 w 349502"/>
                <a:gd name="connsiteY3" fmla="*/ 490159 h 569197"/>
                <a:gd name="connsiteX4" fmla="*/ 179607 w 349502"/>
                <a:gd name="connsiteY4" fmla="*/ 541369 h 569197"/>
                <a:gd name="connsiteX5" fmla="*/ 338929 w 349502"/>
                <a:gd name="connsiteY5" fmla="*/ 409685 h 569197"/>
                <a:gd name="connsiteX6" fmla="*/ 347870 w 349502"/>
                <a:gd name="connsiteY6" fmla="*/ 400743 h 569197"/>
                <a:gd name="connsiteX7" fmla="*/ 337303 w 349502"/>
                <a:gd name="connsiteY7" fmla="*/ 425129 h 569197"/>
                <a:gd name="connsiteX8" fmla="*/ 193426 w 349502"/>
                <a:gd name="connsiteY8" fmla="*/ 548685 h 569197"/>
                <a:gd name="connsiteX9" fmla="*/ 110513 w 349502"/>
                <a:gd name="connsiteY9" fmla="*/ 569006 h 569197"/>
                <a:gd name="connsiteX10" fmla="*/ 24349 w 349502"/>
                <a:gd name="connsiteY10" fmla="*/ 505603 h 569197"/>
                <a:gd name="connsiteX11" fmla="*/ 1589 w 349502"/>
                <a:gd name="connsiteY11" fmla="*/ 340591 h 569197"/>
                <a:gd name="connsiteX12" fmla="*/ 25975 w 349502"/>
                <a:gd name="connsiteY12" fmla="*/ 184521 h 569197"/>
                <a:gd name="connsiteX13" fmla="*/ 92630 w 349502"/>
                <a:gd name="connsiteY13" fmla="*/ 0 h 569197"/>
                <a:gd name="connsiteX14" fmla="*/ 97507 w 349502"/>
                <a:gd name="connsiteY14" fmla="*/ 10567 h 569197"/>
                <a:gd name="connsiteX15" fmla="*/ 97507 w 349502"/>
                <a:gd name="connsiteY15" fmla="*/ 10567 h 56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9502" h="569197">
                  <a:moveTo>
                    <a:pt x="97507" y="10567"/>
                  </a:moveTo>
                  <a:cubicBezTo>
                    <a:pt x="63367" y="87790"/>
                    <a:pt x="35730" y="167451"/>
                    <a:pt x="19472" y="250363"/>
                  </a:cubicBezTo>
                  <a:cubicBezTo>
                    <a:pt x="10531" y="295884"/>
                    <a:pt x="8092" y="342217"/>
                    <a:pt x="8905" y="388550"/>
                  </a:cubicBezTo>
                  <a:cubicBezTo>
                    <a:pt x="10531" y="424316"/>
                    <a:pt x="15408" y="458457"/>
                    <a:pt x="31665" y="490159"/>
                  </a:cubicBezTo>
                  <a:cubicBezTo>
                    <a:pt x="64180" y="553562"/>
                    <a:pt x="115391" y="569006"/>
                    <a:pt x="179607" y="541369"/>
                  </a:cubicBezTo>
                  <a:cubicBezTo>
                    <a:pt x="245449" y="512919"/>
                    <a:pt x="294221" y="463334"/>
                    <a:pt x="338929" y="409685"/>
                  </a:cubicBezTo>
                  <a:cubicBezTo>
                    <a:pt x="341367" y="406433"/>
                    <a:pt x="344619" y="403182"/>
                    <a:pt x="347870" y="400743"/>
                  </a:cubicBezTo>
                  <a:cubicBezTo>
                    <a:pt x="353560" y="412936"/>
                    <a:pt x="342993" y="418626"/>
                    <a:pt x="337303" y="425129"/>
                  </a:cubicBezTo>
                  <a:cubicBezTo>
                    <a:pt x="295034" y="472275"/>
                    <a:pt x="251139" y="519422"/>
                    <a:pt x="193426" y="548685"/>
                  </a:cubicBezTo>
                  <a:cubicBezTo>
                    <a:pt x="167414" y="561691"/>
                    <a:pt x="139777" y="570632"/>
                    <a:pt x="110513" y="569006"/>
                  </a:cubicBezTo>
                  <a:cubicBezTo>
                    <a:pt x="68244" y="566568"/>
                    <a:pt x="41420" y="541369"/>
                    <a:pt x="24349" y="505603"/>
                  </a:cubicBezTo>
                  <a:cubicBezTo>
                    <a:pt x="-37" y="453580"/>
                    <a:pt x="-2475" y="396679"/>
                    <a:pt x="1589" y="340591"/>
                  </a:cubicBezTo>
                  <a:cubicBezTo>
                    <a:pt x="4841" y="287755"/>
                    <a:pt x="15408" y="236544"/>
                    <a:pt x="25975" y="184521"/>
                  </a:cubicBezTo>
                  <a:cubicBezTo>
                    <a:pt x="43858" y="121930"/>
                    <a:pt x="66619" y="60152"/>
                    <a:pt x="92630" y="0"/>
                  </a:cubicBezTo>
                  <a:cubicBezTo>
                    <a:pt x="95069" y="4877"/>
                    <a:pt x="96695" y="8129"/>
                    <a:pt x="97507" y="10567"/>
                  </a:cubicBezTo>
                  <a:lnTo>
                    <a:pt x="97507" y="10567"/>
                  </a:lnTo>
                  <a:close/>
                </a:path>
              </a:pathLst>
            </a:custGeom>
            <a:solidFill>
              <a:srgbClr val="FEFEFE"/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5F700A9C-3BE4-4552-B569-B079C5880607}"/>
                </a:ext>
              </a:extLst>
            </p:cNvPr>
            <p:cNvSpPr/>
            <p:nvPr/>
          </p:nvSpPr>
          <p:spPr>
            <a:xfrm>
              <a:off x="7184948" y="3122217"/>
              <a:ext cx="1438617" cy="553309"/>
            </a:xfrm>
            <a:custGeom>
              <a:avLst/>
              <a:gdLst>
                <a:gd name="connsiteX0" fmla="*/ 1426612 w 1438617"/>
                <a:gd name="connsiteY0" fmla="*/ 443752 h 553309"/>
                <a:gd name="connsiteX1" fmla="*/ 1320126 w 1438617"/>
                <a:gd name="connsiteY1" fmla="*/ 494149 h 553309"/>
                <a:gd name="connsiteX2" fmla="*/ 1142921 w 1438617"/>
                <a:gd name="connsiteY2" fmla="*/ 481143 h 553309"/>
                <a:gd name="connsiteX3" fmla="*/ 1142921 w 1438617"/>
                <a:gd name="connsiteY3" fmla="*/ 481143 h 553309"/>
                <a:gd name="connsiteX4" fmla="*/ 1142921 w 1438617"/>
                <a:gd name="connsiteY4" fmla="*/ 481143 h 553309"/>
                <a:gd name="connsiteX5" fmla="*/ 31733 w 1438617"/>
                <a:gd name="connsiteY5" fmla="*/ 3178 h 553309"/>
                <a:gd name="connsiteX6" fmla="*/ 7347 w 1438617"/>
                <a:gd name="connsiteY6" fmla="*/ 10494 h 553309"/>
                <a:gd name="connsiteX7" fmla="*/ 11411 w 1438617"/>
                <a:gd name="connsiteY7" fmla="*/ 50324 h 553309"/>
                <a:gd name="connsiteX8" fmla="*/ 1125038 w 1438617"/>
                <a:gd name="connsiteY8" fmla="*/ 529103 h 553309"/>
                <a:gd name="connsiteX9" fmla="*/ 1125038 w 1438617"/>
                <a:gd name="connsiteY9" fmla="*/ 529103 h 553309"/>
                <a:gd name="connsiteX10" fmla="*/ 1315249 w 1438617"/>
                <a:gd name="connsiteY10" fmla="*/ 546173 h 553309"/>
                <a:gd name="connsiteX11" fmla="*/ 1315249 w 1438617"/>
                <a:gd name="connsiteY11" fmla="*/ 546173 h 553309"/>
                <a:gd name="connsiteX12" fmla="*/ 1399787 w 1438617"/>
                <a:gd name="connsiteY12" fmla="*/ 517722 h 553309"/>
                <a:gd name="connsiteX13" fmla="*/ 1437992 w 1438617"/>
                <a:gd name="connsiteY13" fmla="*/ 451067 h 553309"/>
                <a:gd name="connsiteX14" fmla="*/ 1426612 w 1438617"/>
                <a:gd name="connsiteY14" fmla="*/ 443752 h 553309"/>
                <a:gd name="connsiteX15" fmla="*/ 1426612 w 1438617"/>
                <a:gd name="connsiteY15" fmla="*/ 443752 h 553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38617" h="553309">
                  <a:moveTo>
                    <a:pt x="1426612" y="443752"/>
                  </a:moveTo>
                  <a:cubicBezTo>
                    <a:pt x="1392471" y="464886"/>
                    <a:pt x="1358331" y="485208"/>
                    <a:pt x="1320126" y="494149"/>
                  </a:cubicBezTo>
                  <a:cubicBezTo>
                    <a:pt x="1246155" y="512032"/>
                    <a:pt x="1195758" y="503904"/>
                    <a:pt x="1142921" y="481143"/>
                  </a:cubicBezTo>
                  <a:lnTo>
                    <a:pt x="1142921" y="481143"/>
                  </a:lnTo>
                  <a:lnTo>
                    <a:pt x="1142921" y="481143"/>
                  </a:lnTo>
                  <a:cubicBezTo>
                    <a:pt x="1106342" y="466512"/>
                    <a:pt x="65061" y="17810"/>
                    <a:pt x="31733" y="3178"/>
                  </a:cubicBezTo>
                  <a:cubicBezTo>
                    <a:pt x="21166" y="-886"/>
                    <a:pt x="12224" y="-3325"/>
                    <a:pt x="7347" y="10494"/>
                  </a:cubicBezTo>
                  <a:cubicBezTo>
                    <a:pt x="3283" y="24313"/>
                    <a:pt x="-8910" y="41383"/>
                    <a:pt x="11411" y="50324"/>
                  </a:cubicBezTo>
                  <a:cubicBezTo>
                    <a:pt x="46365" y="66582"/>
                    <a:pt x="1086021" y="520161"/>
                    <a:pt x="1125038" y="529103"/>
                  </a:cubicBezTo>
                  <a:lnTo>
                    <a:pt x="1125038" y="529103"/>
                  </a:lnTo>
                  <a:cubicBezTo>
                    <a:pt x="1216079" y="563243"/>
                    <a:pt x="1259161" y="553489"/>
                    <a:pt x="1315249" y="546173"/>
                  </a:cubicBezTo>
                  <a:lnTo>
                    <a:pt x="1315249" y="546173"/>
                  </a:lnTo>
                  <a:cubicBezTo>
                    <a:pt x="1351828" y="538044"/>
                    <a:pt x="1372149" y="529103"/>
                    <a:pt x="1399787" y="517722"/>
                  </a:cubicBezTo>
                  <a:cubicBezTo>
                    <a:pt x="1429863" y="504717"/>
                    <a:pt x="1432302" y="477079"/>
                    <a:pt x="1437992" y="451067"/>
                  </a:cubicBezTo>
                  <a:cubicBezTo>
                    <a:pt x="1440430" y="443752"/>
                    <a:pt x="1435553" y="438874"/>
                    <a:pt x="1426612" y="443752"/>
                  </a:cubicBezTo>
                  <a:lnTo>
                    <a:pt x="1426612" y="4437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20774E7A-7FDE-4CAC-81B9-B9280BC971AA}"/>
                </a:ext>
              </a:extLst>
            </p:cNvPr>
            <p:cNvSpPr/>
            <p:nvPr/>
          </p:nvSpPr>
          <p:spPr>
            <a:xfrm>
              <a:off x="6381093" y="2896280"/>
              <a:ext cx="421889" cy="96181"/>
            </a:xfrm>
            <a:custGeom>
              <a:avLst/>
              <a:gdLst>
                <a:gd name="connsiteX0" fmla="*/ 417774 w 421889"/>
                <a:gd name="connsiteY0" fmla="*/ 79547 h 96181"/>
                <a:gd name="connsiteX1" fmla="*/ 380382 w 421889"/>
                <a:gd name="connsiteY1" fmla="*/ 45407 h 96181"/>
                <a:gd name="connsiteX2" fmla="*/ 66616 w 421889"/>
                <a:gd name="connsiteY2" fmla="*/ 24272 h 96181"/>
                <a:gd name="connsiteX3" fmla="*/ 6464 w 421889"/>
                <a:gd name="connsiteY3" fmla="*/ 64103 h 96181"/>
                <a:gd name="connsiteX4" fmla="*/ 2400 w 421889"/>
                <a:gd name="connsiteY4" fmla="*/ 84424 h 96181"/>
                <a:gd name="connsiteX5" fmla="*/ 20283 w 421889"/>
                <a:gd name="connsiteY5" fmla="*/ 81173 h 96181"/>
                <a:gd name="connsiteX6" fmla="*/ 123517 w 421889"/>
                <a:gd name="connsiteY6" fmla="*/ 39717 h 96181"/>
                <a:gd name="connsiteX7" fmla="*/ 244634 w 421889"/>
                <a:gd name="connsiteY7" fmla="*/ 40530 h 96181"/>
                <a:gd name="connsiteX8" fmla="*/ 349494 w 421889"/>
                <a:gd name="connsiteY8" fmla="*/ 67354 h 96181"/>
                <a:gd name="connsiteX9" fmla="*/ 349494 w 421889"/>
                <a:gd name="connsiteY9" fmla="*/ 67354 h 96181"/>
                <a:gd name="connsiteX10" fmla="*/ 408833 w 421889"/>
                <a:gd name="connsiteY10" fmla="*/ 93366 h 96181"/>
                <a:gd name="connsiteX11" fmla="*/ 421026 w 421889"/>
                <a:gd name="connsiteY11" fmla="*/ 93366 h 96181"/>
                <a:gd name="connsiteX12" fmla="*/ 417774 w 421889"/>
                <a:gd name="connsiteY12" fmla="*/ 79547 h 96181"/>
                <a:gd name="connsiteX13" fmla="*/ 417774 w 421889"/>
                <a:gd name="connsiteY13" fmla="*/ 79547 h 96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21889" h="96181">
                  <a:moveTo>
                    <a:pt x="417774" y="79547"/>
                  </a:moveTo>
                  <a:cubicBezTo>
                    <a:pt x="403956" y="58413"/>
                    <a:pt x="385260" y="47845"/>
                    <a:pt x="380382" y="45407"/>
                  </a:cubicBezTo>
                  <a:cubicBezTo>
                    <a:pt x="277961" y="-8242"/>
                    <a:pt x="169037" y="-13120"/>
                    <a:pt x="66616" y="24272"/>
                  </a:cubicBezTo>
                  <a:cubicBezTo>
                    <a:pt x="39792" y="34027"/>
                    <a:pt x="20283" y="41342"/>
                    <a:pt x="6464" y="64103"/>
                  </a:cubicBezTo>
                  <a:cubicBezTo>
                    <a:pt x="2400" y="70606"/>
                    <a:pt x="-3290" y="77921"/>
                    <a:pt x="2400" y="84424"/>
                  </a:cubicBezTo>
                  <a:cubicBezTo>
                    <a:pt x="8090" y="90927"/>
                    <a:pt x="14593" y="83611"/>
                    <a:pt x="20283" y="81173"/>
                  </a:cubicBezTo>
                  <a:cubicBezTo>
                    <a:pt x="48733" y="67354"/>
                    <a:pt x="81248" y="48658"/>
                    <a:pt x="123517" y="39717"/>
                  </a:cubicBezTo>
                  <a:cubicBezTo>
                    <a:pt x="163347" y="31588"/>
                    <a:pt x="203991" y="34840"/>
                    <a:pt x="244634" y="40530"/>
                  </a:cubicBezTo>
                  <a:cubicBezTo>
                    <a:pt x="282026" y="45407"/>
                    <a:pt x="318605" y="55974"/>
                    <a:pt x="349494" y="67354"/>
                  </a:cubicBezTo>
                  <a:lnTo>
                    <a:pt x="349494" y="67354"/>
                  </a:lnTo>
                  <a:cubicBezTo>
                    <a:pt x="360061" y="72231"/>
                    <a:pt x="397453" y="86050"/>
                    <a:pt x="408833" y="93366"/>
                  </a:cubicBezTo>
                  <a:cubicBezTo>
                    <a:pt x="412897" y="95804"/>
                    <a:pt x="417774" y="98243"/>
                    <a:pt x="421026" y="93366"/>
                  </a:cubicBezTo>
                  <a:cubicBezTo>
                    <a:pt x="423464" y="89302"/>
                    <a:pt x="420213" y="83611"/>
                    <a:pt x="417774" y="79547"/>
                  </a:cubicBezTo>
                  <a:lnTo>
                    <a:pt x="417774" y="7954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034C875F-647A-44E4-AA49-DB0B69221C5C}"/>
                </a:ext>
              </a:extLst>
            </p:cNvPr>
            <p:cNvSpPr/>
            <p:nvPr/>
          </p:nvSpPr>
          <p:spPr>
            <a:xfrm>
              <a:off x="9207391" y="2017174"/>
              <a:ext cx="1797247" cy="1283339"/>
            </a:xfrm>
            <a:custGeom>
              <a:avLst/>
              <a:gdLst>
                <a:gd name="connsiteX0" fmla="*/ 1485920 w 1797247"/>
                <a:gd name="connsiteY0" fmla="*/ 195372 h 1283339"/>
                <a:gd name="connsiteX1" fmla="*/ 1512745 w 1797247"/>
                <a:gd name="connsiteY1" fmla="*/ 178302 h 1283339"/>
                <a:gd name="connsiteX2" fmla="*/ 1766358 w 1797247"/>
                <a:gd name="connsiteY2" fmla="*/ 10851 h 1283339"/>
                <a:gd name="connsiteX3" fmla="*/ 1797248 w 1797247"/>
                <a:gd name="connsiteY3" fmla="*/ 1097 h 1283339"/>
                <a:gd name="connsiteX4" fmla="*/ 1720838 w 1797247"/>
                <a:gd name="connsiteY4" fmla="*/ 57997 h 1283339"/>
                <a:gd name="connsiteX5" fmla="*/ 1494861 w 1797247"/>
                <a:gd name="connsiteY5" fmla="*/ 209190 h 1283339"/>
                <a:gd name="connsiteX6" fmla="*/ 1417639 w 1797247"/>
                <a:gd name="connsiteY6" fmla="*/ 299419 h 1283339"/>
                <a:gd name="connsiteX7" fmla="*/ 1375370 w 1797247"/>
                <a:gd name="connsiteY7" fmla="*/ 349816 h 1283339"/>
                <a:gd name="connsiteX8" fmla="*/ 1315218 w 1797247"/>
                <a:gd name="connsiteY8" fmla="*/ 417284 h 1283339"/>
                <a:gd name="connsiteX9" fmla="*/ 1237995 w 1797247"/>
                <a:gd name="connsiteY9" fmla="*/ 482314 h 1283339"/>
                <a:gd name="connsiteX10" fmla="*/ 604773 w 1797247"/>
                <a:gd name="connsiteY10" fmla="*/ 952963 h 1283339"/>
                <a:gd name="connsiteX11" fmla="*/ 582825 w 1797247"/>
                <a:gd name="connsiteY11" fmla="*/ 971659 h 1283339"/>
                <a:gd name="connsiteX12" fmla="*/ 466585 w 1797247"/>
                <a:gd name="connsiteY12" fmla="*/ 1055384 h 1283339"/>
                <a:gd name="connsiteX13" fmla="*/ 444638 w 1797247"/>
                <a:gd name="connsiteY13" fmla="*/ 1069203 h 1283339"/>
                <a:gd name="connsiteX14" fmla="*/ 121117 w 1797247"/>
                <a:gd name="connsiteY14" fmla="*/ 1232589 h 1283339"/>
                <a:gd name="connsiteX15" fmla="*/ 37392 w 1797247"/>
                <a:gd name="connsiteY15" fmla="*/ 1276484 h 1283339"/>
                <a:gd name="connsiteX16" fmla="*/ 0 w 1797247"/>
                <a:gd name="connsiteY16" fmla="*/ 1278922 h 1283339"/>
                <a:gd name="connsiteX17" fmla="*/ 29263 w 1797247"/>
                <a:gd name="connsiteY17" fmla="*/ 1261852 h 1283339"/>
                <a:gd name="connsiteX18" fmla="*/ 73158 w 1797247"/>
                <a:gd name="connsiteY18" fmla="*/ 1239905 h 1283339"/>
                <a:gd name="connsiteX19" fmla="*/ 433258 w 1797247"/>
                <a:gd name="connsiteY19" fmla="*/ 1058636 h 1283339"/>
                <a:gd name="connsiteX20" fmla="*/ 454392 w 1797247"/>
                <a:gd name="connsiteY20" fmla="*/ 1046443 h 1283339"/>
                <a:gd name="connsiteX21" fmla="*/ 503164 w 1797247"/>
                <a:gd name="connsiteY21" fmla="*/ 1010677 h 1283339"/>
                <a:gd name="connsiteX22" fmla="*/ 1021773 w 1797247"/>
                <a:gd name="connsiteY22" fmla="*/ 625378 h 1283339"/>
                <a:gd name="connsiteX23" fmla="*/ 1218487 w 1797247"/>
                <a:gd name="connsiteY23" fmla="*/ 479875 h 1283339"/>
                <a:gd name="connsiteX24" fmla="*/ 1234744 w 1797247"/>
                <a:gd name="connsiteY24" fmla="*/ 465243 h 1283339"/>
                <a:gd name="connsiteX25" fmla="*/ 1265633 w 1797247"/>
                <a:gd name="connsiteY25" fmla="*/ 442483 h 1283339"/>
                <a:gd name="connsiteX26" fmla="*/ 1348545 w 1797247"/>
                <a:gd name="connsiteY26" fmla="*/ 355506 h 1283339"/>
                <a:gd name="connsiteX27" fmla="*/ 1485920 w 1797247"/>
                <a:gd name="connsiteY27" fmla="*/ 195372 h 1283339"/>
                <a:gd name="connsiteX28" fmla="*/ 1485920 w 1797247"/>
                <a:gd name="connsiteY28" fmla="*/ 195372 h 1283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97247" h="1283339">
                  <a:moveTo>
                    <a:pt x="1485920" y="195372"/>
                  </a:moveTo>
                  <a:cubicBezTo>
                    <a:pt x="1496487" y="192120"/>
                    <a:pt x="1503803" y="183992"/>
                    <a:pt x="1512745" y="178302"/>
                  </a:cubicBezTo>
                  <a:cubicBezTo>
                    <a:pt x="1597282" y="122214"/>
                    <a:pt x="1681821" y="66126"/>
                    <a:pt x="1766358" y="10851"/>
                  </a:cubicBezTo>
                  <a:cubicBezTo>
                    <a:pt x="1774487" y="5161"/>
                    <a:pt x="1783429" y="-2968"/>
                    <a:pt x="1797248" y="1097"/>
                  </a:cubicBezTo>
                  <a:cubicBezTo>
                    <a:pt x="1776926" y="28734"/>
                    <a:pt x="1746850" y="40114"/>
                    <a:pt x="1720838" y="57997"/>
                  </a:cubicBezTo>
                  <a:cubicBezTo>
                    <a:pt x="1645242" y="109208"/>
                    <a:pt x="1568019" y="157167"/>
                    <a:pt x="1494861" y="209190"/>
                  </a:cubicBezTo>
                  <a:cubicBezTo>
                    <a:pt x="1463159" y="231951"/>
                    <a:pt x="1442838" y="268530"/>
                    <a:pt x="1417639" y="299419"/>
                  </a:cubicBezTo>
                  <a:cubicBezTo>
                    <a:pt x="1403820" y="316489"/>
                    <a:pt x="1385937" y="330308"/>
                    <a:pt x="1375370" y="349816"/>
                  </a:cubicBezTo>
                  <a:cubicBezTo>
                    <a:pt x="1351797" y="368512"/>
                    <a:pt x="1334727" y="393711"/>
                    <a:pt x="1315218" y="417284"/>
                  </a:cubicBezTo>
                  <a:cubicBezTo>
                    <a:pt x="1293271" y="444109"/>
                    <a:pt x="1264820" y="461992"/>
                    <a:pt x="1237995" y="482314"/>
                  </a:cubicBezTo>
                  <a:cubicBezTo>
                    <a:pt x="1026650" y="639197"/>
                    <a:pt x="816118" y="796080"/>
                    <a:pt x="604773" y="952963"/>
                  </a:cubicBezTo>
                  <a:cubicBezTo>
                    <a:pt x="597457" y="958653"/>
                    <a:pt x="590141" y="965156"/>
                    <a:pt x="582825" y="971659"/>
                  </a:cubicBezTo>
                  <a:cubicBezTo>
                    <a:pt x="543808" y="999296"/>
                    <a:pt x="505603" y="1027747"/>
                    <a:pt x="466585" y="1055384"/>
                  </a:cubicBezTo>
                  <a:cubicBezTo>
                    <a:pt x="459269" y="1061074"/>
                    <a:pt x="451954" y="1065139"/>
                    <a:pt x="444638" y="1069203"/>
                  </a:cubicBezTo>
                  <a:cubicBezTo>
                    <a:pt x="337340" y="1123665"/>
                    <a:pt x="229228" y="1178127"/>
                    <a:pt x="121117" y="1232589"/>
                  </a:cubicBezTo>
                  <a:cubicBezTo>
                    <a:pt x="92667" y="1246408"/>
                    <a:pt x="65029" y="1261039"/>
                    <a:pt x="37392" y="1276484"/>
                  </a:cubicBezTo>
                  <a:cubicBezTo>
                    <a:pt x="25199" y="1283800"/>
                    <a:pt x="13006" y="1286238"/>
                    <a:pt x="0" y="1278922"/>
                  </a:cubicBezTo>
                  <a:cubicBezTo>
                    <a:pt x="9754" y="1273232"/>
                    <a:pt x="20322" y="1267542"/>
                    <a:pt x="29263" y="1261852"/>
                  </a:cubicBezTo>
                  <a:cubicBezTo>
                    <a:pt x="45521" y="1256162"/>
                    <a:pt x="60152" y="1249659"/>
                    <a:pt x="73158" y="1239905"/>
                  </a:cubicBezTo>
                  <a:cubicBezTo>
                    <a:pt x="193462" y="1179753"/>
                    <a:pt x="312954" y="1118788"/>
                    <a:pt x="433258" y="1058636"/>
                  </a:cubicBezTo>
                  <a:cubicBezTo>
                    <a:pt x="440574" y="1055384"/>
                    <a:pt x="447076" y="1050507"/>
                    <a:pt x="454392" y="1046443"/>
                  </a:cubicBezTo>
                  <a:cubicBezTo>
                    <a:pt x="470650" y="1034250"/>
                    <a:pt x="486907" y="1022870"/>
                    <a:pt x="503164" y="1010677"/>
                  </a:cubicBezTo>
                  <a:cubicBezTo>
                    <a:pt x="675492" y="882244"/>
                    <a:pt x="848633" y="753811"/>
                    <a:pt x="1021773" y="625378"/>
                  </a:cubicBezTo>
                  <a:cubicBezTo>
                    <a:pt x="1087615" y="576606"/>
                    <a:pt x="1152644" y="528647"/>
                    <a:pt x="1218487" y="479875"/>
                  </a:cubicBezTo>
                  <a:cubicBezTo>
                    <a:pt x="1224177" y="475811"/>
                    <a:pt x="1229867" y="470121"/>
                    <a:pt x="1234744" y="465243"/>
                  </a:cubicBezTo>
                  <a:cubicBezTo>
                    <a:pt x="1246937" y="459553"/>
                    <a:pt x="1256692" y="452237"/>
                    <a:pt x="1265633" y="442483"/>
                  </a:cubicBezTo>
                  <a:cubicBezTo>
                    <a:pt x="1302212" y="421349"/>
                    <a:pt x="1321721" y="385582"/>
                    <a:pt x="1348545" y="355506"/>
                  </a:cubicBezTo>
                  <a:cubicBezTo>
                    <a:pt x="1394879" y="302670"/>
                    <a:pt x="1440399" y="249021"/>
                    <a:pt x="1485920" y="195372"/>
                  </a:cubicBezTo>
                  <a:lnTo>
                    <a:pt x="1485920" y="195372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2F90B058-AEB5-4C54-B613-B1309F34E9E9}"/>
                </a:ext>
              </a:extLst>
            </p:cNvPr>
            <p:cNvSpPr/>
            <p:nvPr/>
          </p:nvSpPr>
          <p:spPr>
            <a:xfrm>
              <a:off x="8655763" y="3015658"/>
              <a:ext cx="581703" cy="278000"/>
            </a:xfrm>
            <a:custGeom>
              <a:avLst/>
              <a:gdLst>
                <a:gd name="connsiteX0" fmla="*/ 581704 w 581703"/>
                <a:gd name="connsiteY0" fmla="*/ 261743 h 278000"/>
                <a:gd name="connsiteX1" fmla="*/ 567885 w 581703"/>
                <a:gd name="connsiteY1" fmla="*/ 243860 h 278000"/>
                <a:gd name="connsiteX2" fmla="*/ 311019 w 581703"/>
                <a:gd name="connsiteY2" fmla="*/ 95105 h 278000"/>
                <a:gd name="connsiteX3" fmla="*/ 183399 w 581703"/>
                <a:gd name="connsiteY3" fmla="*/ 21135 h 278000"/>
                <a:gd name="connsiteX4" fmla="*/ 172019 w 581703"/>
                <a:gd name="connsiteY4" fmla="*/ 0 h 278000"/>
                <a:gd name="connsiteX5" fmla="*/ 171206 w 581703"/>
                <a:gd name="connsiteY5" fmla="*/ 813 h 278000"/>
                <a:gd name="connsiteX6" fmla="*/ 22452 w 581703"/>
                <a:gd name="connsiteY6" fmla="*/ 136562 h 278000"/>
                <a:gd name="connsiteX7" fmla="*/ 1317 w 581703"/>
                <a:gd name="connsiteY7" fmla="*/ 199965 h 278000"/>
                <a:gd name="connsiteX8" fmla="*/ 72037 w 581703"/>
                <a:gd name="connsiteY8" fmla="*/ 266620 h 278000"/>
                <a:gd name="connsiteX9" fmla="*/ 146007 w 581703"/>
                <a:gd name="connsiteY9" fmla="*/ 269872 h 278000"/>
                <a:gd name="connsiteX10" fmla="*/ 552441 w 581703"/>
                <a:gd name="connsiteY10" fmla="*/ 278000 h 278000"/>
                <a:gd name="connsiteX11" fmla="*/ 581704 w 581703"/>
                <a:gd name="connsiteY11" fmla="*/ 261743 h 27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1703" h="278000">
                  <a:moveTo>
                    <a:pt x="581704" y="261743"/>
                  </a:moveTo>
                  <a:cubicBezTo>
                    <a:pt x="580078" y="253614"/>
                    <a:pt x="576014" y="247924"/>
                    <a:pt x="567885" y="243860"/>
                  </a:cubicBezTo>
                  <a:cubicBezTo>
                    <a:pt x="481721" y="194275"/>
                    <a:pt x="396370" y="144690"/>
                    <a:pt x="311019" y="95105"/>
                  </a:cubicBezTo>
                  <a:cubicBezTo>
                    <a:pt x="267937" y="70719"/>
                    <a:pt x="225669" y="45521"/>
                    <a:pt x="183399" y="21135"/>
                  </a:cubicBezTo>
                  <a:cubicBezTo>
                    <a:pt x="174458" y="16257"/>
                    <a:pt x="169581" y="10567"/>
                    <a:pt x="172019" y="0"/>
                  </a:cubicBezTo>
                  <a:cubicBezTo>
                    <a:pt x="172019" y="0"/>
                    <a:pt x="171206" y="813"/>
                    <a:pt x="171206" y="813"/>
                  </a:cubicBezTo>
                  <a:cubicBezTo>
                    <a:pt x="121621" y="46333"/>
                    <a:pt x="72850" y="91854"/>
                    <a:pt x="22452" y="136562"/>
                  </a:cubicBezTo>
                  <a:cubicBezTo>
                    <a:pt x="2130" y="154445"/>
                    <a:pt x="-2747" y="175579"/>
                    <a:pt x="1317" y="199965"/>
                  </a:cubicBezTo>
                  <a:cubicBezTo>
                    <a:pt x="7820" y="240608"/>
                    <a:pt x="37083" y="257679"/>
                    <a:pt x="72037" y="266620"/>
                  </a:cubicBezTo>
                  <a:cubicBezTo>
                    <a:pt x="97235" y="273936"/>
                    <a:pt x="119996" y="269872"/>
                    <a:pt x="146007" y="269872"/>
                  </a:cubicBezTo>
                  <a:cubicBezTo>
                    <a:pt x="210224" y="269872"/>
                    <a:pt x="552441" y="278000"/>
                    <a:pt x="552441" y="278000"/>
                  </a:cubicBezTo>
                  <a:cubicBezTo>
                    <a:pt x="562195" y="272310"/>
                    <a:pt x="571949" y="267433"/>
                    <a:pt x="581704" y="261743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22585633-E1E3-4C0A-BBDE-926FEE0EA8D5}"/>
                </a:ext>
              </a:extLst>
            </p:cNvPr>
            <p:cNvSpPr/>
            <p:nvPr/>
          </p:nvSpPr>
          <p:spPr>
            <a:xfrm>
              <a:off x="9361835" y="2279201"/>
              <a:ext cx="1085176" cy="751088"/>
            </a:xfrm>
            <a:custGeom>
              <a:avLst/>
              <a:gdLst>
                <a:gd name="connsiteX0" fmla="*/ 0 w 1085176"/>
                <a:gd name="connsiteY0" fmla="*/ 560878 h 751088"/>
                <a:gd name="connsiteX1" fmla="*/ 324334 w 1085176"/>
                <a:gd name="connsiteY1" fmla="*/ 745398 h 751088"/>
                <a:gd name="connsiteX2" fmla="*/ 346281 w 1085176"/>
                <a:gd name="connsiteY2" fmla="*/ 751088 h 751088"/>
                <a:gd name="connsiteX3" fmla="*/ 347094 w 1085176"/>
                <a:gd name="connsiteY3" fmla="*/ 750276 h 751088"/>
                <a:gd name="connsiteX4" fmla="*/ 1085177 w 1085176"/>
                <a:gd name="connsiteY4" fmla="*/ 201591 h 751088"/>
                <a:gd name="connsiteX5" fmla="*/ 1081112 w 1085176"/>
                <a:gd name="connsiteY5" fmla="*/ 201591 h 751088"/>
                <a:gd name="connsiteX6" fmla="*/ 771410 w 1085176"/>
                <a:gd name="connsiteY6" fmla="*/ 21947 h 751088"/>
                <a:gd name="connsiteX7" fmla="*/ 755153 w 1085176"/>
                <a:gd name="connsiteY7" fmla="*/ 813 h 751088"/>
                <a:gd name="connsiteX8" fmla="*/ 755966 w 1085176"/>
                <a:gd name="connsiteY8" fmla="*/ 0 h 751088"/>
                <a:gd name="connsiteX9" fmla="*/ 742147 w 1085176"/>
                <a:gd name="connsiteY9" fmla="*/ 8942 h 751088"/>
                <a:gd name="connsiteX10" fmla="*/ 0 w 1085176"/>
                <a:gd name="connsiteY10" fmla="*/ 560878 h 751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5176" h="751088">
                  <a:moveTo>
                    <a:pt x="0" y="560878"/>
                  </a:moveTo>
                  <a:cubicBezTo>
                    <a:pt x="35766" y="573071"/>
                    <a:pt x="249550" y="701504"/>
                    <a:pt x="324334" y="745398"/>
                  </a:cubicBezTo>
                  <a:cubicBezTo>
                    <a:pt x="331649" y="749463"/>
                    <a:pt x="338965" y="748650"/>
                    <a:pt x="346281" y="751088"/>
                  </a:cubicBezTo>
                  <a:cubicBezTo>
                    <a:pt x="346281" y="751088"/>
                    <a:pt x="347094" y="751088"/>
                    <a:pt x="347094" y="750276"/>
                  </a:cubicBezTo>
                  <a:cubicBezTo>
                    <a:pt x="519422" y="621843"/>
                    <a:pt x="1082738" y="202404"/>
                    <a:pt x="1085177" y="201591"/>
                  </a:cubicBezTo>
                  <a:cubicBezTo>
                    <a:pt x="1083551" y="201591"/>
                    <a:pt x="1082738" y="201591"/>
                    <a:pt x="1081112" y="201591"/>
                  </a:cubicBezTo>
                  <a:cubicBezTo>
                    <a:pt x="1045346" y="171515"/>
                    <a:pt x="834814" y="57714"/>
                    <a:pt x="771410" y="21947"/>
                  </a:cubicBezTo>
                  <a:cubicBezTo>
                    <a:pt x="763282" y="17883"/>
                    <a:pt x="753527" y="13819"/>
                    <a:pt x="755153" y="813"/>
                  </a:cubicBezTo>
                  <a:cubicBezTo>
                    <a:pt x="755153" y="813"/>
                    <a:pt x="755966" y="813"/>
                    <a:pt x="755966" y="0"/>
                  </a:cubicBezTo>
                  <a:cubicBezTo>
                    <a:pt x="751089" y="3251"/>
                    <a:pt x="746211" y="5690"/>
                    <a:pt x="742147" y="8942"/>
                  </a:cubicBezTo>
                  <a:cubicBezTo>
                    <a:pt x="658422" y="70719"/>
                    <a:pt x="78848" y="501539"/>
                    <a:pt x="0" y="560878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62709ED4-01D1-4E9E-B6D9-2FE726A16BC1}"/>
                </a:ext>
              </a:extLst>
            </p:cNvPr>
            <p:cNvSpPr/>
            <p:nvPr/>
          </p:nvSpPr>
          <p:spPr>
            <a:xfrm>
              <a:off x="8857858" y="2867716"/>
              <a:ext cx="803111" cy="392614"/>
            </a:xfrm>
            <a:custGeom>
              <a:avLst/>
              <a:gdLst>
                <a:gd name="connsiteX0" fmla="*/ 19509 w 803111"/>
                <a:gd name="connsiteY0" fmla="*/ 149567 h 392614"/>
                <a:gd name="connsiteX1" fmla="*/ 393427 w 803111"/>
                <a:gd name="connsiteY1" fmla="*/ 367416 h 392614"/>
                <a:gd name="connsiteX2" fmla="*/ 420252 w 803111"/>
                <a:gd name="connsiteY2" fmla="*/ 392614 h 392614"/>
                <a:gd name="connsiteX3" fmla="*/ 421878 w 803111"/>
                <a:gd name="connsiteY3" fmla="*/ 391802 h 392614"/>
                <a:gd name="connsiteX4" fmla="*/ 781977 w 803111"/>
                <a:gd name="connsiteY4" fmla="*/ 210532 h 392614"/>
                <a:gd name="connsiteX5" fmla="*/ 803112 w 803111"/>
                <a:gd name="connsiteY5" fmla="*/ 198339 h 392614"/>
                <a:gd name="connsiteX6" fmla="*/ 803112 w 803111"/>
                <a:gd name="connsiteY6" fmla="*/ 198339 h 392614"/>
                <a:gd name="connsiteX7" fmla="*/ 736457 w 803111"/>
                <a:gd name="connsiteY7" fmla="*/ 155258 h 392614"/>
                <a:gd name="connsiteX8" fmla="*/ 486907 w 803111"/>
                <a:gd name="connsiteY8" fmla="*/ 11380 h 392614"/>
                <a:gd name="connsiteX9" fmla="*/ 456831 w 803111"/>
                <a:gd name="connsiteY9" fmla="*/ 0 h 392614"/>
                <a:gd name="connsiteX10" fmla="*/ 454392 w 803111"/>
                <a:gd name="connsiteY10" fmla="*/ 813 h 392614"/>
                <a:gd name="connsiteX11" fmla="*/ 0 w 803111"/>
                <a:gd name="connsiteY11" fmla="*/ 129246 h 392614"/>
                <a:gd name="connsiteX12" fmla="*/ 19509 w 803111"/>
                <a:gd name="connsiteY12" fmla="*/ 149567 h 39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3111" h="392614">
                  <a:moveTo>
                    <a:pt x="19509" y="149567"/>
                  </a:moveTo>
                  <a:cubicBezTo>
                    <a:pt x="143877" y="221913"/>
                    <a:pt x="268246" y="294258"/>
                    <a:pt x="393427" y="367416"/>
                  </a:cubicBezTo>
                  <a:cubicBezTo>
                    <a:pt x="403995" y="373918"/>
                    <a:pt x="416188" y="379609"/>
                    <a:pt x="420252" y="392614"/>
                  </a:cubicBezTo>
                  <a:cubicBezTo>
                    <a:pt x="421065" y="392614"/>
                    <a:pt x="421065" y="391802"/>
                    <a:pt x="421878" y="391802"/>
                  </a:cubicBezTo>
                  <a:cubicBezTo>
                    <a:pt x="542182" y="331649"/>
                    <a:pt x="661673" y="270685"/>
                    <a:pt x="781977" y="210532"/>
                  </a:cubicBezTo>
                  <a:cubicBezTo>
                    <a:pt x="789293" y="207281"/>
                    <a:pt x="795796" y="202404"/>
                    <a:pt x="803112" y="198339"/>
                  </a:cubicBezTo>
                  <a:cubicBezTo>
                    <a:pt x="803112" y="198339"/>
                    <a:pt x="803112" y="198339"/>
                    <a:pt x="803112" y="198339"/>
                  </a:cubicBezTo>
                  <a:cubicBezTo>
                    <a:pt x="785229" y="178018"/>
                    <a:pt x="759217" y="168263"/>
                    <a:pt x="736457" y="155258"/>
                  </a:cubicBezTo>
                  <a:cubicBezTo>
                    <a:pt x="653545" y="106486"/>
                    <a:pt x="570632" y="59339"/>
                    <a:pt x="486907" y="11380"/>
                  </a:cubicBezTo>
                  <a:cubicBezTo>
                    <a:pt x="477153" y="5690"/>
                    <a:pt x="467398" y="2439"/>
                    <a:pt x="456831" y="0"/>
                  </a:cubicBezTo>
                  <a:cubicBezTo>
                    <a:pt x="456018" y="0"/>
                    <a:pt x="455205" y="813"/>
                    <a:pt x="454392" y="813"/>
                  </a:cubicBezTo>
                  <a:cubicBezTo>
                    <a:pt x="302386" y="40643"/>
                    <a:pt x="151193" y="85351"/>
                    <a:pt x="0" y="129246"/>
                  </a:cubicBezTo>
                  <a:cubicBezTo>
                    <a:pt x="2439" y="139000"/>
                    <a:pt x="10567" y="143877"/>
                    <a:pt x="19509" y="14956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655AB346-F565-44B6-8763-CEB3AE1E7259}"/>
                </a:ext>
              </a:extLst>
            </p:cNvPr>
            <p:cNvSpPr/>
            <p:nvPr/>
          </p:nvSpPr>
          <p:spPr>
            <a:xfrm>
              <a:off x="10149503" y="2030259"/>
              <a:ext cx="543807" cy="430210"/>
            </a:xfrm>
            <a:custGeom>
              <a:avLst/>
              <a:gdLst>
                <a:gd name="connsiteX0" fmla="*/ 53649 w 543807"/>
                <a:gd name="connsiteY0" fmla="*/ 263573 h 430210"/>
                <a:gd name="connsiteX1" fmla="*/ 308076 w 543807"/>
                <a:gd name="connsiteY1" fmla="*/ 407451 h 430210"/>
                <a:gd name="connsiteX2" fmla="*/ 324333 w 543807"/>
                <a:gd name="connsiteY2" fmla="*/ 427772 h 430210"/>
                <a:gd name="connsiteX3" fmla="*/ 323521 w 543807"/>
                <a:gd name="connsiteY3" fmla="*/ 430211 h 430210"/>
                <a:gd name="connsiteX4" fmla="*/ 404807 w 543807"/>
                <a:gd name="connsiteY4" fmla="*/ 344047 h 430210"/>
                <a:gd name="connsiteX5" fmla="*/ 541369 w 543807"/>
                <a:gd name="connsiteY5" fmla="*/ 183099 h 430210"/>
                <a:gd name="connsiteX6" fmla="*/ 542995 w 543807"/>
                <a:gd name="connsiteY6" fmla="*/ 182287 h 430210"/>
                <a:gd name="connsiteX7" fmla="*/ 543807 w 543807"/>
                <a:gd name="connsiteY7" fmla="*/ 180661 h 430210"/>
                <a:gd name="connsiteX8" fmla="*/ 541369 w 543807"/>
                <a:gd name="connsiteY8" fmla="*/ 179848 h 430210"/>
                <a:gd name="connsiteX9" fmla="*/ 461708 w 543807"/>
                <a:gd name="connsiteY9" fmla="*/ 140830 h 430210"/>
                <a:gd name="connsiteX10" fmla="*/ 241421 w 543807"/>
                <a:gd name="connsiteY10" fmla="*/ 13210 h 430210"/>
                <a:gd name="connsiteX11" fmla="*/ 199965 w 543807"/>
                <a:gd name="connsiteY11" fmla="*/ 1017 h 430210"/>
                <a:gd name="connsiteX12" fmla="*/ 195088 w 543807"/>
                <a:gd name="connsiteY12" fmla="*/ 5895 h 430210"/>
                <a:gd name="connsiteX13" fmla="*/ 165012 w 543807"/>
                <a:gd name="connsiteY13" fmla="*/ 37596 h 430210"/>
                <a:gd name="connsiteX14" fmla="*/ 813 w 543807"/>
                <a:gd name="connsiteY14" fmla="*/ 223743 h 430210"/>
                <a:gd name="connsiteX15" fmla="*/ 0 w 543807"/>
                <a:gd name="connsiteY15" fmla="*/ 226181 h 430210"/>
                <a:gd name="connsiteX16" fmla="*/ 53649 w 543807"/>
                <a:gd name="connsiteY16" fmla="*/ 263573 h 430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3807" h="430210">
                  <a:moveTo>
                    <a:pt x="53649" y="263573"/>
                  </a:moveTo>
                  <a:cubicBezTo>
                    <a:pt x="138187" y="312345"/>
                    <a:pt x="222725" y="359491"/>
                    <a:pt x="308076" y="407451"/>
                  </a:cubicBezTo>
                  <a:cubicBezTo>
                    <a:pt x="316205" y="412328"/>
                    <a:pt x="320269" y="419644"/>
                    <a:pt x="324333" y="427772"/>
                  </a:cubicBezTo>
                  <a:cubicBezTo>
                    <a:pt x="324333" y="428585"/>
                    <a:pt x="323521" y="429398"/>
                    <a:pt x="323521" y="430211"/>
                  </a:cubicBezTo>
                  <a:cubicBezTo>
                    <a:pt x="358474" y="409076"/>
                    <a:pt x="378796" y="373310"/>
                    <a:pt x="404807" y="344047"/>
                  </a:cubicBezTo>
                  <a:cubicBezTo>
                    <a:pt x="450328" y="290398"/>
                    <a:pt x="495848" y="236749"/>
                    <a:pt x="541369" y="183099"/>
                  </a:cubicBezTo>
                  <a:cubicBezTo>
                    <a:pt x="542182" y="183099"/>
                    <a:pt x="542182" y="182287"/>
                    <a:pt x="542995" y="182287"/>
                  </a:cubicBezTo>
                  <a:cubicBezTo>
                    <a:pt x="542995" y="181474"/>
                    <a:pt x="543807" y="181474"/>
                    <a:pt x="543807" y="180661"/>
                  </a:cubicBezTo>
                  <a:cubicBezTo>
                    <a:pt x="542995" y="180661"/>
                    <a:pt x="542182" y="180661"/>
                    <a:pt x="541369" y="179848"/>
                  </a:cubicBezTo>
                  <a:cubicBezTo>
                    <a:pt x="510480" y="175784"/>
                    <a:pt x="486907" y="155462"/>
                    <a:pt x="461708" y="140830"/>
                  </a:cubicBezTo>
                  <a:cubicBezTo>
                    <a:pt x="387737" y="99374"/>
                    <a:pt x="315392" y="55479"/>
                    <a:pt x="241421" y="13210"/>
                  </a:cubicBezTo>
                  <a:cubicBezTo>
                    <a:pt x="228415" y="5895"/>
                    <a:pt x="215410" y="-3047"/>
                    <a:pt x="199965" y="1017"/>
                  </a:cubicBezTo>
                  <a:cubicBezTo>
                    <a:pt x="198339" y="2643"/>
                    <a:pt x="196714" y="3456"/>
                    <a:pt x="195088" y="5895"/>
                  </a:cubicBezTo>
                  <a:cubicBezTo>
                    <a:pt x="185333" y="17275"/>
                    <a:pt x="174766" y="27029"/>
                    <a:pt x="165012" y="37596"/>
                  </a:cubicBezTo>
                  <a:cubicBezTo>
                    <a:pt x="110550" y="99374"/>
                    <a:pt x="55275" y="161965"/>
                    <a:pt x="813" y="223743"/>
                  </a:cubicBezTo>
                  <a:cubicBezTo>
                    <a:pt x="813" y="224556"/>
                    <a:pt x="0" y="225369"/>
                    <a:pt x="0" y="226181"/>
                  </a:cubicBezTo>
                  <a:cubicBezTo>
                    <a:pt x="13006" y="246503"/>
                    <a:pt x="34953" y="253006"/>
                    <a:pt x="53649" y="263573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362D5BC1-B5BD-4E0C-9703-FEE9F9DA6829}"/>
                </a:ext>
              </a:extLst>
            </p:cNvPr>
            <p:cNvSpPr/>
            <p:nvPr/>
          </p:nvSpPr>
          <p:spPr>
            <a:xfrm>
              <a:off x="8823905" y="2996149"/>
              <a:ext cx="454204" cy="285316"/>
            </a:xfrm>
            <a:custGeom>
              <a:avLst/>
              <a:gdLst>
                <a:gd name="connsiteX0" fmla="*/ 427380 w 454204"/>
                <a:gd name="connsiteY0" fmla="*/ 238983 h 285316"/>
                <a:gd name="connsiteX1" fmla="*/ 53462 w 454204"/>
                <a:gd name="connsiteY1" fmla="*/ 21135 h 285316"/>
                <a:gd name="connsiteX2" fmla="*/ 33140 w 454204"/>
                <a:gd name="connsiteY2" fmla="*/ 0 h 285316"/>
                <a:gd name="connsiteX3" fmla="*/ 31514 w 454204"/>
                <a:gd name="connsiteY3" fmla="*/ 813 h 285316"/>
                <a:gd name="connsiteX4" fmla="*/ 28263 w 454204"/>
                <a:gd name="connsiteY4" fmla="*/ 1626 h 285316"/>
                <a:gd name="connsiteX5" fmla="*/ 626 w 454204"/>
                <a:gd name="connsiteY5" fmla="*/ 23573 h 285316"/>
                <a:gd name="connsiteX6" fmla="*/ 12006 w 454204"/>
                <a:gd name="connsiteY6" fmla="*/ 44708 h 285316"/>
                <a:gd name="connsiteX7" fmla="*/ 139626 w 454204"/>
                <a:gd name="connsiteY7" fmla="*/ 118679 h 285316"/>
                <a:gd name="connsiteX8" fmla="*/ 396491 w 454204"/>
                <a:gd name="connsiteY8" fmla="*/ 267433 h 285316"/>
                <a:gd name="connsiteX9" fmla="*/ 410310 w 454204"/>
                <a:gd name="connsiteY9" fmla="*/ 285316 h 285316"/>
                <a:gd name="connsiteX10" fmla="*/ 411123 w 454204"/>
                <a:gd name="connsiteY10" fmla="*/ 284503 h 285316"/>
                <a:gd name="connsiteX11" fmla="*/ 448515 w 454204"/>
                <a:gd name="connsiteY11" fmla="*/ 267433 h 285316"/>
                <a:gd name="connsiteX12" fmla="*/ 454205 w 454204"/>
                <a:gd name="connsiteY12" fmla="*/ 263369 h 285316"/>
                <a:gd name="connsiteX13" fmla="*/ 427380 w 454204"/>
                <a:gd name="connsiteY13" fmla="*/ 238983 h 285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4204" h="285316">
                  <a:moveTo>
                    <a:pt x="427380" y="238983"/>
                  </a:moveTo>
                  <a:cubicBezTo>
                    <a:pt x="303012" y="166638"/>
                    <a:pt x="178643" y="93480"/>
                    <a:pt x="53462" y="21135"/>
                  </a:cubicBezTo>
                  <a:cubicBezTo>
                    <a:pt x="44520" y="15444"/>
                    <a:pt x="36392" y="10567"/>
                    <a:pt x="33140" y="0"/>
                  </a:cubicBezTo>
                  <a:cubicBezTo>
                    <a:pt x="32327" y="0"/>
                    <a:pt x="31514" y="0"/>
                    <a:pt x="31514" y="813"/>
                  </a:cubicBezTo>
                  <a:cubicBezTo>
                    <a:pt x="30702" y="813"/>
                    <a:pt x="29076" y="1626"/>
                    <a:pt x="28263" y="1626"/>
                  </a:cubicBezTo>
                  <a:cubicBezTo>
                    <a:pt x="16070" y="4877"/>
                    <a:pt x="8754" y="15444"/>
                    <a:pt x="626" y="23573"/>
                  </a:cubicBezTo>
                  <a:cubicBezTo>
                    <a:pt x="-1813" y="33328"/>
                    <a:pt x="3064" y="39830"/>
                    <a:pt x="12006" y="44708"/>
                  </a:cubicBezTo>
                  <a:cubicBezTo>
                    <a:pt x="55088" y="69094"/>
                    <a:pt x="97357" y="94293"/>
                    <a:pt x="139626" y="118679"/>
                  </a:cubicBezTo>
                  <a:cubicBezTo>
                    <a:pt x="225789" y="168263"/>
                    <a:pt x="311140" y="218661"/>
                    <a:pt x="396491" y="267433"/>
                  </a:cubicBezTo>
                  <a:cubicBezTo>
                    <a:pt x="403807" y="271497"/>
                    <a:pt x="408684" y="277187"/>
                    <a:pt x="410310" y="285316"/>
                  </a:cubicBezTo>
                  <a:cubicBezTo>
                    <a:pt x="410310" y="285316"/>
                    <a:pt x="411123" y="285316"/>
                    <a:pt x="411123" y="284503"/>
                  </a:cubicBezTo>
                  <a:cubicBezTo>
                    <a:pt x="424129" y="280439"/>
                    <a:pt x="437135" y="274749"/>
                    <a:pt x="448515" y="267433"/>
                  </a:cubicBezTo>
                  <a:cubicBezTo>
                    <a:pt x="450141" y="265807"/>
                    <a:pt x="452579" y="264994"/>
                    <a:pt x="454205" y="263369"/>
                  </a:cubicBezTo>
                  <a:cubicBezTo>
                    <a:pt x="449328" y="251176"/>
                    <a:pt x="437948" y="245486"/>
                    <a:pt x="427380" y="238983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972112C8-20CF-414F-87BC-CAD28C0BC61A}"/>
                </a:ext>
              </a:extLst>
            </p:cNvPr>
            <p:cNvSpPr/>
            <p:nvPr/>
          </p:nvSpPr>
          <p:spPr>
            <a:xfrm>
              <a:off x="9312250" y="2839266"/>
              <a:ext cx="394240" cy="225163"/>
            </a:xfrm>
            <a:custGeom>
              <a:avLst/>
              <a:gdLst>
                <a:gd name="connsiteX0" fmla="*/ 373919 w 394240"/>
                <a:gd name="connsiteY0" fmla="*/ 185334 h 225163"/>
                <a:gd name="connsiteX1" fmla="*/ 146316 w 394240"/>
                <a:gd name="connsiteY1" fmla="*/ 53649 h 225163"/>
                <a:gd name="connsiteX2" fmla="*/ 48772 w 394240"/>
                <a:gd name="connsiteY2" fmla="*/ 813 h 225163"/>
                <a:gd name="connsiteX3" fmla="*/ 47146 w 394240"/>
                <a:gd name="connsiteY3" fmla="*/ 0 h 225163"/>
                <a:gd name="connsiteX4" fmla="*/ 45520 w 394240"/>
                <a:gd name="connsiteY4" fmla="*/ 813 h 225163"/>
                <a:gd name="connsiteX5" fmla="*/ 7316 w 394240"/>
                <a:gd name="connsiteY5" fmla="*/ 23573 h 225163"/>
                <a:gd name="connsiteX6" fmla="*/ 0 w 394240"/>
                <a:gd name="connsiteY6" fmla="*/ 26825 h 225163"/>
                <a:gd name="connsiteX7" fmla="*/ 30076 w 394240"/>
                <a:gd name="connsiteY7" fmla="*/ 38205 h 225163"/>
                <a:gd name="connsiteX8" fmla="*/ 279626 w 394240"/>
                <a:gd name="connsiteY8" fmla="*/ 182082 h 225163"/>
                <a:gd name="connsiteX9" fmla="*/ 346281 w 394240"/>
                <a:gd name="connsiteY9" fmla="*/ 225164 h 225163"/>
                <a:gd name="connsiteX10" fmla="*/ 353597 w 394240"/>
                <a:gd name="connsiteY10" fmla="*/ 219474 h 225163"/>
                <a:gd name="connsiteX11" fmla="*/ 380421 w 394240"/>
                <a:gd name="connsiteY11" fmla="*/ 199965 h 225163"/>
                <a:gd name="connsiteX12" fmla="*/ 394240 w 394240"/>
                <a:gd name="connsiteY12" fmla="*/ 190211 h 225163"/>
                <a:gd name="connsiteX13" fmla="*/ 373919 w 394240"/>
                <a:gd name="connsiteY13" fmla="*/ 185334 h 22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4240" h="225163">
                  <a:moveTo>
                    <a:pt x="373919" y="185334"/>
                  </a:moveTo>
                  <a:cubicBezTo>
                    <a:pt x="298322" y="141439"/>
                    <a:pt x="222725" y="96731"/>
                    <a:pt x="146316" y="53649"/>
                  </a:cubicBezTo>
                  <a:cubicBezTo>
                    <a:pt x="113801" y="35766"/>
                    <a:pt x="84538" y="12193"/>
                    <a:pt x="48772" y="813"/>
                  </a:cubicBezTo>
                  <a:cubicBezTo>
                    <a:pt x="47959" y="813"/>
                    <a:pt x="47959" y="813"/>
                    <a:pt x="47146" y="0"/>
                  </a:cubicBezTo>
                  <a:cubicBezTo>
                    <a:pt x="46333" y="0"/>
                    <a:pt x="46333" y="813"/>
                    <a:pt x="45520" y="813"/>
                  </a:cubicBezTo>
                  <a:cubicBezTo>
                    <a:pt x="34140" y="10567"/>
                    <a:pt x="21134" y="17883"/>
                    <a:pt x="7316" y="23573"/>
                  </a:cubicBezTo>
                  <a:cubicBezTo>
                    <a:pt x="4877" y="24386"/>
                    <a:pt x="2438" y="26012"/>
                    <a:pt x="0" y="26825"/>
                  </a:cubicBezTo>
                  <a:cubicBezTo>
                    <a:pt x="10567" y="29263"/>
                    <a:pt x="20322" y="32515"/>
                    <a:pt x="30076" y="38205"/>
                  </a:cubicBezTo>
                  <a:cubicBezTo>
                    <a:pt x="112988" y="86164"/>
                    <a:pt x="196713" y="133310"/>
                    <a:pt x="279626" y="182082"/>
                  </a:cubicBezTo>
                  <a:cubicBezTo>
                    <a:pt x="302386" y="195901"/>
                    <a:pt x="328398" y="204842"/>
                    <a:pt x="346281" y="225164"/>
                  </a:cubicBezTo>
                  <a:cubicBezTo>
                    <a:pt x="348719" y="223538"/>
                    <a:pt x="351158" y="221913"/>
                    <a:pt x="353597" y="219474"/>
                  </a:cubicBezTo>
                  <a:cubicBezTo>
                    <a:pt x="362538" y="212971"/>
                    <a:pt x="371480" y="206468"/>
                    <a:pt x="380421" y="199965"/>
                  </a:cubicBezTo>
                  <a:cubicBezTo>
                    <a:pt x="385298" y="196714"/>
                    <a:pt x="389363" y="193462"/>
                    <a:pt x="394240" y="190211"/>
                  </a:cubicBezTo>
                  <a:cubicBezTo>
                    <a:pt x="389363" y="188585"/>
                    <a:pt x="381234" y="189398"/>
                    <a:pt x="373919" y="185334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B25D803E-1489-4822-92D1-C2ED810C5C87}"/>
                </a:ext>
              </a:extLst>
            </p:cNvPr>
            <p:cNvSpPr/>
            <p:nvPr/>
          </p:nvSpPr>
          <p:spPr>
            <a:xfrm>
              <a:off x="10115996" y="2254815"/>
              <a:ext cx="357840" cy="225976"/>
            </a:xfrm>
            <a:custGeom>
              <a:avLst/>
              <a:gdLst>
                <a:gd name="connsiteX0" fmla="*/ 341583 w 357840"/>
                <a:gd name="connsiteY0" fmla="*/ 182895 h 225976"/>
                <a:gd name="connsiteX1" fmla="*/ 87156 w 357840"/>
                <a:gd name="connsiteY1" fmla="*/ 39018 h 225976"/>
                <a:gd name="connsiteX2" fmla="*/ 33507 w 357840"/>
                <a:gd name="connsiteY2" fmla="*/ 2439 h 225976"/>
                <a:gd name="connsiteX3" fmla="*/ 31881 w 357840"/>
                <a:gd name="connsiteY3" fmla="*/ 0 h 225976"/>
                <a:gd name="connsiteX4" fmla="*/ 13185 w 357840"/>
                <a:gd name="connsiteY4" fmla="*/ 13819 h 225976"/>
                <a:gd name="connsiteX5" fmla="*/ 992 w 357840"/>
                <a:gd name="connsiteY5" fmla="*/ 24386 h 225976"/>
                <a:gd name="connsiteX6" fmla="*/ 179 w 357840"/>
                <a:gd name="connsiteY6" fmla="*/ 25199 h 225976"/>
                <a:gd name="connsiteX7" fmla="*/ 16436 w 357840"/>
                <a:gd name="connsiteY7" fmla="*/ 46333 h 225976"/>
                <a:gd name="connsiteX8" fmla="*/ 207460 w 357840"/>
                <a:gd name="connsiteY8" fmla="*/ 154445 h 225976"/>
                <a:gd name="connsiteX9" fmla="*/ 326139 w 357840"/>
                <a:gd name="connsiteY9" fmla="*/ 225977 h 225976"/>
                <a:gd name="connsiteX10" fmla="*/ 330203 w 357840"/>
                <a:gd name="connsiteY10" fmla="*/ 225977 h 225976"/>
                <a:gd name="connsiteX11" fmla="*/ 332642 w 357840"/>
                <a:gd name="connsiteY11" fmla="*/ 224351 h 225976"/>
                <a:gd name="connsiteX12" fmla="*/ 352963 w 357840"/>
                <a:gd name="connsiteY12" fmla="*/ 208907 h 225976"/>
                <a:gd name="connsiteX13" fmla="*/ 355402 w 357840"/>
                <a:gd name="connsiteY13" fmla="*/ 206468 h 225976"/>
                <a:gd name="connsiteX14" fmla="*/ 357028 w 357840"/>
                <a:gd name="connsiteY14" fmla="*/ 205655 h 225976"/>
                <a:gd name="connsiteX15" fmla="*/ 357840 w 357840"/>
                <a:gd name="connsiteY15" fmla="*/ 203217 h 225976"/>
                <a:gd name="connsiteX16" fmla="*/ 341583 w 357840"/>
                <a:gd name="connsiteY16" fmla="*/ 182895 h 225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7840" h="225976">
                  <a:moveTo>
                    <a:pt x="341583" y="182895"/>
                  </a:moveTo>
                  <a:cubicBezTo>
                    <a:pt x="257045" y="134936"/>
                    <a:pt x="171694" y="87790"/>
                    <a:pt x="87156" y="39018"/>
                  </a:cubicBezTo>
                  <a:cubicBezTo>
                    <a:pt x="68460" y="28450"/>
                    <a:pt x="45700" y="21135"/>
                    <a:pt x="33507" y="2439"/>
                  </a:cubicBezTo>
                  <a:cubicBezTo>
                    <a:pt x="32694" y="1626"/>
                    <a:pt x="32694" y="813"/>
                    <a:pt x="31881" y="0"/>
                  </a:cubicBezTo>
                  <a:cubicBezTo>
                    <a:pt x="30255" y="1626"/>
                    <a:pt x="23752" y="5690"/>
                    <a:pt x="13185" y="13819"/>
                  </a:cubicBezTo>
                  <a:cubicBezTo>
                    <a:pt x="9121" y="17070"/>
                    <a:pt x="5057" y="21135"/>
                    <a:pt x="992" y="24386"/>
                  </a:cubicBezTo>
                  <a:cubicBezTo>
                    <a:pt x="992" y="24386"/>
                    <a:pt x="179" y="24386"/>
                    <a:pt x="179" y="25199"/>
                  </a:cubicBezTo>
                  <a:cubicBezTo>
                    <a:pt x="-1446" y="38205"/>
                    <a:pt x="8308" y="41456"/>
                    <a:pt x="16436" y="46333"/>
                  </a:cubicBezTo>
                  <a:cubicBezTo>
                    <a:pt x="79840" y="82912"/>
                    <a:pt x="144057" y="117866"/>
                    <a:pt x="207460" y="154445"/>
                  </a:cubicBezTo>
                  <a:cubicBezTo>
                    <a:pt x="247291" y="178018"/>
                    <a:pt x="291186" y="196714"/>
                    <a:pt x="326139" y="225977"/>
                  </a:cubicBezTo>
                  <a:cubicBezTo>
                    <a:pt x="327765" y="225977"/>
                    <a:pt x="329390" y="225977"/>
                    <a:pt x="330203" y="225977"/>
                  </a:cubicBezTo>
                  <a:cubicBezTo>
                    <a:pt x="331016" y="225164"/>
                    <a:pt x="331829" y="225164"/>
                    <a:pt x="332642" y="224351"/>
                  </a:cubicBezTo>
                  <a:cubicBezTo>
                    <a:pt x="339958" y="220287"/>
                    <a:pt x="346461" y="214597"/>
                    <a:pt x="352963" y="208907"/>
                  </a:cubicBezTo>
                  <a:cubicBezTo>
                    <a:pt x="353776" y="208094"/>
                    <a:pt x="354589" y="207281"/>
                    <a:pt x="355402" y="206468"/>
                  </a:cubicBezTo>
                  <a:cubicBezTo>
                    <a:pt x="356215" y="206468"/>
                    <a:pt x="356215" y="205655"/>
                    <a:pt x="357028" y="205655"/>
                  </a:cubicBezTo>
                  <a:cubicBezTo>
                    <a:pt x="357028" y="204842"/>
                    <a:pt x="357840" y="204029"/>
                    <a:pt x="357840" y="203217"/>
                  </a:cubicBezTo>
                  <a:cubicBezTo>
                    <a:pt x="353776" y="195088"/>
                    <a:pt x="349712" y="187772"/>
                    <a:pt x="341583" y="182895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69FA4D96-67CC-4D31-A0C1-F75AFB494D06}"/>
                </a:ext>
              </a:extLst>
            </p:cNvPr>
            <p:cNvSpPr/>
            <p:nvPr/>
          </p:nvSpPr>
          <p:spPr>
            <a:xfrm>
              <a:off x="10344591" y="2002826"/>
              <a:ext cx="371479" cy="209719"/>
            </a:xfrm>
            <a:custGeom>
              <a:avLst/>
              <a:gdLst>
                <a:gd name="connsiteX0" fmla="*/ 301573 w 371479"/>
                <a:gd name="connsiteY0" fmla="*/ 152819 h 209719"/>
                <a:gd name="connsiteX1" fmla="*/ 39830 w 371479"/>
                <a:gd name="connsiteY1" fmla="*/ 813 h 209719"/>
                <a:gd name="connsiteX2" fmla="*/ 38205 w 371479"/>
                <a:gd name="connsiteY2" fmla="*/ 0 h 209719"/>
                <a:gd name="connsiteX3" fmla="*/ 0 w 371479"/>
                <a:gd name="connsiteY3" fmla="*/ 30889 h 209719"/>
                <a:gd name="connsiteX4" fmla="*/ 4064 w 371479"/>
                <a:gd name="connsiteY4" fmla="*/ 29263 h 209719"/>
                <a:gd name="connsiteX5" fmla="*/ 45520 w 371479"/>
                <a:gd name="connsiteY5" fmla="*/ 41456 h 209719"/>
                <a:gd name="connsiteX6" fmla="*/ 265807 w 371479"/>
                <a:gd name="connsiteY6" fmla="*/ 169076 h 209719"/>
                <a:gd name="connsiteX7" fmla="*/ 345468 w 371479"/>
                <a:gd name="connsiteY7" fmla="*/ 208094 h 209719"/>
                <a:gd name="connsiteX8" fmla="*/ 347907 w 371479"/>
                <a:gd name="connsiteY8" fmla="*/ 208907 h 209719"/>
                <a:gd name="connsiteX9" fmla="*/ 349533 w 371479"/>
                <a:gd name="connsiteY9" fmla="*/ 209719 h 209719"/>
                <a:gd name="connsiteX10" fmla="*/ 366603 w 371479"/>
                <a:gd name="connsiteY10" fmla="*/ 198339 h 209719"/>
                <a:gd name="connsiteX11" fmla="*/ 370667 w 371479"/>
                <a:gd name="connsiteY11" fmla="*/ 195088 h 209719"/>
                <a:gd name="connsiteX12" fmla="*/ 371480 w 371479"/>
                <a:gd name="connsiteY12" fmla="*/ 191836 h 209719"/>
                <a:gd name="connsiteX13" fmla="*/ 301573 w 371479"/>
                <a:gd name="connsiteY13" fmla="*/ 152819 h 209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1479" h="209719">
                  <a:moveTo>
                    <a:pt x="301573" y="152819"/>
                  </a:moveTo>
                  <a:cubicBezTo>
                    <a:pt x="214596" y="102421"/>
                    <a:pt x="126807" y="51211"/>
                    <a:pt x="39830" y="813"/>
                  </a:cubicBezTo>
                  <a:cubicBezTo>
                    <a:pt x="39017" y="813"/>
                    <a:pt x="39017" y="0"/>
                    <a:pt x="38205" y="0"/>
                  </a:cubicBezTo>
                  <a:cubicBezTo>
                    <a:pt x="22760" y="7316"/>
                    <a:pt x="9754" y="16257"/>
                    <a:pt x="0" y="30889"/>
                  </a:cubicBezTo>
                  <a:cubicBezTo>
                    <a:pt x="1626" y="30076"/>
                    <a:pt x="2438" y="30076"/>
                    <a:pt x="4064" y="29263"/>
                  </a:cubicBezTo>
                  <a:cubicBezTo>
                    <a:pt x="19508" y="25199"/>
                    <a:pt x="32515" y="34140"/>
                    <a:pt x="45520" y="41456"/>
                  </a:cubicBezTo>
                  <a:cubicBezTo>
                    <a:pt x="118678" y="83725"/>
                    <a:pt x="191836" y="127620"/>
                    <a:pt x="265807" y="169076"/>
                  </a:cubicBezTo>
                  <a:cubicBezTo>
                    <a:pt x="291006" y="183708"/>
                    <a:pt x="314579" y="204029"/>
                    <a:pt x="345468" y="208094"/>
                  </a:cubicBezTo>
                  <a:cubicBezTo>
                    <a:pt x="346281" y="208094"/>
                    <a:pt x="347094" y="208907"/>
                    <a:pt x="347907" y="208907"/>
                  </a:cubicBezTo>
                  <a:cubicBezTo>
                    <a:pt x="348719" y="208907"/>
                    <a:pt x="349533" y="208907"/>
                    <a:pt x="349533" y="209719"/>
                  </a:cubicBezTo>
                  <a:cubicBezTo>
                    <a:pt x="356035" y="207281"/>
                    <a:pt x="361726" y="202404"/>
                    <a:pt x="366603" y="198339"/>
                  </a:cubicBezTo>
                  <a:cubicBezTo>
                    <a:pt x="368228" y="197527"/>
                    <a:pt x="369854" y="195901"/>
                    <a:pt x="370667" y="195088"/>
                  </a:cubicBezTo>
                  <a:cubicBezTo>
                    <a:pt x="370667" y="194275"/>
                    <a:pt x="371480" y="193462"/>
                    <a:pt x="371480" y="191836"/>
                  </a:cubicBezTo>
                  <a:cubicBezTo>
                    <a:pt x="347094" y="182082"/>
                    <a:pt x="325147" y="165825"/>
                    <a:pt x="301573" y="152819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8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144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18</cp:revision>
  <dcterms:created xsi:type="dcterms:W3CDTF">2018-02-18T19:39:47Z</dcterms:created>
  <dcterms:modified xsi:type="dcterms:W3CDTF">2021-04-19T01:59:53Z</dcterms:modified>
</cp:coreProperties>
</file>