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135952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8393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44395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2015-10-25T10:43:00Z</dcterms:modified>
</cp:coreProperties>
</file>