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  <p:sldMasterId id="2147483659" r:id="rId2"/>
    <p:sldMasterId id="2147483664" r:id="rId3"/>
  </p:sldMasterIdLst>
  <p:notesMasterIdLst>
    <p:notesMasterId r:id="rId37"/>
  </p:notesMasterIdLst>
  <p:handoutMasterIdLst>
    <p:handoutMasterId r:id="rId38"/>
  </p:handoutMasterIdLst>
  <p:sldIdLst>
    <p:sldId id="256" r:id="rId4"/>
    <p:sldId id="257" r:id="rId5"/>
    <p:sldId id="294" r:id="rId6"/>
    <p:sldId id="290" r:id="rId7"/>
    <p:sldId id="258" r:id="rId8"/>
    <p:sldId id="295" r:id="rId9"/>
    <p:sldId id="292" r:id="rId10"/>
    <p:sldId id="261" r:id="rId11"/>
    <p:sldId id="265" r:id="rId12"/>
    <p:sldId id="262" r:id="rId13"/>
    <p:sldId id="286" r:id="rId14"/>
    <p:sldId id="287" r:id="rId15"/>
    <p:sldId id="267" r:id="rId16"/>
    <p:sldId id="269" r:id="rId17"/>
    <p:sldId id="268" r:id="rId18"/>
    <p:sldId id="271" r:id="rId19"/>
    <p:sldId id="272" r:id="rId20"/>
    <p:sldId id="266" r:id="rId21"/>
    <p:sldId id="273" r:id="rId22"/>
    <p:sldId id="297" r:id="rId23"/>
    <p:sldId id="264" r:id="rId24"/>
    <p:sldId id="277" r:id="rId25"/>
    <p:sldId id="278" r:id="rId26"/>
    <p:sldId id="270" r:id="rId27"/>
    <p:sldId id="279" r:id="rId28"/>
    <p:sldId id="281" r:id="rId29"/>
    <p:sldId id="282" r:id="rId30"/>
    <p:sldId id="283" r:id="rId31"/>
    <p:sldId id="289" r:id="rId32"/>
    <p:sldId id="296" r:id="rId33"/>
    <p:sldId id="298" r:id="rId34"/>
    <p:sldId id="299" r:id="rId35"/>
    <p:sldId id="304" r:id="rId36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D2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48" autoAdjust="0"/>
    <p:restoredTop sz="94660"/>
  </p:normalViewPr>
  <p:slideViewPr>
    <p:cSldViewPr showGuides="1">
      <p:cViewPr varScale="1">
        <p:scale>
          <a:sx n="137" d="100"/>
          <a:sy n="137" d="100"/>
        </p:scale>
        <p:origin x="2574" y="114"/>
      </p:cViewPr>
      <p:guideLst>
        <p:guide orient="horz" pos="18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-31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0-FA82-41BD-B4DD-3FEFDE6EB98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2-FA82-41BD-B4DD-3FEFDE6EB98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4-FA82-41BD-B4DD-3FEFDE6EB986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37-4606-8532-B72D14D9F98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alpha val="50000"/>
              </a:schemeClr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FA82-41BD-B4DD-3FEFDE6EB98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A82-41BD-B4DD-3FEFDE6EB98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FA82-41BD-B4DD-3FEFDE6EB986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37-4606-8532-B72D14D9F98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C-B603-4D18-B9FB-60D563F332B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D-B603-4D18-B9FB-60D563F332B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E-B603-4D18-B9FB-60D563F332B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F-B603-4D18-B9FB-60D563F332B4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20</c:v>
                </c:pt>
                <c:pt idx="1">
                  <c:v>15</c:v>
                </c:pt>
                <c:pt idx="2">
                  <c:v>25</c:v>
                </c:pt>
                <c:pt idx="3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37-4606-8532-B72D14D9F9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21"/>
        <c:overlap val="100"/>
        <c:axId val="50119424"/>
        <c:axId val="50120960"/>
      </c:barChart>
      <c:catAx>
        <c:axId val="501194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pPr>
            <a:endParaRPr lang="ko-KR"/>
          </a:p>
        </c:txPr>
        <c:crossAx val="50120960"/>
        <c:crosses val="autoZero"/>
        <c:auto val="1"/>
        <c:lblAlgn val="ctr"/>
        <c:lblOffset val="100"/>
        <c:noMultiLvlLbl val="0"/>
      </c:catAx>
      <c:valAx>
        <c:axId val="501209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01194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 w="12700">
                <a:solidFill>
                  <a:schemeClr val="bg1">
                    <a:lumMod val="9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8C0-42AB-87BE-19E1BC74E4F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2700">
                <a:solidFill>
                  <a:schemeClr val="bg1">
                    <a:lumMod val="9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8C0-42AB-87BE-19E1BC74E4F0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2700">
                <a:solidFill>
                  <a:schemeClr val="bg1">
                    <a:lumMod val="9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5-28C0-42AB-87BE-19E1BC74E4F0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30</c:v>
                </c:pt>
                <c:pt idx="2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8C0-42AB-87BE-19E1BC74E4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DD2D9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29AC-4205-89C5-89D0E0E7161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4-29AC-4205-89C5-89D0E0E7161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29AC-4205-89C5-89D0E0E7161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2-29AC-4205-89C5-89D0E0E7161D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AC-4205-89C5-89D0E0E7161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AC-4205-89C5-89D0E0E716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7"/>
        <c:overlap val="100"/>
        <c:axId val="58023296"/>
        <c:axId val="58041472"/>
      </c:barChart>
      <c:catAx>
        <c:axId val="580232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8041472"/>
        <c:crosses val="autoZero"/>
        <c:auto val="1"/>
        <c:lblAlgn val="ctr"/>
        <c:lblOffset val="100"/>
        <c:noMultiLvlLbl val="0"/>
      </c:catAx>
      <c:valAx>
        <c:axId val="5804147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580232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chemeClr val="accent1">
            <a:alpha val="20000"/>
          </a:schemeClr>
        </a:solidFill>
        <a:ln w="63500">
          <a:solidFill>
            <a:schemeClr val="bg1"/>
          </a:solidFill>
        </a:ln>
      </dgm:spPr>
      <dgm:t>
        <a:bodyPr anchor="ctr"/>
        <a:lstStyle/>
        <a:p>
          <a:pPr algn="ctr"/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chemeClr val="accent3">
            <a:alpha val="60000"/>
          </a:schemeClr>
        </a:solidFill>
        <a:ln w="635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53563D61-A301-4644-8AE7-FCAFDA9A58AB}">
      <dgm:prSet phldrT="[Text]" custT="1"/>
      <dgm:spPr>
        <a:solidFill>
          <a:schemeClr val="accent4">
            <a:lumMod val="75000"/>
            <a:alpha val="70000"/>
          </a:schemeClr>
        </a:solidFill>
        <a:ln w="635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60323EE-B859-4184-88BB-62221AE106AB}" type="par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426A8813-506E-429E-87DB-53AA3F5535D1}" type="sib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BC44171-365F-452D-AE92-EBE2E89770BA}">
      <dgm:prSet phldrT="[Text]" custT="1"/>
      <dgm:spPr>
        <a:solidFill>
          <a:schemeClr val="accent5"/>
        </a:solidFill>
        <a:ln w="635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7679D3FA-0101-42D1-A23D-75BD8EF1DA28}" type="par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FF5F2014-EE5D-4FD1-9103-39F792365AE5}" type="sib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85631E1F-364A-4A2A-9989-E896E5049557}">
      <dgm:prSet phldrT="[Text]" custT="1"/>
      <dgm:spPr>
        <a:solidFill>
          <a:schemeClr val="accent2">
            <a:alpha val="40000"/>
          </a:schemeClr>
        </a:solidFill>
        <a:ln w="635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EBE3CA2F-C22D-4DAD-BBB2-CC29F3FBCF68}" type="par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DC75A793-C6A2-4960-947A-450C2653BBC6}" type="sib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5" custScaleX="98552" custScaleY="139063">
        <dgm:presLayoutVars>
          <dgm:chMax val="1"/>
          <dgm:bulletEnabled val="1"/>
        </dgm:presLayoutVars>
      </dgm:prSet>
      <dgm:spPr/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5295FEF-34B7-47B0-80DB-E881F25871A9}" type="pres">
      <dgm:prSet presAssocID="{85631E1F-364A-4A2A-9989-E896E5049557}" presName="Name8" presStyleCnt="0"/>
      <dgm:spPr/>
    </dgm:pt>
    <dgm:pt modelId="{3CE8FECB-ADC6-4195-8C29-ECF1EEE9F8FA}" type="pres">
      <dgm:prSet presAssocID="{85631E1F-364A-4A2A-9989-E896E5049557}" presName="level" presStyleLbl="node1" presStyleIdx="1" presStyleCnt="5">
        <dgm:presLayoutVars>
          <dgm:chMax val="1"/>
          <dgm:bulletEnabled val="1"/>
        </dgm:presLayoutVars>
      </dgm:prSet>
      <dgm:spPr/>
    </dgm:pt>
    <dgm:pt modelId="{DC549F7C-7B63-4EBA-944C-0C5CAC570546}" type="pres">
      <dgm:prSet presAssocID="{85631E1F-364A-4A2A-9989-E896E504955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5">
        <dgm:presLayoutVars>
          <dgm:chMax val="1"/>
          <dgm:bulletEnabled val="1"/>
        </dgm:presLayoutVars>
      </dgm:prSet>
      <dgm:spPr/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C42FD2-6503-4F77-8487-9B33E0527141}" type="pres">
      <dgm:prSet presAssocID="{53563D61-A301-4644-8AE7-FCAFDA9A58AB}" presName="Name8" presStyleCnt="0"/>
      <dgm:spPr/>
    </dgm:pt>
    <dgm:pt modelId="{E6279944-4AC5-4561-B5D0-64EE0E57E695}" type="pres">
      <dgm:prSet presAssocID="{53563D61-A301-4644-8AE7-FCAFDA9A58AB}" presName="level" presStyleLbl="node1" presStyleIdx="3" presStyleCnt="5">
        <dgm:presLayoutVars>
          <dgm:chMax val="1"/>
          <dgm:bulletEnabled val="1"/>
        </dgm:presLayoutVars>
      </dgm:prSet>
      <dgm:spPr/>
    </dgm:pt>
    <dgm:pt modelId="{2E9D1362-172A-4369-8415-6E089FA67356}" type="pres">
      <dgm:prSet presAssocID="{53563D61-A301-4644-8AE7-FCAFDA9A58A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55855A1-EC9E-41EF-AA5C-B0A6C62BC58F}" type="pres">
      <dgm:prSet presAssocID="{9BC44171-365F-452D-AE92-EBE2E89770BA}" presName="Name8" presStyleCnt="0"/>
      <dgm:spPr/>
    </dgm:pt>
    <dgm:pt modelId="{285279A8-A2FF-4704-92DF-4753853CE322}" type="pres">
      <dgm:prSet presAssocID="{9BC44171-365F-452D-AE92-EBE2E89770BA}" presName="level" presStyleLbl="node1" presStyleIdx="4" presStyleCnt="5">
        <dgm:presLayoutVars>
          <dgm:chMax val="1"/>
          <dgm:bulletEnabled val="1"/>
        </dgm:presLayoutVars>
      </dgm:prSet>
      <dgm:spPr/>
    </dgm:pt>
    <dgm:pt modelId="{48B1057C-5EDF-4EC8-9A6B-B059EB7B0F8E}" type="pres">
      <dgm:prSet presAssocID="{9BC44171-365F-452D-AE92-EBE2E89770BA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DB12BB04-F4A3-4EE4-8FBB-E48047D2CED0}" type="presOf" srcId="{85631E1F-364A-4A2A-9989-E896E5049557}" destId="{3CE8FECB-ADC6-4195-8C29-ECF1EEE9F8FA}" srcOrd="0" destOrd="0" presId="urn:microsoft.com/office/officeart/2005/8/layout/pyramid1"/>
    <dgm:cxn modelId="{CBBB9C1A-6E62-4C78-89B4-FD250F011216}" type="presOf" srcId="{53563D61-A301-4644-8AE7-FCAFDA9A58AB}" destId="{E6279944-4AC5-4561-B5D0-64EE0E57E695}" srcOrd="0" destOrd="0" presId="urn:microsoft.com/office/officeart/2005/8/layout/pyramid1"/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15D8F364-6809-49BA-A228-EAE95F4BE6B9}" srcId="{28FD3D57-F3BB-4E5E-B091-1500A3C92E81}" destId="{9BC44171-365F-452D-AE92-EBE2E89770BA}" srcOrd="4" destOrd="0" parTransId="{7679D3FA-0101-42D1-A23D-75BD8EF1DA28}" sibTransId="{FF5F2014-EE5D-4FD1-9103-39F792365AE5}"/>
    <dgm:cxn modelId="{6EB07949-15DD-417E-8D8E-7E15F1BD5B44}" type="presOf" srcId="{28FD3D57-F3BB-4E5E-B091-1500A3C92E81}" destId="{6346E340-6B27-47A2-93A8-AA7F0249167F}" srcOrd="0" destOrd="0" presId="urn:microsoft.com/office/officeart/2005/8/layout/pyramid1"/>
    <dgm:cxn modelId="{F3697A49-7026-40CE-A2B9-71761A0223E3}" srcId="{28FD3D57-F3BB-4E5E-B091-1500A3C92E81}" destId="{53563D61-A301-4644-8AE7-FCAFDA9A58AB}" srcOrd="3" destOrd="0" parTransId="{B60323EE-B859-4184-88BB-62221AE106AB}" sibTransId="{426A8813-506E-429E-87DB-53AA3F5535D1}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4776AD8D-1110-44FA-9D3A-90D205DD7811}" type="presOf" srcId="{9D67B1F7-C4FF-4E1E-94F4-69209A4E7C47}" destId="{7E617F38-6BB2-4E03-8198-FF7E7F898924}" srcOrd="1" destOrd="0" presId="urn:microsoft.com/office/officeart/2005/8/layout/pyramid1"/>
    <dgm:cxn modelId="{3DB803A8-7251-4664-9695-7E3CE5B67A32}" type="presOf" srcId="{9D67B1F7-C4FF-4E1E-94F4-69209A4E7C47}" destId="{753AA43A-5097-42D8-A3EF-20B11215D8F3}" srcOrd="0" destOrd="0" presId="urn:microsoft.com/office/officeart/2005/8/layout/pyramid1"/>
    <dgm:cxn modelId="{689B59B0-BF9D-489D-8A96-D6B2CF499ABF}" srcId="{28FD3D57-F3BB-4E5E-B091-1500A3C92E81}" destId="{85631E1F-364A-4A2A-9989-E896E5049557}" srcOrd="1" destOrd="0" parTransId="{EBE3CA2F-C22D-4DAD-BBB2-CC29F3FBCF68}" sibTransId="{DC75A793-C6A2-4960-947A-450C2653BBC6}"/>
    <dgm:cxn modelId="{3F86B2C8-9594-40E7-ABA9-416E2AF9DB5E}" type="presOf" srcId="{53563D61-A301-4644-8AE7-FCAFDA9A58AB}" destId="{2E9D1362-172A-4369-8415-6E089FA67356}" srcOrd="1" destOrd="0" presId="urn:microsoft.com/office/officeart/2005/8/layout/pyramid1"/>
    <dgm:cxn modelId="{85CC20C9-20D6-4938-8B06-4A4BF5FAFC13}" type="presOf" srcId="{85631E1F-364A-4A2A-9989-E896E5049557}" destId="{DC549F7C-7B63-4EBA-944C-0C5CAC570546}" srcOrd="1" destOrd="0" presId="urn:microsoft.com/office/officeart/2005/8/layout/pyramid1"/>
    <dgm:cxn modelId="{8E98FCCE-A77B-4260-A391-F8BA607617F6}" type="presOf" srcId="{9BC44171-365F-452D-AE92-EBE2E89770BA}" destId="{285279A8-A2FF-4704-92DF-4753853CE322}" srcOrd="0" destOrd="0" presId="urn:microsoft.com/office/officeart/2005/8/layout/pyramid1"/>
    <dgm:cxn modelId="{AB58DADB-8940-4EA4-964D-7D5DE1B04A74}" type="presOf" srcId="{E924DC90-2427-4BE5-A522-6ACD4563EB45}" destId="{864F954D-81D4-4546-B08E-448FBA7A18FE}" srcOrd="0" destOrd="0" presId="urn:microsoft.com/office/officeart/2005/8/layout/pyramid1"/>
    <dgm:cxn modelId="{7DDA8BED-A6C3-48FB-9E88-2BFC677B78DD}" type="presOf" srcId="{E924DC90-2427-4BE5-A522-6ACD4563EB45}" destId="{A8AE7F33-3372-4D78-96A6-FD2B204E9D9D}" srcOrd="1" destOrd="0" presId="urn:microsoft.com/office/officeart/2005/8/layout/pyramid1"/>
    <dgm:cxn modelId="{711511F5-BAAE-49AB-B24B-404CAE42F639}" type="presOf" srcId="{9BC44171-365F-452D-AE92-EBE2E89770BA}" destId="{48B1057C-5EDF-4EC8-9A6B-B059EB7B0F8E}" srcOrd="1" destOrd="0" presId="urn:microsoft.com/office/officeart/2005/8/layout/pyramid1"/>
    <dgm:cxn modelId="{1AB87000-C07D-480B-A189-0BE15EF4F38D}" type="presParOf" srcId="{6346E340-6B27-47A2-93A8-AA7F0249167F}" destId="{8351BCDF-D287-464A-AB10-4261CFFC4E79}" srcOrd="0" destOrd="0" presId="urn:microsoft.com/office/officeart/2005/8/layout/pyramid1"/>
    <dgm:cxn modelId="{CE03B430-D862-44BC-9846-5F8183487706}" type="presParOf" srcId="{8351BCDF-D287-464A-AB10-4261CFFC4E79}" destId="{864F954D-81D4-4546-B08E-448FBA7A18FE}" srcOrd="0" destOrd="0" presId="urn:microsoft.com/office/officeart/2005/8/layout/pyramid1"/>
    <dgm:cxn modelId="{E5C38D08-0578-4479-89E2-23976998D164}" type="presParOf" srcId="{8351BCDF-D287-464A-AB10-4261CFFC4E79}" destId="{A8AE7F33-3372-4D78-96A6-FD2B204E9D9D}" srcOrd="1" destOrd="0" presId="urn:microsoft.com/office/officeart/2005/8/layout/pyramid1"/>
    <dgm:cxn modelId="{A80B9CFC-7CB4-4981-BDDB-531F1B40E71D}" type="presParOf" srcId="{6346E340-6B27-47A2-93A8-AA7F0249167F}" destId="{45295FEF-34B7-47B0-80DB-E881F25871A9}" srcOrd="1" destOrd="0" presId="urn:microsoft.com/office/officeart/2005/8/layout/pyramid1"/>
    <dgm:cxn modelId="{359F762E-F734-4A8D-A774-8A40F4E1BE98}" type="presParOf" srcId="{45295FEF-34B7-47B0-80DB-E881F25871A9}" destId="{3CE8FECB-ADC6-4195-8C29-ECF1EEE9F8FA}" srcOrd="0" destOrd="0" presId="urn:microsoft.com/office/officeart/2005/8/layout/pyramid1"/>
    <dgm:cxn modelId="{819969D3-1031-41BF-9DC8-AC48B864D7B3}" type="presParOf" srcId="{45295FEF-34B7-47B0-80DB-E881F25871A9}" destId="{DC549F7C-7B63-4EBA-944C-0C5CAC570546}" srcOrd="1" destOrd="0" presId="urn:microsoft.com/office/officeart/2005/8/layout/pyramid1"/>
    <dgm:cxn modelId="{A040AF9B-FC14-41CA-BF2E-E76AC0EBFC64}" type="presParOf" srcId="{6346E340-6B27-47A2-93A8-AA7F0249167F}" destId="{BF7100C5-692A-476D-9242-E6DE2BFA407E}" srcOrd="2" destOrd="0" presId="urn:microsoft.com/office/officeart/2005/8/layout/pyramid1"/>
    <dgm:cxn modelId="{04288B41-7DFD-4FC2-8A8D-B63A0A0FE801}" type="presParOf" srcId="{BF7100C5-692A-476D-9242-E6DE2BFA407E}" destId="{753AA43A-5097-42D8-A3EF-20B11215D8F3}" srcOrd="0" destOrd="0" presId="urn:microsoft.com/office/officeart/2005/8/layout/pyramid1"/>
    <dgm:cxn modelId="{79B9A5B4-E40C-4337-B33E-9C47F69544F4}" type="presParOf" srcId="{BF7100C5-692A-476D-9242-E6DE2BFA407E}" destId="{7E617F38-6BB2-4E03-8198-FF7E7F898924}" srcOrd="1" destOrd="0" presId="urn:microsoft.com/office/officeart/2005/8/layout/pyramid1"/>
    <dgm:cxn modelId="{33678D0F-E218-49DE-A7FE-8B4282EE1B07}" type="presParOf" srcId="{6346E340-6B27-47A2-93A8-AA7F0249167F}" destId="{29C42FD2-6503-4F77-8487-9B33E0527141}" srcOrd="3" destOrd="0" presId="urn:microsoft.com/office/officeart/2005/8/layout/pyramid1"/>
    <dgm:cxn modelId="{5DBBD9DD-03C4-45BA-B818-4E70AF7D2AB0}" type="presParOf" srcId="{29C42FD2-6503-4F77-8487-9B33E0527141}" destId="{E6279944-4AC5-4561-B5D0-64EE0E57E695}" srcOrd="0" destOrd="0" presId="urn:microsoft.com/office/officeart/2005/8/layout/pyramid1"/>
    <dgm:cxn modelId="{0A30A20B-147C-46D0-8028-044EC5FEFB16}" type="presParOf" srcId="{29C42FD2-6503-4F77-8487-9B33E0527141}" destId="{2E9D1362-172A-4369-8415-6E089FA67356}" srcOrd="1" destOrd="0" presId="urn:microsoft.com/office/officeart/2005/8/layout/pyramid1"/>
    <dgm:cxn modelId="{6629739C-DFF9-4FED-981E-805B672D0FBF}" type="presParOf" srcId="{6346E340-6B27-47A2-93A8-AA7F0249167F}" destId="{E55855A1-EC9E-41EF-AA5C-B0A6C62BC58F}" srcOrd="4" destOrd="0" presId="urn:microsoft.com/office/officeart/2005/8/layout/pyramid1"/>
    <dgm:cxn modelId="{0397D217-477B-4E88-A040-3CEEAD355F7E}" type="presParOf" srcId="{E55855A1-EC9E-41EF-AA5C-B0A6C62BC58F}" destId="{285279A8-A2FF-4704-92DF-4753853CE322}" srcOrd="0" destOrd="0" presId="urn:microsoft.com/office/officeart/2005/8/layout/pyramid1"/>
    <dgm:cxn modelId="{02168ACE-22E8-4009-A54D-1E9E8F107123}" type="presParOf" srcId="{E55855A1-EC9E-41EF-AA5C-B0A6C62BC58F}" destId="{48B1057C-5EDF-4EC8-9A6B-B059EB7B0F8E}" srcOrd="1" destOrd="0" presId="urn:microsoft.com/office/officeart/2005/8/layout/pyramid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1419907" y="0"/>
          <a:ext cx="968113" cy="919937"/>
        </a:xfrm>
        <a:prstGeom prst="trapezoid">
          <a:avLst>
            <a:gd name="adj" fmla="val 53392"/>
          </a:avLst>
        </a:prstGeom>
        <a:solidFill>
          <a:schemeClr val="accent1">
            <a:alpha val="20000"/>
          </a:schemeClr>
        </a:solidFill>
        <a:ln w="635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419907" y="0"/>
        <a:ext cx="968113" cy="919937"/>
      </dsp:txXfrm>
    </dsp:sp>
    <dsp:sp modelId="{3CE8FECB-ADC6-4195-8C29-ECF1EEE9F8FA}">
      <dsp:nvSpPr>
        <dsp:cNvPr id="0" name=""/>
        <dsp:cNvSpPr/>
      </dsp:nvSpPr>
      <dsp:spPr>
        <a:xfrm>
          <a:off x="1059596" y="919937"/>
          <a:ext cx="1688735" cy="661525"/>
        </a:xfrm>
        <a:prstGeom prst="trapezoid">
          <a:avLst>
            <a:gd name="adj" fmla="val 53392"/>
          </a:avLst>
        </a:prstGeom>
        <a:solidFill>
          <a:schemeClr val="accent2">
            <a:alpha val="40000"/>
          </a:schemeClr>
        </a:solidFill>
        <a:ln w="635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355125" y="919937"/>
        <a:ext cx="1097678" cy="661525"/>
      </dsp:txXfrm>
    </dsp:sp>
    <dsp:sp modelId="{753AA43A-5097-42D8-A3EF-20B11215D8F3}">
      <dsp:nvSpPr>
        <dsp:cNvPr id="0" name=""/>
        <dsp:cNvSpPr/>
      </dsp:nvSpPr>
      <dsp:spPr>
        <a:xfrm>
          <a:off x="706397" y="1581463"/>
          <a:ext cx="2395133" cy="661525"/>
        </a:xfrm>
        <a:prstGeom prst="trapezoid">
          <a:avLst>
            <a:gd name="adj" fmla="val 53392"/>
          </a:avLst>
        </a:prstGeom>
        <a:solidFill>
          <a:schemeClr val="accent3">
            <a:alpha val="60000"/>
          </a:schemeClr>
        </a:solidFill>
        <a:ln w="635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125546" y="1581463"/>
        <a:ext cx="1556836" cy="661525"/>
      </dsp:txXfrm>
    </dsp:sp>
    <dsp:sp modelId="{E6279944-4AC5-4561-B5D0-64EE0E57E695}">
      <dsp:nvSpPr>
        <dsp:cNvPr id="0" name=""/>
        <dsp:cNvSpPr/>
      </dsp:nvSpPr>
      <dsp:spPr>
        <a:xfrm>
          <a:off x="353198" y="2242989"/>
          <a:ext cx="3101531" cy="661525"/>
        </a:xfrm>
        <a:prstGeom prst="trapezoid">
          <a:avLst>
            <a:gd name="adj" fmla="val 53392"/>
          </a:avLst>
        </a:prstGeom>
        <a:solidFill>
          <a:schemeClr val="accent4">
            <a:lumMod val="75000"/>
            <a:alpha val="70000"/>
          </a:schemeClr>
        </a:solidFill>
        <a:ln w="635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895966" y="2242989"/>
        <a:ext cx="2015995" cy="661525"/>
      </dsp:txXfrm>
    </dsp:sp>
    <dsp:sp modelId="{285279A8-A2FF-4704-92DF-4753853CE322}">
      <dsp:nvSpPr>
        <dsp:cNvPr id="0" name=""/>
        <dsp:cNvSpPr/>
      </dsp:nvSpPr>
      <dsp:spPr>
        <a:xfrm>
          <a:off x="0" y="2904515"/>
          <a:ext cx="3807928" cy="661525"/>
        </a:xfrm>
        <a:prstGeom prst="trapezoid">
          <a:avLst>
            <a:gd name="adj" fmla="val 53392"/>
          </a:avLst>
        </a:prstGeom>
        <a:solidFill>
          <a:schemeClr val="accent5"/>
        </a:solidFill>
        <a:ln w="635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666387" y="2904515"/>
        <a:ext cx="2475153" cy="6615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1E857-FA80-42FD-B162-41B2A2E1E1C0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5F6BE-D3C4-49DD-B713-542D433C8B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5008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3F161-EA16-4540-AD6C-54BDB9687A6A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AAE9C2-5881-4A10-94B1-2302DB8795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359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AE9C2-5881-4A10-94B1-2302DB8795F8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3962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AE9C2-5881-4A10-94B1-2302DB8795F8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1801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AE9C2-5881-4A10-94B1-2302DB8795F8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5195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AE9C2-5881-4A10-94B1-2302DB8795F8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0361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KBM-정애\014-Fullppt\PNG이미지\paper-bulb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981" y="543613"/>
            <a:ext cx="174011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C64DFBE-D021-44BF-84ED-0689DA9792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969062"/>
            <a:ext cx="9143999" cy="432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1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68088BE3-25C4-4317-8E12-7D1A9D0903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417417"/>
            <a:ext cx="9143998" cy="54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 PPT TEMPLATES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7641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555776" y="1263998"/>
            <a:ext cx="2772000" cy="34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733752" y="1263998"/>
            <a:ext cx="1835776" cy="17281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733752" y="2991806"/>
            <a:ext cx="1835776" cy="17281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" y="0"/>
            <a:ext cx="9108504" cy="864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l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pic>
        <p:nvPicPr>
          <p:cNvPr id="13" name="Picture 2" descr="D:\KBM-정애\014-Fullppt\PNG이미지\paper-bul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681" y="105782"/>
            <a:ext cx="477240" cy="710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815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2411760" y="3939902"/>
            <a:ext cx="2160240" cy="12035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572000" y="0"/>
            <a:ext cx="2160240" cy="12035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411760" y="0"/>
            <a:ext cx="216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572240" y="1183500"/>
            <a:ext cx="216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2871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" y="0"/>
            <a:ext cx="9108504" cy="864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l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pic>
        <p:nvPicPr>
          <p:cNvPr id="1026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11484"/>
            <a:ext cx="339430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75616" y="1443924"/>
            <a:ext cx="3104295" cy="21359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pic>
        <p:nvPicPr>
          <p:cNvPr id="7" name="Picture 2" descr="D:\KBM-정애\014-Fullppt\PNG이미지\paper-bulb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681" y="105782"/>
            <a:ext cx="477240" cy="710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780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 userDrawn="1"/>
        </p:nvSpPr>
        <p:spPr>
          <a:xfrm>
            <a:off x="0" y="2890433"/>
            <a:ext cx="9144000" cy="22530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920696" y="1552933"/>
            <a:ext cx="1298551" cy="2242953"/>
            <a:chOff x="2627784" y="1825002"/>
            <a:chExt cx="1198166" cy="2069560"/>
          </a:xfrm>
        </p:grpSpPr>
        <p:sp>
          <p:nvSpPr>
            <p:cNvPr id="9" name="Rounded Rectangle 8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13" name="Oval 12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Rounded Rectangle 13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7" name="Picture Placeholder 2"/>
          <p:cNvSpPr>
            <a:spLocks noGrp="1"/>
          </p:cNvSpPr>
          <p:nvPr userDrawn="1">
            <p:ph type="pic" idx="1" hasCustomPrompt="1"/>
          </p:nvPr>
        </p:nvSpPr>
        <p:spPr>
          <a:xfrm>
            <a:off x="994588" y="1742834"/>
            <a:ext cx="1143174" cy="18025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2910527" y="2088604"/>
            <a:ext cx="1298551" cy="2242953"/>
            <a:chOff x="2627784" y="1825002"/>
            <a:chExt cx="1198166" cy="2069560"/>
          </a:xfrm>
        </p:grpSpPr>
        <p:sp>
          <p:nvSpPr>
            <p:cNvPr id="17" name="Rounded Rectangle 16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20" name="Oval 19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Rounded Rectangle 20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984419" y="2291784"/>
            <a:ext cx="1143174" cy="18025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900358" y="1383368"/>
            <a:ext cx="1298551" cy="2242953"/>
            <a:chOff x="2627784" y="1825002"/>
            <a:chExt cx="1198166" cy="2069560"/>
          </a:xfrm>
        </p:grpSpPr>
        <p:sp>
          <p:nvSpPr>
            <p:cNvPr id="24" name="Rounded Rectangle 23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27" name="Oval 26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Rounded Rectangle 27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9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974250" y="1586548"/>
            <a:ext cx="1143174" cy="18025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6890188" y="2345021"/>
            <a:ext cx="1298551" cy="2242953"/>
            <a:chOff x="2627784" y="1825002"/>
            <a:chExt cx="1198166" cy="2069560"/>
          </a:xfrm>
        </p:grpSpPr>
        <p:sp>
          <p:nvSpPr>
            <p:cNvPr id="31" name="Rounded Rectangle 30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34" name="Oval 33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Rounded Rectangle 34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964080" y="2548201"/>
            <a:ext cx="1143174" cy="18025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7" name="Rectangle 36"/>
          <p:cNvSpPr/>
          <p:nvPr userDrawn="1"/>
        </p:nvSpPr>
        <p:spPr>
          <a:xfrm>
            <a:off x="1" y="0"/>
            <a:ext cx="9108504" cy="864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l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pic>
        <p:nvPicPr>
          <p:cNvPr id="41" name="Picture 2" descr="D:\KBM-정애\014-Fullppt\PNG이미지\paper-bul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681" y="105782"/>
            <a:ext cx="477240" cy="710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119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2" name="Rounded Rectangle 11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lt"/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+mn-lt"/>
            </a:endParaRPr>
          </a:p>
        </p:txBody>
      </p:sp>
      <p:sp>
        <p:nvSpPr>
          <p:cNvPr id="16" name="Half Frame 15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202926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2699792" y="1851670"/>
            <a:ext cx="6444208" cy="14401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619671" cy="5143500"/>
          </a:xfrm>
          <a:prstGeom prst="rect">
            <a:avLst/>
          </a:prstGeom>
          <a:gradFill>
            <a:gsLst>
              <a:gs pos="42000">
                <a:srgbClr val="F6F6F6">
                  <a:lumMod val="97000"/>
                </a:srgbClr>
              </a:gs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9" name="Straight Arrow Connector 8"/>
          <p:cNvCxnSpPr>
            <a:stCxn id="7" idx="2"/>
          </p:cNvCxnSpPr>
          <p:nvPr userDrawn="1"/>
        </p:nvCxnSpPr>
        <p:spPr>
          <a:xfrm>
            <a:off x="711746" y="4952174"/>
            <a:ext cx="8432254" cy="0"/>
          </a:xfrm>
          <a:prstGeom prst="straightConnector1">
            <a:avLst/>
          </a:prstGeom>
          <a:ln w="127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3131840" y="2233427"/>
            <a:ext cx="5472608" cy="399981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3600" b="1" baseline="0">
                <a:solidFill>
                  <a:schemeClr val="bg1"/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31840" y="2683835"/>
            <a:ext cx="5472608" cy="197606"/>
          </a:xfrm>
          <a:prstGeom prst="rect">
            <a:avLst/>
          </a:prstGeom>
        </p:spPr>
        <p:txBody>
          <a:bodyPr lIns="108000" anchor="ctr"/>
          <a:lstStyle>
            <a:lvl1pPr marL="0" indent="0" algn="l">
              <a:buNone/>
              <a:defRPr sz="1200" baseline="0">
                <a:solidFill>
                  <a:schemeClr val="bg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Add text</a:t>
            </a:r>
            <a:endParaRPr lang="ko-KR" altLang="en-US" dirty="0"/>
          </a:p>
        </p:txBody>
      </p:sp>
      <p:pic>
        <p:nvPicPr>
          <p:cNvPr id="7" name="Picture 2" descr="D:\KBM-정애\014-Fullppt\PNG이미지\paper-bul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20" y="3332174"/>
            <a:ext cx="1087451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Arrow Connector 12"/>
          <p:cNvCxnSpPr/>
          <p:nvPr userDrawn="1"/>
        </p:nvCxnSpPr>
        <p:spPr>
          <a:xfrm>
            <a:off x="0" y="195486"/>
            <a:ext cx="9143999" cy="0"/>
          </a:xfrm>
          <a:prstGeom prst="straightConnector1">
            <a:avLst/>
          </a:prstGeom>
          <a:ln w="127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728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3003550"/>
            <a:ext cx="9144001" cy="2139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5576" y="2157550"/>
            <a:ext cx="1692000" cy="169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51471"/>
            <a:ext cx="9144000" cy="648071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AAFCF31D-C6CE-4C4C-AE5A-2A4429FEF2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699566"/>
            <a:ext cx="9143999" cy="216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con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1251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1046842" y="807554"/>
            <a:ext cx="7050317" cy="3528392"/>
          </a:xfrm>
          <a:prstGeom prst="rect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1403648" y="1131590"/>
            <a:ext cx="6336704" cy="288032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제목 1"/>
          <p:cNvSpPr>
            <a:spLocks noGrp="1"/>
          </p:cNvSpPr>
          <p:nvPr>
            <p:ph type="title" hasCustomPrompt="1"/>
          </p:nvPr>
        </p:nvSpPr>
        <p:spPr>
          <a:xfrm>
            <a:off x="1043608" y="2924944"/>
            <a:ext cx="7056784" cy="53330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043608" y="3513851"/>
            <a:ext cx="7056784" cy="263475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pic>
        <p:nvPicPr>
          <p:cNvPr id="3" name="Picture 2" descr="D:\KBM-정애\014-Fullppt\PNG이미지\paper-bul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915" y="1318423"/>
            <a:ext cx="985234" cy="1467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132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0"/>
            <a:ext cx="9108504" cy="864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l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pic>
        <p:nvPicPr>
          <p:cNvPr id="11" name="Picture 2" descr="D:\KBM-정애\014-Fullppt\PNG이미지\paper-bul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681" y="105782"/>
            <a:ext cx="477240" cy="710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691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619671" cy="5143500"/>
          </a:xfrm>
          <a:prstGeom prst="rect">
            <a:avLst/>
          </a:prstGeom>
          <a:gradFill>
            <a:gsLst>
              <a:gs pos="42000">
                <a:srgbClr val="F6F6F6">
                  <a:lumMod val="97000"/>
                </a:srgbClr>
              </a:gs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584000" y="25735"/>
            <a:ext cx="7560000" cy="776530"/>
          </a:xfrm>
          <a:prstGeom prst="rect">
            <a:avLst/>
          </a:prstGeom>
        </p:spPr>
        <p:txBody>
          <a:bodyPr anchor="ctr"/>
          <a:lstStyle>
            <a:lvl1pPr algn="l"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pic>
        <p:nvPicPr>
          <p:cNvPr id="8" name="Picture 2" descr="D:\KBM-정애\014-Fullppt\PNG이미지\paper-bul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20" y="3332174"/>
            <a:ext cx="1087451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/>
          <p:cNvCxnSpPr/>
          <p:nvPr userDrawn="1"/>
        </p:nvCxnSpPr>
        <p:spPr>
          <a:xfrm>
            <a:off x="711746" y="4952174"/>
            <a:ext cx="8432254" cy="0"/>
          </a:xfrm>
          <a:prstGeom prst="straightConnector1">
            <a:avLst/>
          </a:prstGeom>
          <a:ln w="127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2141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76326" y="1262118"/>
            <a:ext cx="1584176" cy="19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" y="0"/>
            <a:ext cx="9108504" cy="82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l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179884" y="1352118"/>
            <a:ext cx="144016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723433" y="1437715"/>
            <a:ext cx="1296144" cy="1619999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516784" y="1352118"/>
            <a:ext cx="144016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7113226" y="1442119"/>
            <a:ext cx="1296144" cy="1619999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pic>
        <p:nvPicPr>
          <p:cNvPr id="12" name="Picture 2" descr="D:\KBM-정애\014-Fullppt\PNG이미지\paper-bul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681" y="105782"/>
            <a:ext cx="477240" cy="710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67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80000" y="179550"/>
            <a:ext cx="8784000" cy="4784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8441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720000" y="442505"/>
            <a:ext cx="7704000" cy="42813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75856" y="0"/>
            <a:ext cx="259228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2302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0" y="1635646"/>
            <a:ext cx="4217146" cy="2310733"/>
          </a:xfrm>
          <a:prstGeom prst="rect">
            <a:avLst/>
          </a:prstGeom>
        </p:spPr>
      </p:pic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357764" y="1731146"/>
            <a:ext cx="2952328" cy="19057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" y="0"/>
            <a:ext cx="9108504" cy="864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4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l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pic>
        <p:nvPicPr>
          <p:cNvPr id="8" name="Picture 2" descr="D:\KBM-정애\014-Fullppt\PNG이미지\paper-bulb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681" y="105782"/>
            <a:ext cx="477240" cy="710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724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135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68" r:id="rId2"/>
    <p:sldLayoutId id="214748368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0137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1" r:id="rId3"/>
    <p:sldLayoutId id="2147483670" r:id="rId4"/>
    <p:sldLayoutId id="2147483674" r:id="rId5"/>
    <p:sldLayoutId id="2147483673" r:id="rId6"/>
    <p:sldLayoutId id="2147483672" r:id="rId7"/>
    <p:sldLayoutId id="2147483675" r:id="rId8"/>
    <p:sldLayoutId id="2147483677" r:id="rId9"/>
    <p:sldLayoutId id="2147483676" r:id="rId10"/>
    <p:sldLayoutId id="2147483682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9786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3"/>
          </p:cNvPr>
          <p:cNvSpPr txBox="1"/>
          <p:nvPr/>
        </p:nvSpPr>
        <p:spPr>
          <a:xfrm>
            <a:off x="-18256" y="4825165"/>
            <a:ext cx="91805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3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cs typeface="Arial" pitchFamily="34" charset="0"/>
              </a:rPr>
              <a:t>INSERT THE 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cs typeface="Arial" pitchFamily="34" charset="0"/>
              </a:rPr>
              <a:t>OF YOUR PRESENTATION HERE    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sz="3200" dirty="0">
                <a:ea typeface="맑은 고딕" pitchFamily="50" charset="-127"/>
              </a:rPr>
              <a:t>FREE PPT TEMPLATES</a:t>
            </a:r>
            <a:endParaRPr lang="ko-KR" altLang="en-US" sz="32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484162"/>
            <a:ext cx="1008112" cy="24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877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/>
        </p:nvSpPr>
        <p:spPr>
          <a:xfrm>
            <a:off x="958112" y="627534"/>
            <a:ext cx="2088232" cy="172819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 Designed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6687" y="2499742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6242814" y="634849"/>
            <a:ext cx="1800200" cy="386762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 marL="0" indent="0">
              <a:buNone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8EADA47-127D-464C-B934-08259AF1F66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003151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9792" y="3291830"/>
            <a:ext cx="1733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모바일 이미지 </a:t>
            </a:r>
            <a:endParaRPr lang="ko-KR" alt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 Image </a:t>
            </a:r>
            <a:r>
              <a:rPr lang="en-US" altLang="ko-KR" dirty="0"/>
              <a:t>&amp;</a:t>
            </a:r>
            <a:r>
              <a:rPr lang="en-US" altLang="ko-KR" dirty="0">
                <a:solidFill>
                  <a:schemeClr val="accent1"/>
                </a:solidFill>
              </a:rPr>
              <a:t> Content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1" name="Rounded Rectangle 7"/>
          <p:cNvSpPr/>
          <p:nvPr/>
        </p:nvSpPr>
        <p:spPr>
          <a:xfrm>
            <a:off x="1390706" y="1696740"/>
            <a:ext cx="499167" cy="863848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8"/>
          <p:cNvSpPr/>
          <p:nvPr/>
        </p:nvSpPr>
        <p:spPr>
          <a:xfrm>
            <a:off x="1117265" y="3501009"/>
            <a:ext cx="1061288" cy="843216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5652120" y="1420700"/>
            <a:ext cx="935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65</a:t>
            </a: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52120" y="3056642"/>
            <a:ext cx="935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652120" y="1965530"/>
            <a:ext cx="2771880" cy="923330"/>
            <a:chOff x="5873194" y="1936452"/>
            <a:chExt cx="2527142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5873194" y="2213451"/>
              <a:ext cx="25271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873194" y="1936452"/>
              <a:ext cx="25271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652120" y="3601471"/>
            <a:ext cx="2771880" cy="923330"/>
            <a:chOff x="5873194" y="1936452"/>
            <a:chExt cx="2527142" cy="923330"/>
          </a:xfrm>
        </p:grpSpPr>
        <p:sp>
          <p:nvSpPr>
            <p:cNvPr id="19" name="TextBox 18"/>
            <p:cNvSpPr txBox="1"/>
            <p:nvPr/>
          </p:nvSpPr>
          <p:spPr>
            <a:xfrm>
              <a:off x="5873194" y="2213451"/>
              <a:ext cx="25271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873194" y="1936452"/>
              <a:ext cx="25271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4546292D-3B53-4420-84B3-2452A17233D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578006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Chart 12">
            <a:extLst>
              <a:ext uri="{FF2B5EF4-FFF2-40B4-BE49-F238E27FC236}">
                <a16:creationId xmlns:a16="http://schemas.microsoft.com/office/drawing/2014/main" id="{BDA82995-0880-4860-B44F-3FC11DD70D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9053491"/>
              </p:ext>
            </p:extLst>
          </p:nvPr>
        </p:nvGraphicFramePr>
        <p:xfrm>
          <a:off x="410394" y="1174708"/>
          <a:ext cx="3557083" cy="35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Table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700743"/>
              </p:ext>
            </p:extLst>
          </p:nvPr>
        </p:nvGraphicFramePr>
        <p:xfrm>
          <a:off x="4468933" y="1625333"/>
          <a:ext cx="3919491" cy="2322597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066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65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3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32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6716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1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151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477661" y="1275606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519506" y="4046123"/>
            <a:ext cx="3827164" cy="720109"/>
            <a:chOff x="1472558" y="998559"/>
            <a:chExt cx="2765965" cy="720109"/>
          </a:xfrm>
        </p:grpSpPr>
        <p:sp>
          <p:nvSpPr>
            <p:cNvPr id="14" name="TextBox 13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036293" y="2725876"/>
            <a:ext cx="935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55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48461" y="2725876"/>
            <a:ext cx="935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95736" y="1599017"/>
            <a:ext cx="935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15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19672" y="3437587"/>
            <a:ext cx="540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63546" y="3437587"/>
            <a:ext cx="540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46128" y="2003001"/>
            <a:ext cx="540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 Table </a:t>
            </a:r>
            <a:r>
              <a:rPr lang="en-US" altLang="ko-KR" dirty="0"/>
              <a:t>&amp; </a:t>
            </a:r>
            <a:r>
              <a:rPr lang="en-US" altLang="ko-KR" dirty="0">
                <a:solidFill>
                  <a:schemeClr val="accent1"/>
                </a:solidFill>
              </a:rPr>
              <a:t>Chart</a:t>
            </a:r>
            <a:endParaRPr lang="ko-KR" alt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721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9"/>
          <p:cNvSpPr/>
          <p:nvPr/>
        </p:nvSpPr>
        <p:spPr>
          <a:xfrm>
            <a:off x="5140178" y="1517667"/>
            <a:ext cx="504055" cy="504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latin typeface="Arial" pitchFamily="34" charset="0"/>
                <a:cs typeface="Arial" pitchFamily="34" charset="0"/>
              </a:rPr>
              <a:t>A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직사각형 15"/>
          <p:cNvSpPr/>
          <p:nvPr/>
        </p:nvSpPr>
        <p:spPr>
          <a:xfrm>
            <a:off x="5140178" y="2151969"/>
            <a:ext cx="504055" cy="504000"/>
          </a:xfrm>
          <a:prstGeom prst="ellipse">
            <a:avLst/>
          </a:prstGeom>
          <a:solidFill>
            <a:schemeClr val="accent2">
              <a:alpha val="4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latin typeface="Arial" pitchFamily="34" charset="0"/>
                <a:cs typeface="Arial" pitchFamily="34" charset="0"/>
              </a:rPr>
              <a:t>B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직사각형 17"/>
          <p:cNvSpPr/>
          <p:nvPr/>
        </p:nvSpPr>
        <p:spPr>
          <a:xfrm>
            <a:off x="5140178" y="2775677"/>
            <a:ext cx="504055" cy="504000"/>
          </a:xfrm>
          <a:prstGeom prst="ellipse">
            <a:avLst/>
          </a:prstGeom>
          <a:solidFill>
            <a:schemeClr val="accent3">
              <a:alpha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latin typeface="Arial" pitchFamily="34" charset="0"/>
                <a:cs typeface="Arial" pitchFamily="34" charset="0"/>
              </a:rPr>
              <a:t>C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직사각형 19"/>
          <p:cNvSpPr/>
          <p:nvPr/>
        </p:nvSpPr>
        <p:spPr>
          <a:xfrm>
            <a:off x="5140178" y="3399385"/>
            <a:ext cx="504055" cy="504000"/>
          </a:xfrm>
          <a:prstGeom prst="ellipse">
            <a:avLst/>
          </a:prstGeom>
          <a:solidFill>
            <a:schemeClr val="accent4">
              <a:alpha val="7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latin typeface="Arial" pitchFamily="34" charset="0"/>
                <a:cs typeface="Arial" pitchFamily="34" charset="0"/>
              </a:rPr>
              <a:t>D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직사각형 21"/>
          <p:cNvSpPr/>
          <p:nvPr/>
        </p:nvSpPr>
        <p:spPr>
          <a:xfrm>
            <a:off x="5140178" y="4023093"/>
            <a:ext cx="504055" cy="504000"/>
          </a:xfrm>
          <a:prstGeom prst="ellipse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latin typeface="Arial" pitchFamily="34" charset="0"/>
                <a:cs typeface="Arial" pitchFamily="34" charset="0"/>
              </a:rPr>
              <a:t>E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직선 연결선 2"/>
          <p:cNvCxnSpPr/>
          <p:nvPr/>
        </p:nvCxnSpPr>
        <p:spPr>
          <a:xfrm>
            <a:off x="3015942" y="1769667"/>
            <a:ext cx="2016224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24"/>
          <p:cNvCxnSpPr/>
          <p:nvPr/>
        </p:nvCxnSpPr>
        <p:spPr>
          <a:xfrm>
            <a:off x="3375982" y="2403969"/>
            <a:ext cx="1656184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25"/>
          <p:cNvCxnSpPr/>
          <p:nvPr/>
        </p:nvCxnSpPr>
        <p:spPr>
          <a:xfrm>
            <a:off x="3736022" y="3027677"/>
            <a:ext cx="1296144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6"/>
          <p:cNvCxnSpPr/>
          <p:nvPr/>
        </p:nvCxnSpPr>
        <p:spPr>
          <a:xfrm>
            <a:off x="4132166" y="3651385"/>
            <a:ext cx="90000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7"/>
          <p:cNvCxnSpPr/>
          <p:nvPr/>
        </p:nvCxnSpPr>
        <p:spPr>
          <a:xfrm>
            <a:off x="4528110" y="4275093"/>
            <a:ext cx="504056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>
            <a:off x="5749233" y="1431557"/>
            <a:ext cx="2830257" cy="676219"/>
            <a:chOff x="1472558" y="998559"/>
            <a:chExt cx="2765965" cy="676219"/>
          </a:xfrm>
        </p:grpSpPr>
        <p:sp>
          <p:nvSpPr>
            <p:cNvPr id="31" name="TextBox 30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749233" y="2057914"/>
            <a:ext cx="2830257" cy="676219"/>
            <a:chOff x="1472558" y="998559"/>
            <a:chExt cx="2765965" cy="676219"/>
          </a:xfrm>
        </p:grpSpPr>
        <p:sp>
          <p:nvSpPr>
            <p:cNvPr id="34" name="TextBox 33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749233" y="2684271"/>
            <a:ext cx="2830257" cy="676219"/>
            <a:chOff x="1472558" y="998559"/>
            <a:chExt cx="2765965" cy="676219"/>
          </a:xfrm>
        </p:grpSpPr>
        <p:sp>
          <p:nvSpPr>
            <p:cNvPr id="37" name="TextBox 36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5749233" y="3310628"/>
            <a:ext cx="2830257" cy="676219"/>
            <a:chOff x="1472558" y="998559"/>
            <a:chExt cx="2765965" cy="676219"/>
          </a:xfrm>
        </p:grpSpPr>
        <p:sp>
          <p:nvSpPr>
            <p:cNvPr id="40" name="TextBox 39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749233" y="3936983"/>
            <a:ext cx="2830257" cy="676219"/>
            <a:chOff x="1472558" y="998559"/>
            <a:chExt cx="2765965" cy="676219"/>
          </a:xfrm>
        </p:grpSpPr>
        <p:sp>
          <p:nvSpPr>
            <p:cNvPr id="43" name="TextBox 42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Title 4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 Chart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graphicFrame>
        <p:nvGraphicFramePr>
          <p:cNvPr id="29" name="SmartArt Placeholder 13">
            <a:extLst>
              <a:ext uri="{FF2B5EF4-FFF2-40B4-BE49-F238E27FC236}">
                <a16:creationId xmlns:a16="http://schemas.microsoft.com/office/drawing/2014/main" id="{3EBE4ED4-C58E-4D4D-AB93-644278D344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5310023"/>
              </p:ext>
            </p:extLst>
          </p:nvPr>
        </p:nvGraphicFramePr>
        <p:xfrm>
          <a:off x="612169" y="1149092"/>
          <a:ext cx="3807929" cy="3566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6" name="직사각형 9">
            <a:extLst>
              <a:ext uri="{FF2B5EF4-FFF2-40B4-BE49-F238E27FC236}">
                <a16:creationId xmlns:a16="http://schemas.microsoft.com/office/drawing/2014/main" id="{E156B583-BB30-496B-A91A-4E537D30184C}"/>
              </a:ext>
            </a:extLst>
          </p:cNvPr>
          <p:cNvSpPr/>
          <p:nvPr/>
        </p:nvSpPr>
        <p:spPr>
          <a:xfrm>
            <a:off x="2341932" y="1637759"/>
            <a:ext cx="351655" cy="32239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latin typeface="Arial" pitchFamily="34" charset="0"/>
                <a:cs typeface="Arial" pitchFamily="34" charset="0"/>
              </a:rPr>
              <a:t>A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직사각형 15">
            <a:extLst>
              <a:ext uri="{FF2B5EF4-FFF2-40B4-BE49-F238E27FC236}">
                <a16:creationId xmlns:a16="http://schemas.microsoft.com/office/drawing/2014/main" id="{F52629E1-39A1-445E-9359-6A1F4D350669}"/>
              </a:ext>
            </a:extLst>
          </p:cNvPr>
          <p:cNvSpPr/>
          <p:nvPr/>
        </p:nvSpPr>
        <p:spPr>
          <a:xfrm>
            <a:off x="2341932" y="2280448"/>
            <a:ext cx="351655" cy="32239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latin typeface="Arial" pitchFamily="34" charset="0"/>
                <a:cs typeface="Arial" pitchFamily="34" charset="0"/>
              </a:rPr>
              <a:t>B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직사각형 17">
            <a:extLst>
              <a:ext uri="{FF2B5EF4-FFF2-40B4-BE49-F238E27FC236}">
                <a16:creationId xmlns:a16="http://schemas.microsoft.com/office/drawing/2014/main" id="{DBED8BAC-7703-490A-97DA-E0AE242DDB00}"/>
              </a:ext>
            </a:extLst>
          </p:cNvPr>
          <p:cNvSpPr/>
          <p:nvPr/>
        </p:nvSpPr>
        <p:spPr>
          <a:xfrm>
            <a:off x="2341932" y="2923137"/>
            <a:ext cx="351655" cy="32239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latin typeface="Arial" pitchFamily="34" charset="0"/>
                <a:cs typeface="Arial" pitchFamily="34" charset="0"/>
              </a:rPr>
              <a:t>C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직사각형 19">
            <a:extLst>
              <a:ext uri="{FF2B5EF4-FFF2-40B4-BE49-F238E27FC236}">
                <a16:creationId xmlns:a16="http://schemas.microsoft.com/office/drawing/2014/main" id="{9E97F621-4F8D-4511-A512-FF657F799481}"/>
              </a:ext>
            </a:extLst>
          </p:cNvPr>
          <p:cNvSpPr/>
          <p:nvPr/>
        </p:nvSpPr>
        <p:spPr>
          <a:xfrm>
            <a:off x="2341932" y="3565826"/>
            <a:ext cx="351655" cy="32239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latin typeface="Arial" pitchFamily="34" charset="0"/>
                <a:cs typeface="Arial" pitchFamily="34" charset="0"/>
              </a:rPr>
              <a:t>D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직사각형 21">
            <a:extLst>
              <a:ext uri="{FF2B5EF4-FFF2-40B4-BE49-F238E27FC236}">
                <a16:creationId xmlns:a16="http://schemas.microsoft.com/office/drawing/2014/main" id="{295654F3-2D5B-43B4-B031-8E01D19B16D5}"/>
              </a:ext>
            </a:extLst>
          </p:cNvPr>
          <p:cNvSpPr/>
          <p:nvPr/>
        </p:nvSpPr>
        <p:spPr>
          <a:xfrm>
            <a:off x="2341932" y="4208516"/>
            <a:ext cx="351655" cy="32239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latin typeface="Arial" pitchFamily="34" charset="0"/>
                <a:cs typeface="Arial" pitchFamily="34" charset="0"/>
              </a:rPr>
              <a:t>E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875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3058481" y="1384229"/>
            <a:ext cx="1195786" cy="1195786"/>
            <a:chOff x="1235576" y="1353749"/>
            <a:chExt cx="1195786" cy="1195786"/>
          </a:xfrm>
        </p:grpSpPr>
        <p:sp>
          <p:nvSpPr>
            <p:cNvPr id="39" name="Teardrop 38"/>
            <p:cNvSpPr/>
            <p:nvPr/>
          </p:nvSpPr>
          <p:spPr>
            <a:xfrm rot="8100000">
              <a:off x="1235576" y="1353749"/>
              <a:ext cx="1195786" cy="1195786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1304385" y="1422558"/>
              <a:ext cx="1058168" cy="105816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881386" y="1384229"/>
            <a:ext cx="1195786" cy="1195786"/>
            <a:chOff x="1235576" y="1353749"/>
            <a:chExt cx="1195786" cy="1195786"/>
          </a:xfrm>
        </p:grpSpPr>
        <p:sp>
          <p:nvSpPr>
            <p:cNvPr id="42" name="Teardrop 41"/>
            <p:cNvSpPr/>
            <p:nvPr/>
          </p:nvSpPr>
          <p:spPr>
            <a:xfrm rot="8100000">
              <a:off x="1235576" y="1353749"/>
              <a:ext cx="1195786" cy="1195786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1304385" y="1422558"/>
              <a:ext cx="1058168" cy="105816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704291" y="1384229"/>
            <a:ext cx="1195786" cy="1195786"/>
            <a:chOff x="1235576" y="1353749"/>
            <a:chExt cx="1195786" cy="1195786"/>
          </a:xfrm>
        </p:grpSpPr>
        <p:sp>
          <p:nvSpPr>
            <p:cNvPr id="45" name="Teardrop 44"/>
            <p:cNvSpPr/>
            <p:nvPr/>
          </p:nvSpPr>
          <p:spPr>
            <a:xfrm rot="8100000">
              <a:off x="1235576" y="1353749"/>
              <a:ext cx="1195786" cy="1195786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1304385" y="1422558"/>
              <a:ext cx="1058168" cy="105816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 Infographic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grpSp>
        <p:nvGrpSpPr>
          <p:cNvPr id="37" name="Group 36"/>
          <p:cNvGrpSpPr/>
          <p:nvPr/>
        </p:nvGrpSpPr>
        <p:grpSpPr>
          <a:xfrm>
            <a:off x="1235576" y="1384229"/>
            <a:ext cx="1195786" cy="1195786"/>
            <a:chOff x="1235576" y="1353749"/>
            <a:chExt cx="1195786" cy="1195786"/>
          </a:xfrm>
        </p:grpSpPr>
        <p:sp>
          <p:nvSpPr>
            <p:cNvPr id="4" name="Teardrop 3"/>
            <p:cNvSpPr/>
            <p:nvPr/>
          </p:nvSpPr>
          <p:spPr>
            <a:xfrm rot="8100000">
              <a:off x="1235576" y="1353749"/>
              <a:ext cx="1195786" cy="1195786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1304385" y="1422558"/>
              <a:ext cx="1058168" cy="1058168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7" name="Oval 21"/>
          <p:cNvSpPr>
            <a:spLocks noChangeAspect="1"/>
          </p:cNvSpPr>
          <p:nvPr/>
        </p:nvSpPr>
        <p:spPr>
          <a:xfrm>
            <a:off x="1624157" y="1771061"/>
            <a:ext cx="418625" cy="42212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ectangle 9"/>
          <p:cNvSpPr/>
          <p:nvPr/>
        </p:nvSpPr>
        <p:spPr>
          <a:xfrm>
            <a:off x="3468281" y="1806051"/>
            <a:ext cx="376185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ounded Rectangle 27"/>
          <p:cNvSpPr/>
          <p:nvPr/>
        </p:nvSpPr>
        <p:spPr>
          <a:xfrm>
            <a:off x="7092906" y="1821368"/>
            <a:ext cx="418557" cy="32150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ounded Rectangle 7"/>
          <p:cNvSpPr/>
          <p:nvPr/>
        </p:nvSpPr>
        <p:spPr>
          <a:xfrm>
            <a:off x="5281846" y="1811741"/>
            <a:ext cx="394864" cy="34076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7" name="Group 26"/>
          <p:cNvGrpSpPr/>
          <p:nvPr/>
        </p:nvGrpSpPr>
        <p:grpSpPr>
          <a:xfrm>
            <a:off x="1058135" y="3115822"/>
            <a:ext cx="1550670" cy="1417356"/>
            <a:chOff x="803640" y="3362835"/>
            <a:chExt cx="2059657" cy="1417356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881040" y="3115822"/>
            <a:ext cx="1550670" cy="1417356"/>
            <a:chOff x="803640" y="3362835"/>
            <a:chExt cx="2059657" cy="1417356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703945" y="3115822"/>
            <a:ext cx="1550670" cy="1417356"/>
            <a:chOff x="803640" y="3362835"/>
            <a:chExt cx="2059657" cy="1417356"/>
          </a:xfrm>
        </p:grpSpPr>
        <p:sp>
          <p:nvSpPr>
            <p:cNvPr id="32" name="TextBox 31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526849" y="3115822"/>
            <a:ext cx="1550670" cy="1417356"/>
            <a:chOff x="803640" y="3362835"/>
            <a:chExt cx="2059657" cy="1417356"/>
          </a:xfrm>
        </p:grpSpPr>
        <p:sp>
          <p:nvSpPr>
            <p:cNvPr id="35" name="TextBox 34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9998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 Image </a:t>
            </a:r>
            <a:r>
              <a:rPr lang="en-US" altLang="ko-KR" dirty="0"/>
              <a:t>&amp;</a:t>
            </a:r>
            <a:r>
              <a:rPr lang="en-US" altLang="ko-KR" dirty="0">
                <a:solidFill>
                  <a:schemeClr val="accent1"/>
                </a:solidFill>
              </a:rPr>
              <a:t> Content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4449688" y="2443031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5878996" y="2443031"/>
            <a:ext cx="914400" cy="9144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Oval 18"/>
          <p:cNvSpPr/>
          <p:nvPr/>
        </p:nvSpPr>
        <p:spPr>
          <a:xfrm>
            <a:off x="7308304" y="2443031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" name="Group 21"/>
          <p:cNvGrpSpPr/>
          <p:nvPr/>
        </p:nvGrpSpPr>
        <p:grpSpPr>
          <a:xfrm>
            <a:off x="4320398" y="1245513"/>
            <a:ext cx="4103602" cy="966197"/>
            <a:chOff x="4320398" y="1245513"/>
            <a:chExt cx="4103602" cy="966197"/>
          </a:xfrm>
        </p:grpSpPr>
        <p:sp>
          <p:nvSpPr>
            <p:cNvPr id="20" name="TextBox 19"/>
            <p:cNvSpPr txBox="1"/>
            <p:nvPr/>
          </p:nvSpPr>
          <p:spPr>
            <a:xfrm>
              <a:off x="4320399" y="1565379"/>
              <a:ext cx="41036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text. This text can be replaced with your own text. You can simply impress your audience and add a unique zing.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20398" y="1245513"/>
              <a:ext cx="41036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rapezoid 13"/>
          <p:cNvSpPr/>
          <p:nvPr/>
        </p:nvSpPr>
        <p:spPr>
          <a:xfrm>
            <a:off x="6101134" y="2701472"/>
            <a:ext cx="470125" cy="397518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ed Rectangle 7"/>
          <p:cNvSpPr/>
          <p:nvPr/>
        </p:nvSpPr>
        <p:spPr>
          <a:xfrm>
            <a:off x="7627663" y="2661686"/>
            <a:ext cx="275683" cy="47709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ounded Rectangle 25"/>
          <p:cNvSpPr/>
          <p:nvPr/>
        </p:nvSpPr>
        <p:spPr>
          <a:xfrm>
            <a:off x="4737237" y="2661686"/>
            <a:ext cx="339302" cy="477091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6" name="Group 25"/>
          <p:cNvGrpSpPr/>
          <p:nvPr/>
        </p:nvGrpSpPr>
        <p:grpSpPr>
          <a:xfrm>
            <a:off x="4330824" y="3646049"/>
            <a:ext cx="1152128" cy="676219"/>
            <a:chOff x="1472558" y="998559"/>
            <a:chExt cx="2310904" cy="676219"/>
          </a:xfrm>
        </p:grpSpPr>
        <p:sp>
          <p:nvSpPr>
            <p:cNvPr id="27" name="TextBox 26"/>
            <p:cNvSpPr txBox="1"/>
            <p:nvPr/>
          </p:nvSpPr>
          <p:spPr>
            <a:xfrm>
              <a:off x="1472558" y="1213113"/>
              <a:ext cx="23109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472558" y="998559"/>
              <a:ext cx="23109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760132" y="3646049"/>
            <a:ext cx="1152128" cy="676219"/>
            <a:chOff x="1472558" y="998559"/>
            <a:chExt cx="2310904" cy="676219"/>
          </a:xfrm>
        </p:grpSpPr>
        <p:sp>
          <p:nvSpPr>
            <p:cNvPr id="33" name="TextBox 32"/>
            <p:cNvSpPr txBox="1"/>
            <p:nvPr/>
          </p:nvSpPr>
          <p:spPr>
            <a:xfrm>
              <a:off x="1472558" y="1213113"/>
              <a:ext cx="23109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472558" y="998559"/>
              <a:ext cx="23109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7189440" y="3646049"/>
            <a:ext cx="1152128" cy="676219"/>
            <a:chOff x="1472558" y="998559"/>
            <a:chExt cx="2310904" cy="676219"/>
          </a:xfrm>
        </p:grpSpPr>
        <p:sp>
          <p:nvSpPr>
            <p:cNvPr id="36" name="TextBox 35"/>
            <p:cNvSpPr txBox="1"/>
            <p:nvPr/>
          </p:nvSpPr>
          <p:spPr>
            <a:xfrm>
              <a:off x="1472558" y="1213113"/>
              <a:ext cx="23109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472558" y="998559"/>
              <a:ext cx="23109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F5C7265-AF98-4C42-8BB0-6AA31A5D9EB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912445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Arrow Connector 21"/>
          <p:cNvCxnSpPr>
            <a:stCxn id="14" idx="0"/>
            <a:endCxn id="16" idx="3"/>
          </p:cNvCxnSpPr>
          <p:nvPr/>
        </p:nvCxnSpPr>
        <p:spPr>
          <a:xfrm flipV="1">
            <a:off x="3027803" y="2243404"/>
            <a:ext cx="2144971" cy="693148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4" idx="0"/>
            <a:endCxn id="18" idx="3"/>
          </p:cNvCxnSpPr>
          <p:nvPr/>
        </p:nvCxnSpPr>
        <p:spPr>
          <a:xfrm flipV="1">
            <a:off x="3027803" y="2555382"/>
            <a:ext cx="3459136" cy="381170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4" idx="0"/>
            <a:endCxn id="20" idx="2"/>
          </p:cNvCxnSpPr>
          <p:nvPr/>
        </p:nvCxnSpPr>
        <p:spPr>
          <a:xfrm>
            <a:off x="3027803" y="2936552"/>
            <a:ext cx="3849228" cy="548443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4" idx="0"/>
            <a:endCxn id="19" idx="2"/>
          </p:cNvCxnSpPr>
          <p:nvPr/>
        </p:nvCxnSpPr>
        <p:spPr>
          <a:xfrm>
            <a:off x="3027803" y="2936552"/>
            <a:ext cx="2554867" cy="1190326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8" name="Oval 7"/>
          <p:cNvSpPr/>
          <p:nvPr/>
        </p:nvSpPr>
        <p:spPr>
          <a:xfrm>
            <a:off x="1773083" y="1765985"/>
            <a:ext cx="2510885" cy="251088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715613" y="2125512"/>
            <a:ext cx="1681564" cy="168156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692861" y="2867540"/>
            <a:ext cx="1727068" cy="678649"/>
            <a:chOff x="3233964" y="1954419"/>
            <a:chExt cx="1410044" cy="678649"/>
          </a:xfrm>
        </p:grpSpPr>
        <p:sp>
          <p:nvSpPr>
            <p:cNvPr id="11" name="TextBox 10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239063" y="2936552"/>
            <a:ext cx="1578925" cy="1056546"/>
            <a:chOff x="-475010" y="1114177"/>
            <a:chExt cx="3085230" cy="1056546"/>
          </a:xfrm>
        </p:grpSpPr>
        <p:sp>
          <p:nvSpPr>
            <p:cNvPr id="14" name="TextBox 13"/>
            <p:cNvSpPr txBox="1"/>
            <p:nvPr/>
          </p:nvSpPr>
          <p:spPr>
            <a:xfrm>
              <a:off x="-475010" y="1114177"/>
              <a:ext cx="30824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-460976" y="1339726"/>
              <a:ext cx="30711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16" name="Oval 15"/>
          <p:cNvSpPr/>
          <p:nvPr/>
        </p:nvSpPr>
        <p:spPr>
          <a:xfrm>
            <a:off x="5004049" y="1260001"/>
            <a:ext cx="1152128" cy="11521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6314185" y="1548499"/>
            <a:ext cx="1179637" cy="1179637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Oval 18"/>
          <p:cNvSpPr/>
          <p:nvPr/>
        </p:nvSpPr>
        <p:spPr>
          <a:xfrm>
            <a:off x="5582670" y="3624101"/>
            <a:ext cx="1005554" cy="100555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Oval 19"/>
          <p:cNvSpPr/>
          <p:nvPr/>
        </p:nvSpPr>
        <p:spPr>
          <a:xfrm>
            <a:off x="6877031" y="2693120"/>
            <a:ext cx="1583750" cy="15837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Oval 21"/>
          <p:cNvSpPr>
            <a:spLocks noChangeAspect="1"/>
          </p:cNvSpPr>
          <p:nvPr/>
        </p:nvSpPr>
        <p:spPr>
          <a:xfrm>
            <a:off x="2685952" y="2139995"/>
            <a:ext cx="685146" cy="69086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Rounded Rectangle 27"/>
          <p:cNvSpPr/>
          <p:nvPr/>
        </p:nvSpPr>
        <p:spPr>
          <a:xfrm>
            <a:off x="5370814" y="1675295"/>
            <a:ext cx="418599" cy="32154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Rounded Rectangle 7"/>
          <p:cNvSpPr/>
          <p:nvPr/>
        </p:nvSpPr>
        <p:spPr>
          <a:xfrm>
            <a:off x="7471454" y="2920041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7" name="Group 36"/>
          <p:cNvGrpSpPr/>
          <p:nvPr/>
        </p:nvGrpSpPr>
        <p:grpSpPr>
          <a:xfrm>
            <a:off x="6805372" y="3358782"/>
            <a:ext cx="1727068" cy="678649"/>
            <a:chOff x="3233964" y="1954419"/>
            <a:chExt cx="1410044" cy="678649"/>
          </a:xfrm>
        </p:grpSpPr>
        <p:sp>
          <p:nvSpPr>
            <p:cNvPr id="38" name="TextBox 37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3" name="Rectangle 23"/>
          <p:cNvSpPr/>
          <p:nvPr/>
        </p:nvSpPr>
        <p:spPr>
          <a:xfrm>
            <a:off x="5786966" y="3940548"/>
            <a:ext cx="596962" cy="351148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Rectangle 16"/>
          <p:cNvSpPr/>
          <p:nvPr/>
        </p:nvSpPr>
        <p:spPr>
          <a:xfrm rot="2700000">
            <a:off x="1405268" y="2389069"/>
            <a:ext cx="302254" cy="54188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Rectangle 9"/>
          <p:cNvSpPr/>
          <p:nvPr/>
        </p:nvSpPr>
        <p:spPr>
          <a:xfrm>
            <a:off x="6714270" y="1948086"/>
            <a:ext cx="406438" cy="3804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371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7727201"/>
              </p:ext>
            </p:extLst>
          </p:nvPr>
        </p:nvGraphicFramePr>
        <p:xfrm>
          <a:off x="719999" y="1632288"/>
          <a:ext cx="7704000" cy="1975814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128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6829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Tittle 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Tittle B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Tittle C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Tittle D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Tittle 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Tittle F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7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797"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7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797"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7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79255" y="3959822"/>
            <a:ext cx="7380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text. This text can be replaced with your own text. You can simply impress your audience and add a unique zing and appeal to your Reports and Presentations with our Templates. </a:t>
            </a:r>
          </a:p>
        </p:txBody>
      </p:sp>
      <p:sp>
        <p:nvSpPr>
          <p:cNvPr id="5" name="자유형 8"/>
          <p:cNvSpPr/>
          <p:nvPr/>
        </p:nvSpPr>
        <p:spPr>
          <a:xfrm flipV="1">
            <a:off x="792199" y="3833986"/>
            <a:ext cx="759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 9"/>
          <p:cNvSpPr/>
          <p:nvPr/>
        </p:nvSpPr>
        <p:spPr>
          <a:xfrm>
            <a:off x="792199" y="4686271"/>
            <a:ext cx="759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29854" y="1288032"/>
            <a:ext cx="18979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u"/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 Table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42301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3"/>
          <p:cNvSpPr txBox="1">
            <a:spLocks/>
          </p:cNvSpPr>
          <p:nvPr/>
        </p:nvSpPr>
        <p:spPr>
          <a:xfrm>
            <a:off x="467544" y="594742"/>
            <a:ext cx="1763768" cy="93789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1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544" y="1674909"/>
            <a:ext cx="16197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13" name="Text Placeholder 13"/>
          <p:cNvSpPr txBox="1">
            <a:spLocks/>
          </p:cNvSpPr>
          <p:nvPr/>
        </p:nvSpPr>
        <p:spPr>
          <a:xfrm>
            <a:off x="6912688" y="2212159"/>
            <a:ext cx="1763768" cy="93789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1800" b="1" dirty="0">
                <a:solidFill>
                  <a:schemeClr val="accent2"/>
                </a:solidFill>
                <a:cs typeface="Arial" pitchFamily="34" charset="0"/>
              </a:rPr>
              <a:t>Presentation </a:t>
            </a: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56705" y="3292326"/>
            <a:ext cx="16197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40AA381-1535-4181-8CCD-E4B694F484B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E0970874-CF5D-455D-9352-080052BFDE3E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887064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 Table </a:t>
            </a:r>
            <a:r>
              <a:rPr lang="en-US" altLang="ko-KR" dirty="0"/>
              <a:t>&amp; </a:t>
            </a:r>
            <a:r>
              <a:rPr lang="en-US" altLang="ko-KR" dirty="0">
                <a:solidFill>
                  <a:schemeClr val="accent1"/>
                </a:solidFill>
              </a:rPr>
              <a:t>Chart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80791" y="1275606"/>
            <a:ext cx="1663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037244"/>
              </p:ext>
            </p:extLst>
          </p:nvPr>
        </p:nvGraphicFramePr>
        <p:xfrm>
          <a:off x="4788026" y="1603588"/>
          <a:ext cx="3652921" cy="1616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3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97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97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97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324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2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2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2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2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99299" y="1275606"/>
            <a:ext cx="1663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28679"/>
              </p:ext>
            </p:extLst>
          </p:nvPr>
        </p:nvGraphicFramePr>
        <p:xfrm>
          <a:off x="706534" y="1603588"/>
          <a:ext cx="3652921" cy="1616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3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97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97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97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324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2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2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2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2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51" name="Group 50"/>
          <p:cNvGrpSpPr/>
          <p:nvPr/>
        </p:nvGrpSpPr>
        <p:grpSpPr>
          <a:xfrm>
            <a:off x="683568" y="3493538"/>
            <a:ext cx="1008112" cy="1082810"/>
            <a:chOff x="683568" y="3493538"/>
            <a:chExt cx="854571" cy="1082810"/>
          </a:xfrm>
        </p:grpSpPr>
        <p:sp>
          <p:nvSpPr>
            <p:cNvPr id="33" name="TextBox 32"/>
            <p:cNvSpPr txBox="1"/>
            <p:nvPr/>
          </p:nvSpPr>
          <p:spPr>
            <a:xfrm>
              <a:off x="686969" y="3493538"/>
              <a:ext cx="8511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83568" y="3762142"/>
              <a:ext cx="8511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B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83568" y="4030746"/>
              <a:ext cx="8511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C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83568" y="4299349"/>
              <a:ext cx="8511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D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47" name="Chart 46"/>
          <p:cNvGraphicFramePr/>
          <p:nvPr>
            <p:extLst>
              <p:ext uri="{D42A27DB-BD31-4B8C-83A1-F6EECF244321}">
                <p14:modId xmlns:p14="http://schemas.microsoft.com/office/powerpoint/2010/main" val="1828590026"/>
              </p:ext>
            </p:extLst>
          </p:nvPr>
        </p:nvGraphicFramePr>
        <p:xfrm>
          <a:off x="1524000" y="3363838"/>
          <a:ext cx="2759968" cy="1347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8" name="Group 47"/>
          <p:cNvGrpSpPr/>
          <p:nvPr/>
        </p:nvGrpSpPr>
        <p:grpSpPr>
          <a:xfrm>
            <a:off x="4644008" y="3589973"/>
            <a:ext cx="3846457" cy="966197"/>
            <a:chOff x="4320398" y="1245513"/>
            <a:chExt cx="4103602" cy="966197"/>
          </a:xfrm>
        </p:grpSpPr>
        <p:sp>
          <p:nvSpPr>
            <p:cNvPr id="49" name="TextBox 48"/>
            <p:cNvSpPr txBox="1"/>
            <p:nvPr/>
          </p:nvSpPr>
          <p:spPr>
            <a:xfrm>
              <a:off x="4320399" y="1565379"/>
              <a:ext cx="41036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text. This text can be replaced with your own text. You can simply impress your audience and add a unique zing.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320398" y="1245513"/>
              <a:ext cx="41036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925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1"/>
                </a:solidFill>
              </a:rPr>
              <a:t> Agenda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1547664" y="1433890"/>
            <a:ext cx="23042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9" name="Group 78"/>
          <p:cNvGrpSpPr/>
          <p:nvPr/>
        </p:nvGrpSpPr>
        <p:grpSpPr>
          <a:xfrm>
            <a:off x="4298598" y="1277259"/>
            <a:ext cx="538036" cy="538036"/>
            <a:chOff x="4298598" y="1406129"/>
            <a:chExt cx="538036" cy="538036"/>
          </a:xfrm>
        </p:grpSpPr>
        <p:sp>
          <p:nvSpPr>
            <p:cNvPr id="63" name="Oval 62"/>
            <p:cNvSpPr/>
            <p:nvPr/>
          </p:nvSpPr>
          <p:spPr>
            <a:xfrm>
              <a:off x="4298598" y="1406129"/>
              <a:ext cx="538036" cy="53803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387596" y="1490481"/>
              <a:ext cx="3600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latin typeface="Arial" pitchFamily="34" charset="0"/>
                  <a:cs typeface="Arial" pitchFamily="34" charset="0"/>
                </a:rPr>
                <a:t>1</a:t>
              </a:r>
              <a:endParaRPr lang="ko-KR" altLang="en-US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4298598" y="2186236"/>
            <a:ext cx="538036" cy="538036"/>
            <a:chOff x="4298598" y="2241725"/>
            <a:chExt cx="538036" cy="538036"/>
          </a:xfrm>
        </p:grpSpPr>
        <p:sp>
          <p:nvSpPr>
            <p:cNvPr id="71" name="Oval 70"/>
            <p:cNvSpPr/>
            <p:nvPr/>
          </p:nvSpPr>
          <p:spPr>
            <a:xfrm>
              <a:off x="4298598" y="2241725"/>
              <a:ext cx="538036" cy="53803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387596" y="2326077"/>
              <a:ext cx="3600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latin typeface="Arial" pitchFamily="34" charset="0"/>
                  <a:cs typeface="Arial" pitchFamily="34" charset="0"/>
                </a:rPr>
                <a:t>2</a:t>
              </a:r>
              <a:endParaRPr lang="ko-KR" altLang="en-US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4298598" y="3095213"/>
            <a:ext cx="538036" cy="538036"/>
            <a:chOff x="4298598" y="3049560"/>
            <a:chExt cx="538036" cy="538036"/>
          </a:xfrm>
        </p:grpSpPr>
        <p:sp>
          <p:nvSpPr>
            <p:cNvPr id="72" name="Oval 71"/>
            <p:cNvSpPr/>
            <p:nvPr/>
          </p:nvSpPr>
          <p:spPr>
            <a:xfrm>
              <a:off x="4298598" y="3049560"/>
              <a:ext cx="538036" cy="53803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387596" y="3133912"/>
              <a:ext cx="3600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latin typeface="Arial" pitchFamily="34" charset="0"/>
                  <a:cs typeface="Arial" pitchFamily="34" charset="0"/>
                </a:rPr>
                <a:t>3</a:t>
              </a:r>
              <a:endParaRPr lang="ko-KR" altLang="en-US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4298598" y="4004190"/>
            <a:ext cx="538036" cy="538036"/>
            <a:chOff x="4298598" y="3857396"/>
            <a:chExt cx="538036" cy="538036"/>
          </a:xfrm>
        </p:grpSpPr>
        <p:sp>
          <p:nvSpPr>
            <p:cNvPr id="73" name="Oval 72"/>
            <p:cNvSpPr/>
            <p:nvPr/>
          </p:nvSpPr>
          <p:spPr>
            <a:xfrm>
              <a:off x="4298598" y="3857396"/>
              <a:ext cx="538036" cy="53803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387596" y="3941748"/>
              <a:ext cx="3600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latin typeface="Arial" pitchFamily="34" charset="0"/>
                  <a:cs typeface="Arial" pitchFamily="34" charset="0"/>
                </a:rPr>
                <a:t>4</a:t>
              </a:r>
              <a:endParaRPr lang="ko-KR" altLang="en-US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4924242" y="1223112"/>
            <a:ext cx="3499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924242" y="2132089"/>
            <a:ext cx="3499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924242" y="3041066"/>
            <a:ext cx="3499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924242" y="3950043"/>
            <a:ext cx="3499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 Placeholder 4"/>
          <p:cNvSpPr txBox="1">
            <a:spLocks/>
          </p:cNvSpPr>
          <p:nvPr/>
        </p:nvSpPr>
        <p:spPr>
          <a:xfrm>
            <a:off x="1619672" y="699542"/>
            <a:ext cx="7524328" cy="2634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This text can be replaced with your own text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2745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1427950" y="1349355"/>
            <a:ext cx="3744416" cy="3306604"/>
            <a:chOff x="2166950" y="1239188"/>
            <a:chExt cx="3298100" cy="3348192"/>
          </a:xfrm>
        </p:grpSpPr>
        <p:sp>
          <p:nvSpPr>
            <p:cNvPr id="7" name="Flowchart: Extract 6"/>
            <p:cNvSpPr/>
            <p:nvPr/>
          </p:nvSpPr>
          <p:spPr>
            <a:xfrm>
              <a:off x="3006000" y="1239188"/>
              <a:ext cx="1620000" cy="1620000"/>
            </a:xfrm>
            <a:prstGeom prst="flowChartExtra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Flowchart: Extract 11"/>
            <p:cNvSpPr/>
            <p:nvPr/>
          </p:nvSpPr>
          <p:spPr>
            <a:xfrm>
              <a:off x="2166950" y="2967380"/>
              <a:ext cx="1620000" cy="1620000"/>
            </a:xfrm>
            <a:prstGeom prst="flowChartExtra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Flowchart: Extract 12"/>
            <p:cNvSpPr/>
            <p:nvPr/>
          </p:nvSpPr>
          <p:spPr>
            <a:xfrm>
              <a:off x="3845050" y="2967380"/>
              <a:ext cx="1620000" cy="1620000"/>
            </a:xfrm>
            <a:prstGeom prst="flowChartExtra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Flowchart: Merge 13"/>
            <p:cNvSpPr/>
            <p:nvPr/>
          </p:nvSpPr>
          <p:spPr>
            <a:xfrm>
              <a:off x="3060000" y="2942888"/>
              <a:ext cx="1512000" cy="1512000"/>
            </a:xfrm>
            <a:prstGeom prst="flowChartMerg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6" name="Text Placeholder 13"/>
          <p:cNvSpPr txBox="1">
            <a:spLocks/>
          </p:cNvSpPr>
          <p:nvPr/>
        </p:nvSpPr>
        <p:spPr>
          <a:xfrm>
            <a:off x="705935" y="1328340"/>
            <a:ext cx="2293105" cy="73935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5935" y="1958270"/>
            <a:ext cx="1777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Rounded Rectangle 27"/>
          <p:cNvSpPr/>
          <p:nvPr/>
        </p:nvSpPr>
        <p:spPr>
          <a:xfrm>
            <a:off x="4043452" y="3965355"/>
            <a:ext cx="418599" cy="32154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ounded Rectangle 7"/>
          <p:cNvSpPr/>
          <p:nvPr/>
        </p:nvSpPr>
        <p:spPr>
          <a:xfrm>
            <a:off x="2125640" y="3946098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4396180" y="2293034"/>
            <a:ext cx="5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80984" y="228371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80984" y="350785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4895795" y="2283718"/>
            <a:ext cx="1404398" cy="1045551"/>
            <a:chOff x="1472558" y="998559"/>
            <a:chExt cx="2765965" cy="1045551"/>
          </a:xfrm>
        </p:grpSpPr>
        <p:sp>
          <p:nvSpPr>
            <p:cNvPr id="26" name="TextBox 25"/>
            <p:cNvSpPr txBox="1"/>
            <p:nvPr/>
          </p:nvSpPr>
          <p:spPr>
            <a:xfrm>
              <a:off x="1472558" y="1213113"/>
              <a:ext cx="27659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980598" y="2283718"/>
            <a:ext cx="1404398" cy="1045551"/>
            <a:chOff x="1472558" y="998559"/>
            <a:chExt cx="2765965" cy="1045551"/>
          </a:xfrm>
        </p:grpSpPr>
        <p:sp>
          <p:nvSpPr>
            <p:cNvPr id="29" name="TextBox 28"/>
            <p:cNvSpPr txBox="1"/>
            <p:nvPr/>
          </p:nvSpPr>
          <p:spPr>
            <a:xfrm>
              <a:off x="1472558" y="1213113"/>
              <a:ext cx="27659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980598" y="3507854"/>
            <a:ext cx="1404398" cy="1045551"/>
            <a:chOff x="1472558" y="998559"/>
            <a:chExt cx="2765965" cy="1045551"/>
          </a:xfrm>
        </p:grpSpPr>
        <p:sp>
          <p:nvSpPr>
            <p:cNvPr id="32" name="TextBox 31"/>
            <p:cNvSpPr txBox="1"/>
            <p:nvPr/>
          </p:nvSpPr>
          <p:spPr>
            <a:xfrm>
              <a:off x="1472558" y="1213113"/>
              <a:ext cx="27659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4637686" y="1349355"/>
            <a:ext cx="3585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34" name="Oval 21"/>
          <p:cNvSpPr>
            <a:spLocks noChangeAspect="1"/>
          </p:cNvSpPr>
          <p:nvPr/>
        </p:nvSpPr>
        <p:spPr>
          <a:xfrm>
            <a:off x="3014657" y="3255132"/>
            <a:ext cx="571001" cy="57577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Rectangle 16"/>
          <p:cNvSpPr/>
          <p:nvPr/>
        </p:nvSpPr>
        <p:spPr>
          <a:xfrm>
            <a:off x="3095211" y="2264852"/>
            <a:ext cx="444052" cy="291837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0595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9792" y="3291830"/>
            <a:ext cx="1733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모바일 이미지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anchor="ctr"/>
          <a:lstStyle/>
          <a:p>
            <a:pPr algn="l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  Image</a:t>
            </a:r>
            <a:r>
              <a:rPr lang="en-US" altLang="ko-KR" sz="3600" b="1" dirty="0">
                <a:cs typeface="Arial" pitchFamily="34" charset="0"/>
              </a:rPr>
              <a:t> &amp; </a:t>
            </a:r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Content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271134" y="1340867"/>
            <a:ext cx="538036" cy="538036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5271134" y="2249844"/>
            <a:ext cx="538036" cy="538036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271134" y="3158821"/>
            <a:ext cx="538036" cy="538036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5271134" y="4067798"/>
            <a:ext cx="538036" cy="538036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96778" y="1286720"/>
            <a:ext cx="2527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896778" y="2195697"/>
            <a:ext cx="2527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896778" y="3104674"/>
            <a:ext cx="2527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896778" y="4013651"/>
            <a:ext cx="2527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Oval 21"/>
          <p:cNvSpPr>
            <a:spLocks noChangeAspect="1"/>
          </p:cNvSpPr>
          <p:nvPr/>
        </p:nvSpPr>
        <p:spPr>
          <a:xfrm>
            <a:off x="5377511" y="1445885"/>
            <a:ext cx="325283" cy="32800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Rectangle 9"/>
          <p:cNvSpPr/>
          <p:nvPr/>
        </p:nvSpPr>
        <p:spPr>
          <a:xfrm>
            <a:off x="5393999" y="2382050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Rounded Rectangle 27"/>
          <p:cNvSpPr/>
          <p:nvPr/>
        </p:nvSpPr>
        <p:spPr>
          <a:xfrm>
            <a:off x="5377537" y="4211906"/>
            <a:ext cx="325230" cy="2498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Rounded Rectangle 7"/>
          <p:cNvSpPr/>
          <p:nvPr/>
        </p:nvSpPr>
        <p:spPr>
          <a:xfrm>
            <a:off x="5394057" y="3295448"/>
            <a:ext cx="306820" cy="26478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TextBox 35"/>
          <p:cNvSpPr txBox="1"/>
          <p:nvPr/>
        </p:nvSpPr>
        <p:spPr>
          <a:xfrm>
            <a:off x="1282492" y="4083918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57331C1-790B-4813-B307-5663001090D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41894267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Quad Arrow 6"/>
          <p:cNvSpPr/>
          <p:nvPr/>
        </p:nvSpPr>
        <p:spPr>
          <a:xfrm>
            <a:off x="899592" y="1325260"/>
            <a:ext cx="3738094" cy="3342342"/>
          </a:xfrm>
          <a:prstGeom prst="quadArrow">
            <a:avLst>
              <a:gd name="adj1" fmla="val 3495"/>
              <a:gd name="adj2" fmla="val 4359"/>
              <a:gd name="adj3" fmla="val 565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2909724" y="1666126"/>
            <a:ext cx="1440000" cy="1188000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1187624" y="1666126"/>
            <a:ext cx="1440000" cy="1188000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1187624" y="3147814"/>
            <a:ext cx="1440000" cy="1188000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2909724" y="3147814"/>
            <a:ext cx="1440000" cy="1188000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421449" y="2121626"/>
            <a:ext cx="972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43549" y="2121625"/>
            <a:ext cx="972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43549" y="3603314"/>
            <a:ext cx="972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21449" y="3603313"/>
            <a:ext cx="972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76056" y="2811765"/>
            <a:ext cx="1296144" cy="369332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48264" y="2811765"/>
            <a:ext cx="1296144" cy="369332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4932040" y="1771711"/>
            <a:ext cx="1584176" cy="713152"/>
            <a:chOff x="5004048" y="1666126"/>
            <a:chExt cx="1584176" cy="713152"/>
          </a:xfrm>
        </p:grpSpPr>
        <p:sp>
          <p:nvSpPr>
            <p:cNvPr id="20" name="TextBox 19"/>
            <p:cNvSpPr txBox="1"/>
            <p:nvPr/>
          </p:nvSpPr>
          <p:spPr>
            <a:xfrm>
              <a:off x="5004048" y="1880680"/>
              <a:ext cx="1584176" cy="498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 Designed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004048" y="1666126"/>
              <a:ext cx="15841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804248" y="1771711"/>
            <a:ext cx="1584176" cy="713152"/>
            <a:chOff x="5004048" y="1666126"/>
            <a:chExt cx="1584176" cy="713152"/>
          </a:xfrm>
        </p:grpSpPr>
        <p:sp>
          <p:nvSpPr>
            <p:cNvPr id="24" name="TextBox 23"/>
            <p:cNvSpPr txBox="1"/>
            <p:nvPr/>
          </p:nvSpPr>
          <p:spPr>
            <a:xfrm>
              <a:off x="5004048" y="1880680"/>
              <a:ext cx="1584176" cy="498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 Designed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004048" y="1666126"/>
              <a:ext cx="15841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834576" y="3541245"/>
            <a:ext cx="3585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711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r>
              <a:rPr lang="en-US" altLang="ko-KR" dirty="0">
                <a:solidFill>
                  <a:schemeClr val="accent1"/>
                </a:solidFill>
              </a:rPr>
              <a:t>Table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629396"/>
              </p:ext>
            </p:extLst>
          </p:nvPr>
        </p:nvGraphicFramePr>
        <p:xfrm>
          <a:off x="780928" y="1260000"/>
          <a:ext cx="7713516" cy="34638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83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3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83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83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29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9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9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9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9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9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9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9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52108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6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 Image</a:t>
            </a:r>
            <a:r>
              <a:rPr lang="en-US" altLang="ko-KR" dirty="0"/>
              <a:t> &amp; </a:t>
            </a:r>
            <a:r>
              <a:rPr lang="en-US" altLang="ko-KR" dirty="0">
                <a:solidFill>
                  <a:schemeClr val="accent1"/>
                </a:solidFill>
              </a:rPr>
              <a:t>Content 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1084867" y="3951510"/>
            <a:ext cx="1224136" cy="676219"/>
            <a:chOff x="1472558" y="998559"/>
            <a:chExt cx="2765965" cy="676219"/>
          </a:xfrm>
        </p:grpSpPr>
        <p:sp>
          <p:nvSpPr>
            <p:cNvPr id="54" name="TextBox 53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3074086" y="1272210"/>
            <a:ext cx="1224136" cy="676219"/>
            <a:chOff x="1472558" y="998559"/>
            <a:chExt cx="2765965" cy="676219"/>
          </a:xfrm>
        </p:grpSpPr>
        <p:sp>
          <p:nvSpPr>
            <p:cNvPr id="57" name="TextBox 56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7052525" y="1535940"/>
            <a:ext cx="1224136" cy="676219"/>
            <a:chOff x="1472558" y="998559"/>
            <a:chExt cx="2765965" cy="676219"/>
          </a:xfrm>
        </p:grpSpPr>
        <p:sp>
          <p:nvSpPr>
            <p:cNvPr id="60" name="TextBox 59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5063305" y="3761062"/>
            <a:ext cx="1224136" cy="676219"/>
            <a:chOff x="1472558" y="998559"/>
            <a:chExt cx="2765965" cy="676219"/>
          </a:xfrm>
        </p:grpSpPr>
        <p:sp>
          <p:nvSpPr>
            <p:cNvPr id="63" name="TextBox 62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2769110" y="1378548"/>
            <a:ext cx="305045" cy="305045"/>
            <a:chOff x="5508104" y="555526"/>
            <a:chExt cx="360040" cy="360040"/>
          </a:xfrm>
        </p:grpSpPr>
        <p:sp>
          <p:nvSpPr>
            <p:cNvPr id="74" name="Oval 73"/>
            <p:cNvSpPr/>
            <p:nvPr/>
          </p:nvSpPr>
          <p:spPr>
            <a:xfrm>
              <a:off x="5508104" y="555526"/>
              <a:ext cx="360040" cy="36004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L-Shape 74"/>
            <p:cNvSpPr/>
            <p:nvPr/>
          </p:nvSpPr>
          <p:spPr>
            <a:xfrm rot="2700000">
              <a:off x="5610142" y="633711"/>
              <a:ext cx="203670" cy="203670"/>
            </a:xfrm>
            <a:prstGeom prst="corner">
              <a:avLst>
                <a:gd name="adj1" fmla="val 32966"/>
                <a:gd name="adj2" fmla="val 3470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6747686" y="1626938"/>
            <a:ext cx="305045" cy="305045"/>
            <a:chOff x="5508104" y="555526"/>
            <a:chExt cx="360040" cy="360040"/>
          </a:xfrm>
        </p:grpSpPr>
        <p:sp>
          <p:nvSpPr>
            <p:cNvPr id="78" name="Oval 77"/>
            <p:cNvSpPr/>
            <p:nvPr/>
          </p:nvSpPr>
          <p:spPr>
            <a:xfrm>
              <a:off x="5508104" y="555526"/>
              <a:ext cx="360040" cy="3600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L-Shape 78"/>
            <p:cNvSpPr/>
            <p:nvPr/>
          </p:nvSpPr>
          <p:spPr>
            <a:xfrm rot="2700000">
              <a:off x="5610142" y="633711"/>
              <a:ext cx="203670" cy="203670"/>
            </a:xfrm>
            <a:prstGeom prst="corner">
              <a:avLst>
                <a:gd name="adj1" fmla="val 32966"/>
                <a:gd name="adj2" fmla="val 3470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4758398" y="3761062"/>
            <a:ext cx="305045" cy="305045"/>
            <a:chOff x="5508104" y="555526"/>
            <a:chExt cx="360040" cy="360040"/>
          </a:xfrm>
        </p:grpSpPr>
        <p:sp>
          <p:nvSpPr>
            <p:cNvPr id="81" name="Oval 80"/>
            <p:cNvSpPr/>
            <p:nvPr/>
          </p:nvSpPr>
          <p:spPr>
            <a:xfrm>
              <a:off x="5508104" y="555526"/>
              <a:ext cx="360040" cy="3600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L-Shape 81"/>
            <p:cNvSpPr/>
            <p:nvPr/>
          </p:nvSpPr>
          <p:spPr>
            <a:xfrm rot="2700000">
              <a:off x="5610142" y="633711"/>
              <a:ext cx="203670" cy="203670"/>
            </a:xfrm>
            <a:prstGeom prst="corner">
              <a:avLst>
                <a:gd name="adj1" fmla="val 32966"/>
                <a:gd name="adj2" fmla="val 3470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779822" y="3951510"/>
            <a:ext cx="305045" cy="305045"/>
            <a:chOff x="5508104" y="555526"/>
            <a:chExt cx="360040" cy="360040"/>
          </a:xfrm>
        </p:grpSpPr>
        <p:sp>
          <p:nvSpPr>
            <p:cNvPr id="84" name="Oval 83"/>
            <p:cNvSpPr/>
            <p:nvPr/>
          </p:nvSpPr>
          <p:spPr>
            <a:xfrm>
              <a:off x="5508104" y="555526"/>
              <a:ext cx="360040" cy="3600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L-Shape 84"/>
            <p:cNvSpPr/>
            <p:nvPr/>
          </p:nvSpPr>
          <p:spPr>
            <a:xfrm rot="2700000">
              <a:off x="5610142" y="633711"/>
              <a:ext cx="203670" cy="203670"/>
            </a:xfrm>
            <a:prstGeom prst="corner">
              <a:avLst>
                <a:gd name="adj1" fmla="val 32966"/>
                <a:gd name="adj2" fmla="val 3470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2AAB7F6-990B-40A7-9607-07B117E206C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8ACE076-5F35-4078-BE40-A407EA7DF6F7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10673E93-A5E7-467D-A0C7-7869663687D3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12779EF3-1DC1-4B53-96E7-CE6E037FAF1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2264464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val 45"/>
          <p:cNvSpPr/>
          <p:nvPr/>
        </p:nvSpPr>
        <p:spPr>
          <a:xfrm>
            <a:off x="2932411" y="1321736"/>
            <a:ext cx="3237359" cy="3237359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 Infographic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grpSp>
        <p:nvGrpSpPr>
          <p:cNvPr id="35" name="Group 34"/>
          <p:cNvGrpSpPr/>
          <p:nvPr/>
        </p:nvGrpSpPr>
        <p:grpSpPr>
          <a:xfrm>
            <a:off x="3808790" y="2174206"/>
            <a:ext cx="1493952" cy="1493952"/>
            <a:chOff x="7092280" y="2517710"/>
            <a:chExt cx="971680" cy="971680"/>
          </a:xfrm>
        </p:grpSpPr>
        <p:sp>
          <p:nvSpPr>
            <p:cNvPr id="36" name="Oval 35"/>
            <p:cNvSpPr/>
            <p:nvPr/>
          </p:nvSpPr>
          <p:spPr>
            <a:xfrm>
              <a:off x="7092280" y="2517710"/>
              <a:ext cx="971680" cy="971680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7170399" y="2595829"/>
              <a:ext cx="815441" cy="81544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8" name="Block Arc 14"/>
          <p:cNvSpPr/>
          <p:nvPr/>
        </p:nvSpPr>
        <p:spPr>
          <a:xfrm rot="16200000">
            <a:off x="4159627" y="2521879"/>
            <a:ext cx="798080" cy="79860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5176942" y="3888146"/>
            <a:ext cx="693414" cy="69341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Oval 39"/>
          <p:cNvSpPr/>
          <p:nvPr/>
        </p:nvSpPr>
        <p:spPr>
          <a:xfrm>
            <a:off x="3259392" y="3888146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Oval 40"/>
          <p:cNvSpPr/>
          <p:nvPr/>
        </p:nvSpPr>
        <p:spPr>
          <a:xfrm>
            <a:off x="2555776" y="2569331"/>
            <a:ext cx="693414" cy="69341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Oval 41"/>
          <p:cNvSpPr/>
          <p:nvPr/>
        </p:nvSpPr>
        <p:spPr>
          <a:xfrm>
            <a:off x="3259392" y="1250516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Oval 42"/>
          <p:cNvSpPr/>
          <p:nvPr/>
        </p:nvSpPr>
        <p:spPr>
          <a:xfrm>
            <a:off x="5176942" y="1250516"/>
            <a:ext cx="693414" cy="69341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Oval 43"/>
          <p:cNvSpPr/>
          <p:nvPr/>
        </p:nvSpPr>
        <p:spPr>
          <a:xfrm>
            <a:off x="5868144" y="2569331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Oval 21"/>
          <p:cNvSpPr>
            <a:spLocks noChangeAspect="1"/>
          </p:cNvSpPr>
          <p:nvPr/>
        </p:nvSpPr>
        <p:spPr>
          <a:xfrm>
            <a:off x="3396176" y="1386141"/>
            <a:ext cx="418667" cy="42216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" name="Rounded Rectangle 27"/>
          <p:cNvSpPr/>
          <p:nvPr/>
        </p:nvSpPr>
        <p:spPr>
          <a:xfrm>
            <a:off x="3396799" y="4074083"/>
            <a:ext cx="418599" cy="32154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0" name="Rounded Rectangle 7"/>
          <p:cNvSpPr/>
          <p:nvPr/>
        </p:nvSpPr>
        <p:spPr>
          <a:xfrm>
            <a:off x="2705031" y="2745639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Rectangle 9"/>
          <p:cNvSpPr/>
          <p:nvPr/>
        </p:nvSpPr>
        <p:spPr>
          <a:xfrm>
            <a:off x="6026759" y="2739967"/>
            <a:ext cx="376185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Rounded Rectangle 7"/>
          <p:cNvSpPr/>
          <p:nvPr/>
        </p:nvSpPr>
        <p:spPr>
          <a:xfrm>
            <a:off x="5408279" y="4035195"/>
            <a:ext cx="230741" cy="399316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54" name="Group 53"/>
          <p:cNvGrpSpPr/>
          <p:nvPr/>
        </p:nvGrpSpPr>
        <p:grpSpPr>
          <a:xfrm>
            <a:off x="1008844" y="1135558"/>
            <a:ext cx="2091091" cy="923330"/>
            <a:chOff x="2113657" y="4283314"/>
            <a:chExt cx="2120135" cy="923330"/>
          </a:xfrm>
        </p:grpSpPr>
        <p:sp>
          <p:nvSpPr>
            <p:cNvPr id="55" name="TextBox 54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323528" y="2466386"/>
            <a:ext cx="2091091" cy="923330"/>
            <a:chOff x="2113657" y="4283314"/>
            <a:chExt cx="2120135" cy="923330"/>
          </a:xfrm>
        </p:grpSpPr>
        <p:sp>
          <p:nvSpPr>
            <p:cNvPr id="58" name="TextBox 57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1008844" y="3773188"/>
            <a:ext cx="2091091" cy="923330"/>
            <a:chOff x="2113657" y="4283314"/>
            <a:chExt cx="2120135" cy="923330"/>
          </a:xfrm>
        </p:grpSpPr>
        <p:sp>
          <p:nvSpPr>
            <p:cNvPr id="61" name="TextBox 60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6121412" y="1131590"/>
            <a:ext cx="2091091" cy="923330"/>
            <a:chOff x="2113657" y="4283314"/>
            <a:chExt cx="2120135" cy="923330"/>
          </a:xfrm>
        </p:grpSpPr>
        <p:sp>
          <p:nvSpPr>
            <p:cNvPr id="64" name="TextBox 63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6660232" y="2462418"/>
            <a:ext cx="2091091" cy="923330"/>
            <a:chOff x="2113657" y="4283314"/>
            <a:chExt cx="2120135" cy="923330"/>
          </a:xfrm>
        </p:grpSpPr>
        <p:sp>
          <p:nvSpPr>
            <p:cNvPr id="67" name="TextBox 66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6121412" y="3769220"/>
            <a:ext cx="2091091" cy="923330"/>
            <a:chOff x="2113657" y="4283314"/>
            <a:chExt cx="2120135" cy="923330"/>
          </a:xfrm>
        </p:grpSpPr>
        <p:sp>
          <p:nvSpPr>
            <p:cNvPr id="70" name="TextBox 69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Rectangle 23"/>
          <p:cNvSpPr/>
          <p:nvPr/>
        </p:nvSpPr>
        <p:spPr>
          <a:xfrm>
            <a:off x="5300490" y="1454502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85172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" name="그룹 296">
            <a:extLst>
              <a:ext uri="{FF2B5EF4-FFF2-40B4-BE49-F238E27FC236}">
                <a16:creationId xmlns:a16="http://schemas.microsoft.com/office/drawing/2014/main" id="{D7F44ED2-A650-4761-8BF0-BCA57FDD9939}"/>
              </a:ext>
            </a:extLst>
          </p:cNvPr>
          <p:cNvGrpSpPr/>
          <p:nvPr/>
        </p:nvGrpSpPr>
        <p:grpSpPr>
          <a:xfrm>
            <a:off x="2377981" y="1298157"/>
            <a:ext cx="5997577" cy="3498892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326" name="Freeform 8">
              <a:extLst>
                <a:ext uri="{FF2B5EF4-FFF2-40B4-BE49-F238E27FC236}">
                  <a16:creationId xmlns:a16="http://schemas.microsoft.com/office/drawing/2014/main" id="{C3B3FAD8-64A8-436B-AC4D-186D6781DE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7" name="Freeform 9">
              <a:extLst>
                <a:ext uri="{FF2B5EF4-FFF2-40B4-BE49-F238E27FC236}">
                  <a16:creationId xmlns:a16="http://schemas.microsoft.com/office/drawing/2014/main" id="{97B0539C-386C-4D97-BE1E-2DF1955A22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8" name="Freeform 10">
              <a:extLst>
                <a:ext uri="{FF2B5EF4-FFF2-40B4-BE49-F238E27FC236}">
                  <a16:creationId xmlns:a16="http://schemas.microsoft.com/office/drawing/2014/main" id="{D4CB02D9-4AD3-4FA4-A08B-10D2838734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9" name="Freeform 11">
              <a:extLst>
                <a:ext uri="{FF2B5EF4-FFF2-40B4-BE49-F238E27FC236}">
                  <a16:creationId xmlns:a16="http://schemas.microsoft.com/office/drawing/2014/main" id="{39D4B937-FA00-44A1-8767-EF69E54747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1"/>
                </a:solidFill>
              </a:rPr>
              <a:t>Worldmap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Infographic</a:t>
            </a:r>
            <a:endParaRPr lang="ko-KR" altLang="en-US" dirty="0"/>
          </a:p>
        </p:txBody>
      </p:sp>
      <p:sp>
        <p:nvSpPr>
          <p:cNvPr id="285" name="Oval 284"/>
          <p:cNvSpPr/>
          <p:nvPr/>
        </p:nvSpPr>
        <p:spPr>
          <a:xfrm>
            <a:off x="2747346" y="979145"/>
            <a:ext cx="897680" cy="8976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6" name="Oval 285"/>
          <p:cNvSpPr/>
          <p:nvPr/>
        </p:nvSpPr>
        <p:spPr>
          <a:xfrm>
            <a:off x="6126682" y="1020199"/>
            <a:ext cx="758707" cy="75870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7" name="Oval 286"/>
          <p:cNvSpPr/>
          <p:nvPr/>
        </p:nvSpPr>
        <p:spPr>
          <a:xfrm>
            <a:off x="4839315" y="2338526"/>
            <a:ext cx="701783" cy="70178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8" name="Oval 287"/>
          <p:cNvSpPr/>
          <p:nvPr/>
        </p:nvSpPr>
        <p:spPr>
          <a:xfrm>
            <a:off x="7705196" y="3043017"/>
            <a:ext cx="701783" cy="70178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9" name="Oval 288"/>
          <p:cNvSpPr/>
          <p:nvPr/>
        </p:nvSpPr>
        <p:spPr>
          <a:xfrm>
            <a:off x="3130107" y="3311737"/>
            <a:ext cx="758707" cy="7587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0" name="TextBox 289"/>
          <p:cNvSpPr txBox="1"/>
          <p:nvPr/>
        </p:nvSpPr>
        <p:spPr>
          <a:xfrm>
            <a:off x="720001" y="3003798"/>
            <a:ext cx="1907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 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1" name="TextBox 290"/>
          <p:cNvSpPr txBox="1"/>
          <p:nvPr/>
        </p:nvSpPr>
        <p:spPr>
          <a:xfrm>
            <a:off x="2719898" y="1197152"/>
            <a:ext cx="935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25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2" name="TextBox 291"/>
          <p:cNvSpPr txBox="1"/>
          <p:nvPr/>
        </p:nvSpPr>
        <p:spPr>
          <a:xfrm>
            <a:off x="4775099" y="2472110"/>
            <a:ext cx="81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10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8" name="TextBox 297"/>
          <p:cNvSpPr txBox="1"/>
          <p:nvPr/>
        </p:nvSpPr>
        <p:spPr>
          <a:xfrm>
            <a:off x="6099554" y="1190605"/>
            <a:ext cx="81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9" name="TextBox 298"/>
          <p:cNvSpPr txBox="1"/>
          <p:nvPr/>
        </p:nvSpPr>
        <p:spPr>
          <a:xfrm>
            <a:off x="3115742" y="3491035"/>
            <a:ext cx="81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15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0" name="TextBox 299"/>
          <p:cNvSpPr txBox="1"/>
          <p:nvPr/>
        </p:nvSpPr>
        <p:spPr>
          <a:xfrm>
            <a:off x="7649606" y="3166544"/>
            <a:ext cx="81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10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302" name="Straight Arrow Connector 301"/>
          <p:cNvCxnSpPr>
            <a:stCxn id="285" idx="4"/>
          </p:cNvCxnSpPr>
          <p:nvPr/>
        </p:nvCxnSpPr>
        <p:spPr>
          <a:xfrm>
            <a:off x="3196186" y="1876825"/>
            <a:ext cx="148214" cy="406893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Straight Arrow Connector 304"/>
          <p:cNvCxnSpPr>
            <a:stCxn id="287" idx="4"/>
          </p:cNvCxnSpPr>
          <p:nvPr/>
        </p:nvCxnSpPr>
        <p:spPr>
          <a:xfrm>
            <a:off x="5190207" y="3040309"/>
            <a:ext cx="350891" cy="704491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Straight Arrow Connector 307"/>
          <p:cNvCxnSpPr>
            <a:stCxn id="288" idx="3"/>
          </p:cNvCxnSpPr>
          <p:nvPr/>
        </p:nvCxnSpPr>
        <p:spPr>
          <a:xfrm flipH="1">
            <a:off x="7524328" y="3642026"/>
            <a:ext cx="283642" cy="5139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Straight Arrow Connector 311"/>
          <p:cNvCxnSpPr>
            <a:stCxn id="286" idx="4"/>
          </p:cNvCxnSpPr>
          <p:nvPr/>
        </p:nvCxnSpPr>
        <p:spPr>
          <a:xfrm>
            <a:off x="6506036" y="1778906"/>
            <a:ext cx="226204" cy="1224644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Arrow Connector 314"/>
          <p:cNvCxnSpPr/>
          <p:nvPr/>
        </p:nvCxnSpPr>
        <p:spPr>
          <a:xfrm>
            <a:off x="3888814" y="3789895"/>
            <a:ext cx="395155" cy="205018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0" name="Group 319"/>
          <p:cNvGrpSpPr/>
          <p:nvPr/>
        </p:nvGrpSpPr>
        <p:grpSpPr>
          <a:xfrm>
            <a:off x="720001" y="2080271"/>
            <a:ext cx="1584176" cy="713152"/>
            <a:chOff x="5004048" y="1666126"/>
            <a:chExt cx="1584176" cy="713152"/>
          </a:xfrm>
        </p:grpSpPr>
        <p:sp>
          <p:nvSpPr>
            <p:cNvPr id="321" name="TextBox 320"/>
            <p:cNvSpPr txBox="1"/>
            <p:nvPr/>
          </p:nvSpPr>
          <p:spPr>
            <a:xfrm>
              <a:off x="5004048" y="1880680"/>
              <a:ext cx="1584176" cy="498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 Designed</a:t>
              </a:r>
            </a:p>
          </p:txBody>
        </p:sp>
        <p:sp>
          <p:nvSpPr>
            <p:cNvPr id="322" name="TextBox 321"/>
            <p:cNvSpPr txBox="1"/>
            <p:nvPr/>
          </p:nvSpPr>
          <p:spPr>
            <a:xfrm>
              <a:off x="5004048" y="1666126"/>
              <a:ext cx="15841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06015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 Worldmap </a:t>
            </a:r>
            <a:r>
              <a:rPr lang="en-US" altLang="ko-KR" dirty="0"/>
              <a:t>Infographic</a:t>
            </a:r>
            <a:endParaRPr lang="ko-KR" altLang="en-US" dirty="0"/>
          </a:p>
        </p:txBody>
      </p:sp>
      <p:sp>
        <p:nvSpPr>
          <p:cNvPr id="8" name="Freeform 9"/>
          <p:cNvSpPr>
            <a:spLocks noEditPoints="1"/>
          </p:cNvSpPr>
          <p:nvPr/>
        </p:nvSpPr>
        <p:spPr bwMode="auto">
          <a:xfrm>
            <a:off x="611560" y="1498909"/>
            <a:ext cx="4338608" cy="2657018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292080" y="1275606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70%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92080" y="2075825"/>
            <a:ext cx="3131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 . Easy to change colors, photos and Text.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92080" y="3003549"/>
            <a:ext cx="3131920" cy="1720315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5760172" y="3762501"/>
            <a:ext cx="2195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Rounded Rectangle 27"/>
          <p:cNvSpPr/>
          <p:nvPr/>
        </p:nvSpPr>
        <p:spPr>
          <a:xfrm>
            <a:off x="6648740" y="3280952"/>
            <a:ext cx="418599" cy="32154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2555776" y="2932113"/>
            <a:ext cx="720080" cy="720080"/>
          </a:xfrm>
          <a:prstGeom prst="ellips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827584" y="2467378"/>
            <a:ext cx="576064" cy="576064"/>
          </a:xfrm>
          <a:prstGeom prst="ellipse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2375835" y="1839039"/>
            <a:ext cx="372671" cy="372671"/>
          </a:xfrm>
          <a:prstGeom prst="ellipse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483768" y="1253504"/>
            <a:ext cx="1296144" cy="369332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20355" y="4224166"/>
            <a:ext cx="1296144" cy="369332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5576" y="3786993"/>
            <a:ext cx="1296144" cy="369332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20" name="Straight Arrow Connector 19"/>
          <p:cNvCxnSpPr>
            <a:stCxn id="14" idx="5"/>
            <a:endCxn id="18" idx="0"/>
          </p:cNvCxnSpPr>
          <p:nvPr/>
        </p:nvCxnSpPr>
        <p:spPr>
          <a:xfrm>
            <a:off x="3170403" y="3546740"/>
            <a:ext cx="398024" cy="677426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6" idx="6"/>
            <a:endCxn id="17" idx="2"/>
          </p:cNvCxnSpPr>
          <p:nvPr/>
        </p:nvCxnSpPr>
        <p:spPr>
          <a:xfrm flipV="1">
            <a:off x="2748506" y="1622836"/>
            <a:ext cx="383334" cy="402539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19" idx="0"/>
          </p:cNvCxnSpPr>
          <p:nvPr/>
        </p:nvCxnSpPr>
        <p:spPr>
          <a:xfrm>
            <a:off x="1115616" y="3043442"/>
            <a:ext cx="288032" cy="743551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60079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Columns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950834" y="1351177"/>
            <a:ext cx="2880320" cy="3179419"/>
            <a:chOff x="515169" y="2020164"/>
            <a:chExt cx="2585081" cy="3179419"/>
          </a:xfrm>
        </p:grpSpPr>
        <p:sp>
          <p:nvSpPr>
            <p:cNvPr id="5" name="TextBox 4"/>
            <p:cNvSpPr txBox="1"/>
            <p:nvPr/>
          </p:nvSpPr>
          <p:spPr>
            <a:xfrm>
              <a:off x="515169" y="2337261"/>
              <a:ext cx="2585081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Easy to change colors, photos and Text.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15169" y="2020164"/>
              <a:ext cx="2585081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342417" y="1351177"/>
            <a:ext cx="2880320" cy="3179419"/>
            <a:chOff x="3316274" y="2010639"/>
            <a:chExt cx="2585081" cy="3179419"/>
          </a:xfrm>
        </p:grpSpPr>
        <p:sp>
          <p:nvSpPr>
            <p:cNvPr id="8" name="TextBox 7"/>
            <p:cNvSpPr txBox="1"/>
            <p:nvPr/>
          </p:nvSpPr>
          <p:spPr>
            <a:xfrm>
              <a:off x="3316274" y="2327736"/>
              <a:ext cx="2585081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Easy to change colors, photos and Text.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316274" y="2010639"/>
              <a:ext cx="2585081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B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 Placeholder 4"/>
          <p:cNvSpPr txBox="1">
            <a:spLocks/>
          </p:cNvSpPr>
          <p:nvPr/>
        </p:nvSpPr>
        <p:spPr>
          <a:xfrm>
            <a:off x="1619672" y="699542"/>
            <a:ext cx="7524328" cy="2634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5261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Columns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1950834" y="1353234"/>
            <a:ext cx="2880320" cy="1517426"/>
            <a:chOff x="515169" y="2020164"/>
            <a:chExt cx="2585081" cy="1517426"/>
          </a:xfrm>
        </p:grpSpPr>
        <p:sp>
          <p:nvSpPr>
            <p:cNvPr id="17" name="TextBox 16"/>
            <p:cNvSpPr txBox="1"/>
            <p:nvPr/>
          </p:nvSpPr>
          <p:spPr>
            <a:xfrm>
              <a:off x="515169" y="2337261"/>
              <a:ext cx="258508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15169" y="2020164"/>
              <a:ext cx="2585081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342417" y="1353234"/>
            <a:ext cx="2880320" cy="1517426"/>
            <a:chOff x="3316274" y="2010639"/>
            <a:chExt cx="2585081" cy="1517426"/>
          </a:xfrm>
        </p:grpSpPr>
        <p:sp>
          <p:nvSpPr>
            <p:cNvPr id="20" name="TextBox 19"/>
            <p:cNvSpPr txBox="1"/>
            <p:nvPr/>
          </p:nvSpPr>
          <p:spPr>
            <a:xfrm>
              <a:off x="3316274" y="2327736"/>
              <a:ext cx="258508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16274" y="2010639"/>
              <a:ext cx="2585081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B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950834" y="3092493"/>
            <a:ext cx="2880320" cy="1517426"/>
            <a:chOff x="515169" y="2020164"/>
            <a:chExt cx="2585081" cy="1517426"/>
          </a:xfrm>
        </p:grpSpPr>
        <p:sp>
          <p:nvSpPr>
            <p:cNvPr id="23" name="TextBox 22"/>
            <p:cNvSpPr txBox="1"/>
            <p:nvPr/>
          </p:nvSpPr>
          <p:spPr>
            <a:xfrm>
              <a:off x="515169" y="2337261"/>
              <a:ext cx="258508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15169" y="2020164"/>
              <a:ext cx="2585081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C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342417" y="3092493"/>
            <a:ext cx="2880320" cy="1517426"/>
            <a:chOff x="3316274" y="2010639"/>
            <a:chExt cx="2585081" cy="1517426"/>
          </a:xfrm>
        </p:grpSpPr>
        <p:sp>
          <p:nvSpPr>
            <p:cNvPr id="26" name="TextBox 25"/>
            <p:cNvSpPr txBox="1"/>
            <p:nvPr/>
          </p:nvSpPr>
          <p:spPr>
            <a:xfrm>
              <a:off x="3316274" y="2327736"/>
              <a:ext cx="258508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316274" y="2010639"/>
              <a:ext cx="2585081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D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Text Placeholder 4"/>
          <p:cNvSpPr txBox="1">
            <a:spLocks/>
          </p:cNvSpPr>
          <p:nvPr/>
        </p:nvSpPr>
        <p:spPr>
          <a:xfrm>
            <a:off x="1619672" y="699542"/>
            <a:ext cx="7524328" cy="2634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This text can be replaced with your own text</a:t>
            </a:r>
            <a:endParaRPr lang="ko-KR" alt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658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Placeholder 4"/>
          <p:cNvSpPr txBox="1"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text can be replaced with your own text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3640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latin typeface="+mj-lt"/>
              </a:rPr>
              <a:t>Thank you</a:t>
            </a:r>
            <a:endParaRPr lang="ko-KR" altLang="en-US" dirty="0"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latin typeface="+mn-lt"/>
              </a:rPr>
              <a:t>This text can be replaced with your own text</a:t>
            </a:r>
            <a:endParaRPr lang="ko-KR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754373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Fully Editable Icon Sets : A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8FD8057-F913-47B0-B913-3D0E2E4B5E6F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C47EB75-7F00-422B-BFB3-65AAD176FBF7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0D8D122-D700-4F8F-8531-0C0713D68EA4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1D74E9C-C38B-4B4A-8A1E-7469EF601379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2" name="Diamond 5">
            <a:extLst>
              <a:ext uri="{FF2B5EF4-FFF2-40B4-BE49-F238E27FC236}">
                <a16:creationId xmlns:a16="http://schemas.microsoft.com/office/drawing/2014/main" id="{1A5D209D-4B54-4F25-BE98-2BE66866218E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3" name="Isosceles Triangle 51">
            <a:extLst>
              <a:ext uri="{FF2B5EF4-FFF2-40B4-BE49-F238E27FC236}">
                <a16:creationId xmlns:a16="http://schemas.microsoft.com/office/drawing/2014/main" id="{6169C8DF-82FF-4D47-AEA0-1EEA7630C5E6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4" name="Isosceles Triangle 57">
            <a:extLst>
              <a:ext uri="{FF2B5EF4-FFF2-40B4-BE49-F238E27FC236}">
                <a16:creationId xmlns:a16="http://schemas.microsoft.com/office/drawing/2014/main" id="{CF1446B8-F9ED-4606-A638-D489EF22A8B1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5" name="Rectangle 7">
            <a:extLst>
              <a:ext uri="{FF2B5EF4-FFF2-40B4-BE49-F238E27FC236}">
                <a16:creationId xmlns:a16="http://schemas.microsoft.com/office/drawing/2014/main" id="{3BA58014-7A74-4D8E-8070-D07BE7CC39AF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Parallelogram 15">
            <a:extLst>
              <a:ext uri="{FF2B5EF4-FFF2-40B4-BE49-F238E27FC236}">
                <a16:creationId xmlns:a16="http://schemas.microsoft.com/office/drawing/2014/main" id="{CE96CB34-3BB5-4A93-8533-BA3DBA51CB4B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Freeform 19">
            <a:extLst>
              <a:ext uri="{FF2B5EF4-FFF2-40B4-BE49-F238E27FC236}">
                <a16:creationId xmlns:a16="http://schemas.microsoft.com/office/drawing/2014/main" id="{F7D1EACE-22BD-43BD-AF9C-815BD51F8417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30">
            <a:extLst>
              <a:ext uri="{FF2B5EF4-FFF2-40B4-BE49-F238E27FC236}">
                <a16:creationId xmlns:a16="http://schemas.microsoft.com/office/drawing/2014/main" id="{3410FFFC-E9BF-441A-8F5C-2E8156BBAE96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Rectangle 7">
            <a:extLst>
              <a:ext uri="{FF2B5EF4-FFF2-40B4-BE49-F238E27FC236}">
                <a16:creationId xmlns:a16="http://schemas.microsoft.com/office/drawing/2014/main" id="{4E6FACDF-7FE0-4C3C-9C36-4911C19AA619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Rectangle 15">
            <a:extLst>
              <a:ext uri="{FF2B5EF4-FFF2-40B4-BE49-F238E27FC236}">
                <a16:creationId xmlns:a16="http://schemas.microsoft.com/office/drawing/2014/main" id="{3E68C411-9BE7-4991-9E0C-806EDCFD8FC8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Pie 24">
            <a:extLst>
              <a:ext uri="{FF2B5EF4-FFF2-40B4-BE49-F238E27FC236}">
                <a16:creationId xmlns:a16="http://schemas.microsoft.com/office/drawing/2014/main" id="{E647FFBD-5172-4EC0-A229-F23A9A55EDC1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2" name="Parallelogram 30">
            <a:extLst>
              <a:ext uri="{FF2B5EF4-FFF2-40B4-BE49-F238E27FC236}">
                <a16:creationId xmlns:a16="http://schemas.microsoft.com/office/drawing/2014/main" id="{4D87C8D1-008B-4A24-8E78-5AE14C46D560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Block Arc 14">
            <a:extLst>
              <a:ext uri="{FF2B5EF4-FFF2-40B4-BE49-F238E27FC236}">
                <a16:creationId xmlns:a16="http://schemas.microsoft.com/office/drawing/2014/main" id="{D0E49C63-B522-4ECD-A44D-100768571906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Block Arc 41">
            <a:extLst>
              <a:ext uri="{FF2B5EF4-FFF2-40B4-BE49-F238E27FC236}">
                <a16:creationId xmlns:a16="http://schemas.microsoft.com/office/drawing/2014/main" id="{DBBF7BE6-B17E-4BD0-906E-952E9631E0EC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Right Triangle 17">
            <a:extLst>
              <a:ext uri="{FF2B5EF4-FFF2-40B4-BE49-F238E27FC236}">
                <a16:creationId xmlns:a16="http://schemas.microsoft.com/office/drawing/2014/main" id="{B459DA03-4A5B-463C-A3F6-F56CC5645262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Oval 27">
            <a:extLst>
              <a:ext uri="{FF2B5EF4-FFF2-40B4-BE49-F238E27FC236}">
                <a16:creationId xmlns:a16="http://schemas.microsoft.com/office/drawing/2014/main" id="{2C416D6E-69C9-47D2-87C8-9653612FF608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Parallelogram 15">
            <a:extLst>
              <a:ext uri="{FF2B5EF4-FFF2-40B4-BE49-F238E27FC236}">
                <a16:creationId xmlns:a16="http://schemas.microsoft.com/office/drawing/2014/main" id="{A3DEBB29-5C16-43F5-BC0D-46C69E553D25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ound Same Side Corner Rectangle 21">
            <a:extLst>
              <a:ext uri="{FF2B5EF4-FFF2-40B4-BE49-F238E27FC236}">
                <a16:creationId xmlns:a16="http://schemas.microsoft.com/office/drawing/2014/main" id="{7D59858B-670C-4CFE-9358-4E2DEB78C6D1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Oval 26">
            <a:extLst>
              <a:ext uri="{FF2B5EF4-FFF2-40B4-BE49-F238E27FC236}">
                <a16:creationId xmlns:a16="http://schemas.microsoft.com/office/drawing/2014/main" id="{FD76ADA6-24F9-4420-B47D-B6F84F018200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Freeform 32">
            <a:extLst>
              <a:ext uri="{FF2B5EF4-FFF2-40B4-BE49-F238E27FC236}">
                <a16:creationId xmlns:a16="http://schemas.microsoft.com/office/drawing/2014/main" id="{78C785F6-E69A-4927-A04A-6D07C85F67B6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10">
            <a:extLst>
              <a:ext uri="{FF2B5EF4-FFF2-40B4-BE49-F238E27FC236}">
                <a16:creationId xmlns:a16="http://schemas.microsoft.com/office/drawing/2014/main" id="{4DBF524C-720B-4D2F-B3FB-928DE06E0811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ounded Rectangle 32">
            <a:extLst>
              <a:ext uri="{FF2B5EF4-FFF2-40B4-BE49-F238E27FC236}">
                <a16:creationId xmlns:a16="http://schemas.microsoft.com/office/drawing/2014/main" id="{D26A955F-C517-473D-B603-E9E923FC4ABC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Trapezoid 13">
            <a:extLst>
              <a:ext uri="{FF2B5EF4-FFF2-40B4-BE49-F238E27FC236}">
                <a16:creationId xmlns:a16="http://schemas.microsoft.com/office/drawing/2014/main" id="{0FD0CD98-C47B-4855-899F-6547932DF975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7">
            <a:extLst>
              <a:ext uri="{FF2B5EF4-FFF2-40B4-BE49-F238E27FC236}">
                <a16:creationId xmlns:a16="http://schemas.microsoft.com/office/drawing/2014/main" id="{CAD9AE0F-2DB8-422B-ABDF-442F63954794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Rectangle 18">
            <a:extLst>
              <a:ext uri="{FF2B5EF4-FFF2-40B4-BE49-F238E27FC236}">
                <a16:creationId xmlns:a16="http://schemas.microsoft.com/office/drawing/2014/main" id="{F539EBCF-0A16-43BD-9312-87848568B864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ounded Rectangle 25">
            <a:extLst>
              <a:ext uri="{FF2B5EF4-FFF2-40B4-BE49-F238E27FC236}">
                <a16:creationId xmlns:a16="http://schemas.microsoft.com/office/drawing/2014/main" id="{4F4B2DF6-193D-4620-AB03-61BED82BAEC9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Chord 14">
            <a:extLst>
              <a:ext uri="{FF2B5EF4-FFF2-40B4-BE49-F238E27FC236}">
                <a16:creationId xmlns:a16="http://schemas.microsoft.com/office/drawing/2014/main" id="{1C38733C-DD7A-440A-94AF-9E59D12DA1F8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Rounded Rectangle 6">
            <a:extLst>
              <a:ext uri="{FF2B5EF4-FFF2-40B4-BE49-F238E27FC236}">
                <a16:creationId xmlns:a16="http://schemas.microsoft.com/office/drawing/2014/main" id="{D489E222-3C96-4E32-B62A-B13BC2AA5FE9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Oval 66">
            <a:extLst>
              <a:ext uri="{FF2B5EF4-FFF2-40B4-BE49-F238E27FC236}">
                <a16:creationId xmlns:a16="http://schemas.microsoft.com/office/drawing/2014/main" id="{0D16E370-17A2-4C2A-8CFE-7021C8AA1CBF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Isosceles Triangle 13">
            <a:extLst>
              <a:ext uri="{FF2B5EF4-FFF2-40B4-BE49-F238E27FC236}">
                <a16:creationId xmlns:a16="http://schemas.microsoft.com/office/drawing/2014/main" id="{EE6A88F1-DF3C-4D1A-A0AE-50902484D74B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Smiley Face 14">
            <a:extLst>
              <a:ext uri="{FF2B5EF4-FFF2-40B4-BE49-F238E27FC236}">
                <a16:creationId xmlns:a16="http://schemas.microsoft.com/office/drawing/2014/main" id="{A56A5A3D-8CA6-4153-8016-05D21B9A704A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Smiley Face 12">
            <a:extLst>
              <a:ext uri="{FF2B5EF4-FFF2-40B4-BE49-F238E27FC236}">
                <a16:creationId xmlns:a16="http://schemas.microsoft.com/office/drawing/2014/main" id="{A9673A9A-655C-4961-94AE-05D834AE76C5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Smiley Face 15">
            <a:extLst>
              <a:ext uri="{FF2B5EF4-FFF2-40B4-BE49-F238E27FC236}">
                <a16:creationId xmlns:a16="http://schemas.microsoft.com/office/drawing/2014/main" id="{C6395CDD-4EC0-4D73-830E-0F2AAC85B45D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Oval 37">
            <a:extLst>
              <a:ext uri="{FF2B5EF4-FFF2-40B4-BE49-F238E27FC236}">
                <a16:creationId xmlns:a16="http://schemas.microsoft.com/office/drawing/2014/main" id="{F868ABB1-CBFC-4C89-975E-BD2117A3FAB8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Smiley Face 14">
            <a:extLst>
              <a:ext uri="{FF2B5EF4-FFF2-40B4-BE49-F238E27FC236}">
                <a16:creationId xmlns:a16="http://schemas.microsoft.com/office/drawing/2014/main" id="{48E325EE-A190-487C-93CD-4BFC5278FDE5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Rectangle 16">
            <a:extLst>
              <a:ext uri="{FF2B5EF4-FFF2-40B4-BE49-F238E27FC236}">
                <a16:creationId xmlns:a16="http://schemas.microsoft.com/office/drawing/2014/main" id="{BCFD7457-35B2-4E2F-8513-0DD5E4CBF0BD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Rectangle 9">
            <a:extLst>
              <a:ext uri="{FF2B5EF4-FFF2-40B4-BE49-F238E27FC236}">
                <a16:creationId xmlns:a16="http://schemas.microsoft.com/office/drawing/2014/main" id="{B625B452-723D-4CF7-95BD-934E24FEB2F0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Round Same Side Corner Rectangle 6">
            <a:extLst>
              <a:ext uri="{FF2B5EF4-FFF2-40B4-BE49-F238E27FC236}">
                <a16:creationId xmlns:a16="http://schemas.microsoft.com/office/drawing/2014/main" id="{2157CEB0-CAA5-4C14-975A-76AC2314C7C6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Frame 17">
            <a:extLst>
              <a:ext uri="{FF2B5EF4-FFF2-40B4-BE49-F238E27FC236}">
                <a16:creationId xmlns:a16="http://schemas.microsoft.com/office/drawing/2014/main" id="{ED5632B2-F04E-4EE8-AC83-3C35B6B904F1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Rounded Rectangle 5">
            <a:extLst>
              <a:ext uri="{FF2B5EF4-FFF2-40B4-BE49-F238E27FC236}">
                <a16:creationId xmlns:a16="http://schemas.microsoft.com/office/drawing/2014/main" id="{DFAF31E9-E106-4059-B9CD-2B72E20F0133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Teardrop 1">
            <a:extLst>
              <a:ext uri="{FF2B5EF4-FFF2-40B4-BE49-F238E27FC236}">
                <a16:creationId xmlns:a16="http://schemas.microsoft.com/office/drawing/2014/main" id="{08BA0D3D-DB23-47E5-8EE6-45F25C8B02C8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Rectangle 130">
            <a:extLst>
              <a:ext uri="{FF2B5EF4-FFF2-40B4-BE49-F238E27FC236}">
                <a16:creationId xmlns:a16="http://schemas.microsoft.com/office/drawing/2014/main" id="{A09A58F0-AE60-4E2B-ABE9-0A6B4A7279AE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Right Triangle 17">
            <a:extLst>
              <a:ext uri="{FF2B5EF4-FFF2-40B4-BE49-F238E27FC236}">
                <a16:creationId xmlns:a16="http://schemas.microsoft.com/office/drawing/2014/main" id="{3DCC9550-A710-44A1-874C-98428F6360C2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4" name="Right Triangle 17">
            <a:extLst>
              <a:ext uri="{FF2B5EF4-FFF2-40B4-BE49-F238E27FC236}">
                <a16:creationId xmlns:a16="http://schemas.microsoft.com/office/drawing/2014/main" id="{3BBB46E1-F63B-47F2-9808-A60D010001AE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26C8237D-4A18-4999-9AC4-90E1C4AC6394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Oval 44">
            <a:extLst>
              <a:ext uri="{FF2B5EF4-FFF2-40B4-BE49-F238E27FC236}">
                <a16:creationId xmlns:a16="http://schemas.microsoft.com/office/drawing/2014/main" id="{551A597D-0520-4276-BE84-A7D30DFF691A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84430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Fully Editable Icon Sets : B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D68F12F-DEA2-4956-B727-7BD7F4544705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FB01A36-B956-43E5-A3A4-B3DAAE315B3F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DB2A2AB-F514-4151-BF47-5E9D9C29E90B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818B15B-0C32-4A44-97A1-6F4E73C6F365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id="{6941B46E-52DD-4503-AAB6-570BE7415DA8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B6881B6A-B992-48F5-9C29-B84D1D021A4E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5B670CF5-308D-43D3-A83D-731F70D2C4E6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id="{144FB5EA-B0B3-4739-802B-7422D765DD05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id="{F6B77F4D-30B4-4319-A634-9BEFA59EB2AE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id="{0A90B505-038B-4D82-A107-C5259329227E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id="{4AF5DC0B-2E38-4597-A1FB-A2F7FC795756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EEDA3997-E3A9-428F-9DE6-6546F7E41F04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id="{1C65AD91-D5AD-4754-B517-9E10130B87E7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id="{F2C77DE5-3497-4D16-8066-C7AC8D29DBF7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id="{1156852B-5F08-42F4-A54C-C320E93B696D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id="{F30E2CAA-417D-4C8B-B7E5-A78E03247ECD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id="{B73AD251-1007-4D2A-B683-CED78E10EFD1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id="{DE67DBCF-6EC1-44B9-AA1F-4ACCE775B381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id="{6DF22072-02F2-46CC-A682-184CC5A29494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id="{07B4627B-C857-40D7-986C-C17B658C1706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id="{106F1B49-F0C1-467A-90B2-D0C53BB6D28E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D165FE23-F80E-421E-A1D8-D591154D78EB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Rounded Rectangle 6">
            <a:extLst>
              <a:ext uri="{FF2B5EF4-FFF2-40B4-BE49-F238E27FC236}">
                <a16:creationId xmlns:a16="http://schemas.microsoft.com/office/drawing/2014/main" id="{23835C8D-026B-4E7B-A964-E0680BDD549E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ounded Rectangle 6">
            <a:extLst>
              <a:ext uri="{FF2B5EF4-FFF2-40B4-BE49-F238E27FC236}">
                <a16:creationId xmlns:a16="http://schemas.microsoft.com/office/drawing/2014/main" id="{82412276-D25D-4AA7-A4FD-B2B6ABE386B1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Rounded Rectangle 6">
            <a:extLst>
              <a:ext uri="{FF2B5EF4-FFF2-40B4-BE49-F238E27FC236}">
                <a16:creationId xmlns:a16="http://schemas.microsoft.com/office/drawing/2014/main" id="{DEE98BB9-404E-48DE-99F0-50355324D0B1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Teardrop 6">
            <a:extLst>
              <a:ext uri="{FF2B5EF4-FFF2-40B4-BE49-F238E27FC236}">
                <a16:creationId xmlns:a16="http://schemas.microsoft.com/office/drawing/2014/main" id="{5D827D4F-CF0A-481A-9AC6-5005A5E80CD3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Donut 24">
            <a:extLst>
              <a:ext uri="{FF2B5EF4-FFF2-40B4-BE49-F238E27FC236}">
                <a16:creationId xmlns:a16="http://schemas.microsoft.com/office/drawing/2014/main" id="{C668782D-21A6-4E67-919E-8C8CE8763B75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0" name="Chord 38">
            <a:extLst>
              <a:ext uri="{FF2B5EF4-FFF2-40B4-BE49-F238E27FC236}">
                <a16:creationId xmlns:a16="http://schemas.microsoft.com/office/drawing/2014/main" id="{2BF6D7EF-0F63-4F91-B1C1-2B889FDB524E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Heart 38">
            <a:extLst>
              <a:ext uri="{FF2B5EF4-FFF2-40B4-BE49-F238E27FC236}">
                <a16:creationId xmlns:a16="http://schemas.microsoft.com/office/drawing/2014/main" id="{C75FC0AF-D546-4B85-800C-5833B47DC606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ound Same Side Corner Rectangle 19">
            <a:extLst>
              <a:ext uri="{FF2B5EF4-FFF2-40B4-BE49-F238E27FC236}">
                <a16:creationId xmlns:a16="http://schemas.microsoft.com/office/drawing/2014/main" id="{4C393668-23A4-4F9D-9769-4F4640D9BBB3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ectangle 23">
            <a:extLst>
              <a:ext uri="{FF2B5EF4-FFF2-40B4-BE49-F238E27FC236}">
                <a16:creationId xmlns:a16="http://schemas.microsoft.com/office/drawing/2014/main" id="{436964FA-C222-442A-8559-DD90C9551AAA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Oval 31">
            <a:extLst>
              <a:ext uri="{FF2B5EF4-FFF2-40B4-BE49-F238E27FC236}">
                <a16:creationId xmlns:a16="http://schemas.microsoft.com/office/drawing/2014/main" id="{58993352-6575-463F-A483-19A3CD33B0B3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466A3BEC-BCC9-4268-B60C-DECEFFA927CA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Oval 31">
            <a:extLst>
              <a:ext uri="{FF2B5EF4-FFF2-40B4-BE49-F238E27FC236}">
                <a16:creationId xmlns:a16="http://schemas.microsoft.com/office/drawing/2014/main" id="{80AD10ED-DEDC-49D1-BEB4-188C8CD55F5F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Teardrop 17">
            <a:extLst>
              <a:ext uri="{FF2B5EF4-FFF2-40B4-BE49-F238E27FC236}">
                <a16:creationId xmlns:a16="http://schemas.microsoft.com/office/drawing/2014/main" id="{C7FCC4FF-4DE4-4025-97E9-EA9B119F8949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ectangle 23">
            <a:extLst>
              <a:ext uri="{FF2B5EF4-FFF2-40B4-BE49-F238E27FC236}">
                <a16:creationId xmlns:a16="http://schemas.microsoft.com/office/drawing/2014/main" id="{BDF4CA22-A164-40A7-A983-DBF7577D76B0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Round Same Side Corner Rectangle 8">
            <a:extLst>
              <a:ext uri="{FF2B5EF4-FFF2-40B4-BE49-F238E27FC236}">
                <a16:creationId xmlns:a16="http://schemas.microsoft.com/office/drawing/2014/main" id="{391AF272-6D56-4A07-8A65-09B4D137C4BE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 Same Side Corner Rectangle 20">
            <a:extLst>
              <a:ext uri="{FF2B5EF4-FFF2-40B4-BE49-F238E27FC236}">
                <a16:creationId xmlns:a16="http://schemas.microsoft.com/office/drawing/2014/main" id="{C5CA96BB-22E0-4EFF-BAB1-59C271B0EE9C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Donut 87">
            <a:extLst>
              <a:ext uri="{FF2B5EF4-FFF2-40B4-BE49-F238E27FC236}">
                <a16:creationId xmlns:a16="http://schemas.microsoft.com/office/drawing/2014/main" id="{087ED47C-5376-44DF-A081-9D1A2FB4B777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7" name="Donut 90">
            <a:extLst>
              <a:ext uri="{FF2B5EF4-FFF2-40B4-BE49-F238E27FC236}">
                <a16:creationId xmlns:a16="http://schemas.microsoft.com/office/drawing/2014/main" id="{66F09DF9-0FED-4D2C-AF75-2A04EF8FED34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" name="Oval 6">
            <a:extLst>
              <a:ext uri="{FF2B5EF4-FFF2-40B4-BE49-F238E27FC236}">
                <a16:creationId xmlns:a16="http://schemas.microsoft.com/office/drawing/2014/main" id="{F5CC9D2E-7AEE-4F3F-9992-AD28AF93F1EE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Block Arc 25">
            <a:extLst>
              <a:ext uri="{FF2B5EF4-FFF2-40B4-BE49-F238E27FC236}">
                <a16:creationId xmlns:a16="http://schemas.microsoft.com/office/drawing/2014/main" id="{9ABD3111-3E60-4179-82C5-F12FCB2BF358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0" name="Block Arc 31">
            <a:extLst>
              <a:ext uri="{FF2B5EF4-FFF2-40B4-BE49-F238E27FC236}">
                <a16:creationId xmlns:a16="http://schemas.microsoft.com/office/drawing/2014/main" id="{48DC39CC-321D-4C66-9160-257D22429E71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1" name="Freeform 53">
            <a:extLst>
              <a:ext uri="{FF2B5EF4-FFF2-40B4-BE49-F238E27FC236}">
                <a16:creationId xmlns:a16="http://schemas.microsoft.com/office/drawing/2014/main" id="{CB23773B-3D7E-4D3D-A455-C0E8A473A5B1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10">
            <a:extLst>
              <a:ext uri="{FF2B5EF4-FFF2-40B4-BE49-F238E27FC236}">
                <a16:creationId xmlns:a16="http://schemas.microsoft.com/office/drawing/2014/main" id="{59437E0F-D1C6-46D3-9076-DBD351D9B6E8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9" name="Freeform 55">
            <a:extLst>
              <a:ext uri="{FF2B5EF4-FFF2-40B4-BE49-F238E27FC236}">
                <a16:creationId xmlns:a16="http://schemas.microsoft.com/office/drawing/2014/main" id="{BB062C87-89E1-4961-85EC-620B60036748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Round Same Side Corner Rectangle 36">
            <a:extLst>
              <a:ext uri="{FF2B5EF4-FFF2-40B4-BE49-F238E27FC236}">
                <a16:creationId xmlns:a16="http://schemas.microsoft.com/office/drawing/2014/main" id="{00123421-AFF9-4047-95C8-48965F87EF88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Oval 21">
            <a:extLst>
              <a:ext uri="{FF2B5EF4-FFF2-40B4-BE49-F238E27FC236}">
                <a16:creationId xmlns:a16="http://schemas.microsoft.com/office/drawing/2014/main" id="{2A3CFB3C-2DD4-41CD-A827-2CF8283658B0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2" name="Oval 32">
            <a:extLst>
              <a:ext uri="{FF2B5EF4-FFF2-40B4-BE49-F238E27FC236}">
                <a16:creationId xmlns:a16="http://schemas.microsoft.com/office/drawing/2014/main" id="{7D648EE8-DF3C-49CE-9765-A9390576BA50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88577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/>
          <p:cNvSpPr>
            <a:spLocks noGrp="1"/>
          </p:cNvSpPr>
          <p:nvPr>
            <p:ph type="body" sz="quarter" idx="10"/>
          </p:nvPr>
        </p:nvSpPr>
        <p:spPr>
          <a:xfrm>
            <a:off x="0" y="123478"/>
            <a:ext cx="9144000" cy="576064"/>
          </a:xfrm>
        </p:spPr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Fully Editable Icon Sets : C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EB7B0EC-0A14-4A41-9021-E88064E17E54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2AFCA928-FBF3-46AA-A51A-41E2BF24DD2E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F8AFF82A-F46B-42F7-A3B0-BDE428BEEE06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4340971-4DAB-4D8E-9F5F-DE500D2FF5E2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AA56E91F-CB89-4CCB-9A61-4DF49770932C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2CBCE8AB-4A19-4BCE-AC92-CE2F0371A4A8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2D1EFDF9-5642-4DBA-BA10-C90101E7CA76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E807EF1A-C086-4CF1-A6AB-719AC6AF91E1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B3386EB6-F0C7-4284-AEB7-FD9EA6E54231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E55625E8-84CA-4179-A7BF-DBDBB4D09566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512EB908-F092-4695-936A-1372E9A992F4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B1E5A9B8-8C13-4F8A-B9FE-0A03065E3EB2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B790F98E-B011-4731-9009-D32F4C3E6866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FD603B40-9693-4F9A-A5F6-60FDB6731A4A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5E8FCC08-4C62-499B-90A8-7C165D0D14B4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2150390E-AA40-402A-9E3F-C2BD55B046D2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FC461ACE-D9CA-4916-9440-750E341A254D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27026B2D-385F-49CE-9825-51B06ADAEAC9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3E924744-2808-44E3-A435-6555AC10ED02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50C49581-3759-441E-A16D-EF8193D98A1A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EDC071A4-0048-4972-9227-7B4C1CF0629F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0D1F5B77-D614-4DF9-A2CD-E085100B519B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55666E9F-5B86-4B65-AD08-292D8523FE60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C36C05E4-F3F1-4369-B804-5A88403C42D5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4026E504-B74E-4C68-B573-3C450D044F04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41A94FBE-5C1D-46A5-B66E-88C345864034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0782EE7D-ACEC-4ACA-B25C-E71B3A5ADC8D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2B5237D5-1FC4-4376-977C-A0E16124DD3C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683D3E55-77E0-4DBA-9A4F-E57DD245083B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AED13411-C87F-4221-A0E2-A6E0F5C9E033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AEC2B58-6E07-4BCB-9BA7-9EE1E22C28B2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F3331940-ECFD-4D01-9702-A0F081696A16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AE827829-1AAA-48CE-ABF0-DBDF132E6248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Oval 25">
            <a:extLst>
              <a:ext uri="{FF2B5EF4-FFF2-40B4-BE49-F238E27FC236}">
                <a16:creationId xmlns:a16="http://schemas.microsoft.com/office/drawing/2014/main" id="{B60FD4DA-4BCF-48B5-AAD7-7A491764874F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Block Arc 20">
            <a:extLst>
              <a:ext uri="{FF2B5EF4-FFF2-40B4-BE49-F238E27FC236}">
                <a16:creationId xmlns:a16="http://schemas.microsoft.com/office/drawing/2014/main" id="{8CDE9899-35C5-4EE2-817E-8D3213647FB0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4" name="Block Arc 11">
            <a:extLst>
              <a:ext uri="{FF2B5EF4-FFF2-40B4-BE49-F238E27FC236}">
                <a16:creationId xmlns:a16="http://schemas.microsoft.com/office/drawing/2014/main" id="{819EC331-42D0-4CD4-A56E-6DD66C9A6B73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Rectangle 21">
            <a:extLst>
              <a:ext uri="{FF2B5EF4-FFF2-40B4-BE49-F238E27FC236}">
                <a16:creationId xmlns:a16="http://schemas.microsoft.com/office/drawing/2014/main" id="{54C5AC21-DE51-42EA-8F10-B9B27DE962FD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Round Same Side Corner Rectangle 8">
            <a:extLst>
              <a:ext uri="{FF2B5EF4-FFF2-40B4-BE49-F238E27FC236}">
                <a16:creationId xmlns:a16="http://schemas.microsoft.com/office/drawing/2014/main" id="{F8E284A6-DD7B-4286-9878-9131735222BC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Rounded Rectangle 51">
            <a:extLst>
              <a:ext uri="{FF2B5EF4-FFF2-40B4-BE49-F238E27FC236}">
                <a16:creationId xmlns:a16="http://schemas.microsoft.com/office/drawing/2014/main" id="{E111BB52-6B40-43CC-810E-9B4510AC158A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" name="Isosceles Triangle 5">
            <a:extLst>
              <a:ext uri="{FF2B5EF4-FFF2-40B4-BE49-F238E27FC236}">
                <a16:creationId xmlns:a16="http://schemas.microsoft.com/office/drawing/2014/main" id="{A819C56E-3374-4934-88C8-3F902B6683D4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Trapezoid 22">
            <a:extLst>
              <a:ext uri="{FF2B5EF4-FFF2-40B4-BE49-F238E27FC236}">
                <a16:creationId xmlns:a16="http://schemas.microsoft.com/office/drawing/2014/main" id="{E8E2F9FE-6863-475D-8834-B8428AE679AF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Rounded Rectangle 20">
            <a:extLst>
              <a:ext uri="{FF2B5EF4-FFF2-40B4-BE49-F238E27FC236}">
                <a16:creationId xmlns:a16="http://schemas.microsoft.com/office/drawing/2014/main" id="{4F875B9C-8AF6-4C94-A98B-BBB174AE1FE2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Trapezoid 28">
            <a:extLst>
              <a:ext uri="{FF2B5EF4-FFF2-40B4-BE49-F238E27FC236}">
                <a16:creationId xmlns:a16="http://schemas.microsoft.com/office/drawing/2014/main" id="{C23CFD66-CE34-4C58-899F-0DDBFB9C7012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2" name="Rounded Rectangle 2">
            <a:extLst>
              <a:ext uri="{FF2B5EF4-FFF2-40B4-BE49-F238E27FC236}">
                <a16:creationId xmlns:a16="http://schemas.microsoft.com/office/drawing/2014/main" id="{CA98E44F-BAB7-4FA2-8CFF-770B138114C7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Rounded Rectangle 8">
            <a:extLst>
              <a:ext uri="{FF2B5EF4-FFF2-40B4-BE49-F238E27FC236}">
                <a16:creationId xmlns:a16="http://schemas.microsoft.com/office/drawing/2014/main" id="{1CE26E49-8063-4882-A55E-446C019398DE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Rounded Rectangle 2">
            <a:extLst>
              <a:ext uri="{FF2B5EF4-FFF2-40B4-BE49-F238E27FC236}">
                <a16:creationId xmlns:a16="http://schemas.microsoft.com/office/drawing/2014/main" id="{F5F8A5F7-1B88-4F42-A4D4-2F8AFFEF77D8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7" name="Rounded Rectangle 3">
            <a:extLst>
              <a:ext uri="{FF2B5EF4-FFF2-40B4-BE49-F238E27FC236}">
                <a16:creationId xmlns:a16="http://schemas.microsoft.com/office/drawing/2014/main" id="{DBB70C78-5BEB-4FEC-BABB-F86C6668EB12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8" name="Rounded Rectangle 10">
            <a:extLst>
              <a:ext uri="{FF2B5EF4-FFF2-40B4-BE49-F238E27FC236}">
                <a16:creationId xmlns:a16="http://schemas.microsoft.com/office/drawing/2014/main" id="{2E39B6E2-5E20-413B-957C-5B004D39535F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Block Arc 6">
            <a:extLst>
              <a:ext uri="{FF2B5EF4-FFF2-40B4-BE49-F238E27FC236}">
                <a16:creationId xmlns:a16="http://schemas.microsoft.com/office/drawing/2014/main" id="{89E60B73-A748-4F1C-8FCA-2D3A8A329C01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0" name="Left Arrow 1">
            <a:extLst>
              <a:ext uri="{FF2B5EF4-FFF2-40B4-BE49-F238E27FC236}">
                <a16:creationId xmlns:a16="http://schemas.microsoft.com/office/drawing/2014/main" id="{322A5AFE-730D-491B-8EE4-A6A7AFDDA4A5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" name="Oval 35">
            <a:extLst>
              <a:ext uri="{FF2B5EF4-FFF2-40B4-BE49-F238E27FC236}">
                <a16:creationId xmlns:a16="http://schemas.microsoft.com/office/drawing/2014/main" id="{847A4433-3017-4B76-B01B-2FCC2E5FB8C1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FEBE35BC-FA34-4E17-99F0-20603CB185B8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36C22F7C-8AE6-433A-9377-54898AF14743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D4AE8B20-6E73-4461-8FC7-CD38CC1EA13C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A555A6DA-B7A7-43B0-AFE0-48BF47F3EEFD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47643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3200620" y="2607537"/>
            <a:ext cx="792025" cy="792025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4577820" y="2607537"/>
            <a:ext cx="792025" cy="792025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5955020" y="2607537"/>
            <a:ext cx="792025" cy="792025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7332220" y="2607537"/>
            <a:ext cx="792025" cy="792025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21"/>
          <p:cNvSpPr>
            <a:spLocks noChangeAspect="1"/>
          </p:cNvSpPr>
          <p:nvPr/>
        </p:nvSpPr>
        <p:spPr>
          <a:xfrm>
            <a:off x="3385188" y="2790339"/>
            <a:ext cx="422887" cy="42641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ectangle 23"/>
          <p:cNvSpPr/>
          <p:nvPr/>
        </p:nvSpPr>
        <p:spPr>
          <a:xfrm>
            <a:off x="7506339" y="2873026"/>
            <a:ext cx="443787" cy="26104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Rectangle 16"/>
          <p:cNvSpPr/>
          <p:nvPr/>
        </p:nvSpPr>
        <p:spPr>
          <a:xfrm rot="2700000">
            <a:off x="6200063" y="2732889"/>
            <a:ext cx="301939" cy="5413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ectangle 9"/>
          <p:cNvSpPr/>
          <p:nvPr/>
        </p:nvSpPr>
        <p:spPr>
          <a:xfrm>
            <a:off x="4783825" y="2825686"/>
            <a:ext cx="380015" cy="35572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3186269" y="1532680"/>
            <a:ext cx="5274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3780" y="1333651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Free PPT </a:t>
            </a:r>
          </a:p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Click to add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2992977" y="3687138"/>
            <a:ext cx="1207310" cy="676219"/>
            <a:chOff x="1472558" y="998559"/>
            <a:chExt cx="2359771" cy="676219"/>
          </a:xfrm>
        </p:grpSpPr>
        <p:sp>
          <p:nvSpPr>
            <p:cNvPr id="26" name="TextBox 25"/>
            <p:cNvSpPr txBox="1"/>
            <p:nvPr/>
          </p:nvSpPr>
          <p:spPr>
            <a:xfrm>
              <a:off x="1472558" y="1213113"/>
              <a:ext cx="23597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472558" y="998559"/>
              <a:ext cx="23597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370177" y="3687138"/>
            <a:ext cx="1207310" cy="676219"/>
            <a:chOff x="1472558" y="998559"/>
            <a:chExt cx="2359771" cy="676219"/>
          </a:xfrm>
        </p:grpSpPr>
        <p:sp>
          <p:nvSpPr>
            <p:cNvPr id="32" name="TextBox 31"/>
            <p:cNvSpPr txBox="1"/>
            <p:nvPr/>
          </p:nvSpPr>
          <p:spPr>
            <a:xfrm>
              <a:off x="1472558" y="1213113"/>
              <a:ext cx="23597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472558" y="998559"/>
              <a:ext cx="23597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5747377" y="3687138"/>
            <a:ext cx="1207310" cy="676219"/>
            <a:chOff x="1472558" y="998559"/>
            <a:chExt cx="2359771" cy="676219"/>
          </a:xfrm>
        </p:grpSpPr>
        <p:sp>
          <p:nvSpPr>
            <p:cNvPr id="38" name="TextBox 37"/>
            <p:cNvSpPr txBox="1"/>
            <p:nvPr/>
          </p:nvSpPr>
          <p:spPr>
            <a:xfrm>
              <a:off x="1472558" y="1213113"/>
              <a:ext cx="23597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472558" y="998559"/>
              <a:ext cx="23597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7124577" y="3687138"/>
            <a:ext cx="1207310" cy="676219"/>
            <a:chOff x="1472558" y="998559"/>
            <a:chExt cx="2359771" cy="676219"/>
          </a:xfrm>
        </p:grpSpPr>
        <p:sp>
          <p:nvSpPr>
            <p:cNvPr id="41" name="TextBox 40"/>
            <p:cNvSpPr txBox="1"/>
            <p:nvPr/>
          </p:nvSpPr>
          <p:spPr>
            <a:xfrm>
              <a:off x="1472558" y="1213113"/>
              <a:ext cx="23597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472558" y="998559"/>
              <a:ext cx="23597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>
                <a:solidFill>
                  <a:schemeClr val="accent1"/>
                </a:solidFill>
              </a:rPr>
              <a:t>Welcome!!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1A04B3D-1E7D-4E6F-B909-7DC3C7577DD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676736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 Our </a:t>
            </a:r>
            <a:r>
              <a:rPr lang="en-US" altLang="ko-KR" dirty="0">
                <a:solidFill>
                  <a:schemeClr val="accent1"/>
                </a:solidFill>
              </a:rPr>
              <a:t>Services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94425" y="1275558"/>
            <a:ext cx="609223" cy="609223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794425" y="2217798"/>
            <a:ext cx="609223" cy="609223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794425" y="3160038"/>
            <a:ext cx="609223" cy="609223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794425" y="4102276"/>
            <a:ext cx="609223" cy="609223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21"/>
          <p:cNvSpPr>
            <a:spLocks noChangeAspect="1"/>
          </p:cNvSpPr>
          <p:nvPr/>
        </p:nvSpPr>
        <p:spPr>
          <a:xfrm>
            <a:off x="936395" y="1416169"/>
            <a:ext cx="325283" cy="32800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23"/>
          <p:cNvSpPr/>
          <p:nvPr/>
        </p:nvSpPr>
        <p:spPr>
          <a:xfrm>
            <a:off x="928357" y="4306490"/>
            <a:ext cx="341359" cy="20079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6"/>
          <p:cNvSpPr/>
          <p:nvPr/>
        </p:nvSpPr>
        <p:spPr>
          <a:xfrm rot="2700000">
            <a:off x="982911" y="3256459"/>
            <a:ext cx="232250" cy="41638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9"/>
          <p:cNvSpPr/>
          <p:nvPr/>
        </p:nvSpPr>
        <p:spPr>
          <a:xfrm>
            <a:off x="952883" y="2385597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4864933" y="1275558"/>
            <a:ext cx="609223" cy="609223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>
            <a:off x="4864933" y="2217798"/>
            <a:ext cx="609223" cy="609223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4864933" y="3160038"/>
            <a:ext cx="609223" cy="609223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Oval 18"/>
          <p:cNvSpPr/>
          <p:nvPr/>
        </p:nvSpPr>
        <p:spPr>
          <a:xfrm>
            <a:off x="4864933" y="4102277"/>
            <a:ext cx="609223" cy="609223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Donut 24"/>
          <p:cNvSpPr/>
          <p:nvPr/>
        </p:nvSpPr>
        <p:spPr>
          <a:xfrm>
            <a:off x="4997870" y="1407097"/>
            <a:ext cx="343349" cy="34614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" name="Teardrop 6"/>
          <p:cNvSpPr/>
          <p:nvPr/>
        </p:nvSpPr>
        <p:spPr>
          <a:xfrm rot="8100000">
            <a:off x="5020339" y="2373204"/>
            <a:ext cx="298411" cy="298411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Rounded Rectangle 27"/>
          <p:cNvSpPr/>
          <p:nvPr/>
        </p:nvSpPr>
        <p:spPr>
          <a:xfrm>
            <a:off x="5014244" y="4281978"/>
            <a:ext cx="325230" cy="2498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Rounded Rectangle 7"/>
          <p:cNvSpPr/>
          <p:nvPr/>
        </p:nvSpPr>
        <p:spPr>
          <a:xfrm>
            <a:off x="5002466" y="3306835"/>
            <a:ext cx="348786" cy="3009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1" name="Group 40"/>
          <p:cNvGrpSpPr/>
          <p:nvPr/>
        </p:nvGrpSpPr>
        <p:grpSpPr>
          <a:xfrm>
            <a:off x="1558022" y="1220114"/>
            <a:ext cx="2830257" cy="720109"/>
            <a:chOff x="1472558" y="998559"/>
            <a:chExt cx="2765965" cy="720109"/>
          </a:xfrm>
        </p:grpSpPr>
        <p:sp>
          <p:nvSpPr>
            <p:cNvPr id="28" name="TextBox 27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1558022" y="2162354"/>
            <a:ext cx="2830257" cy="720109"/>
            <a:chOff x="1472558" y="998559"/>
            <a:chExt cx="2765965" cy="720109"/>
          </a:xfrm>
        </p:grpSpPr>
        <p:sp>
          <p:nvSpPr>
            <p:cNvPr id="55" name="TextBox 54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1558022" y="3104594"/>
            <a:ext cx="2830257" cy="720109"/>
            <a:chOff x="1472558" y="998559"/>
            <a:chExt cx="2765965" cy="720109"/>
          </a:xfrm>
        </p:grpSpPr>
        <p:sp>
          <p:nvSpPr>
            <p:cNvPr id="58" name="TextBox 57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1558022" y="4046833"/>
            <a:ext cx="2830257" cy="720109"/>
            <a:chOff x="1472558" y="998559"/>
            <a:chExt cx="2765965" cy="720109"/>
          </a:xfrm>
        </p:grpSpPr>
        <p:sp>
          <p:nvSpPr>
            <p:cNvPr id="61" name="TextBox 60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5630175" y="1220114"/>
            <a:ext cx="2830257" cy="720109"/>
            <a:chOff x="1472558" y="998559"/>
            <a:chExt cx="2765965" cy="720109"/>
          </a:xfrm>
        </p:grpSpPr>
        <p:sp>
          <p:nvSpPr>
            <p:cNvPr id="64" name="TextBox 63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5630175" y="2162354"/>
            <a:ext cx="2830257" cy="720109"/>
            <a:chOff x="1472558" y="998559"/>
            <a:chExt cx="2765965" cy="720109"/>
          </a:xfrm>
        </p:grpSpPr>
        <p:sp>
          <p:nvSpPr>
            <p:cNvPr id="67" name="TextBox 66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5630175" y="3104594"/>
            <a:ext cx="2830257" cy="720109"/>
            <a:chOff x="1472558" y="998559"/>
            <a:chExt cx="2765965" cy="720109"/>
          </a:xfrm>
        </p:grpSpPr>
        <p:sp>
          <p:nvSpPr>
            <p:cNvPr id="70" name="TextBox 69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5630175" y="4046833"/>
            <a:ext cx="2830257" cy="720109"/>
            <a:chOff x="1472558" y="998559"/>
            <a:chExt cx="2765965" cy="720109"/>
          </a:xfrm>
        </p:grpSpPr>
        <p:sp>
          <p:nvSpPr>
            <p:cNvPr id="73" name="TextBox 72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5426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 Our </a:t>
            </a:r>
            <a:r>
              <a:rPr lang="en-US" altLang="ko-KR" dirty="0">
                <a:solidFill>
                  <a:schemeClr val="accent1"/>
                </a:solidFill>
              </a:rPr>
              <a:t>Team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grpSp>
        <p:nvGrpSpPr>
          <p:cNvPr id="49" name="Group 48"/>
          <p:cNvGrpSpPr/>
          <p:nvPr/>
        </p:nvGrpSpPr>
        <p:grpSpPr>
          <a:xfrm>
            <a:off x="3871101" y="3420499"/>
            <a:ext cx="1401798" cy="1363805"/>
            <a:chOff x="3779911" y="3327771"/>
            <a:chExt cx="1584177" cy="1363805"/>
          </a:xfrm>
        </p:grpSpPr>
        <p:sp>
          <p:nvSpPr>
            <p:cNvPr id="46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47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accent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779911" y="3860579"/>
              <a:ext cx="15841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543537" y="3420499"/>
            <a:ext cx="1401798" cy="1363805"/>
            <a:chOff x="3779911" y="3327771"/>
            <a:chExt cx="1584177" cy="1363805"/>
          </a:xfrm>
        </p:grpSpPr>
        <p:sp>
          <p:nvSpPr>
            <p:cNvPr id="51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52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accent2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779911" y="3860579"/>
              <a:ext cx="15841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7057601" y="3420499"/>
            <a:ext cx="1401798" cy="1363805"/>
            <a:chOff x="3779911" y="3327771"/>
            <a:chExt cx="1584177" cy="1363805"/>
          </a:xfrm>
        </p:grpSpPr>
        <p:sp>
          <p:nvSpPr>
            <p:cNvPr id="55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56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accent3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779911" y="3860579"/>
              <a:ext cx="15841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76253" y="3420499"/>
            <a:ext cx="1401798" cy="1363805"/>
            <a:chOff x="3779911" y="3327771"/>
            <a:chExt cx="1584177" cy="1363805"/>
          </a:xfrm>
        </p:grpSpPr>
        <p:sp>
          <p:nvSpPr>
            <p:cNvPr id="59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60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accent3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779911" y="3860579"/>
              <a:ext cx="15841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2199065" y="3420499"/>
            <a:ext cx="1401798" cy="1363805"/>
            <a:chOff x="3779911" y="3327771"/>
            <a:chExt cx="1584177" cy="1363805"/>
          </a:xfrm>
        </p:grpSpPr>
        <p:sp>
          <p:nvSpPr>
            <p:cNvPr id="63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64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accent2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779911" y="3860579"/>
              <a:ext cx="15841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5F297FC-D9D3-41D4-9A4E-49EC57A9AB9D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16DE3E64-0034-4F68-A3D5-8B0BAC484112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B5484314-3CC0-43B3-B857-AB68F438F5A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8810DE8D-FEA5-4D52-B990-63B8662ACE0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E00B5D37-35AA-4D3C-9B19-F985473EE7E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151977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 </a:t>
            </a:r>
            <a:r>
              <a:rPr lang="en-US" altLang="ko-KR" dirty="0">
                <a:solidFill>
                  <a:schemeClr val="accent1"/>
                </a:solidFill>
              </a:rPr>
              <a:t>TimeLine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cxnSp>
        <p:nvCxnSpPr>
          <p:cNvPr id="3" name="Straight Connector 2"/>
          <p:cNvCxnSpPr>
            <a:stCxn id="9" idx="6"/>
          </p:cNvCxnSpPr>
          <p:nvPr/>
        </p:nvCxnSpPr>
        <p:spPr>
          <a:xfrm>
            <a:off x="1670688" y="3006407"/>
            <a:ext cx="5984077" cy="8296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7092278" y="2517710"/>
            <a:ext cx="971680" cy="971680"/>
            <a:chOff x="7092280" y="2517710"/>
            <a:chExt cx="971680" cy="971680"/>
          </a:xfrm>
        </p:grpSpPr>
        <p:sp>
          <p:nvSpPr>
            <p:cNvPr id="5" name="Oval 4"/>
            <p:cNvSpPr/>
            <p:nvPr/>
          </p:nvSpPr>
          <p:spPr>
            <a:xfrm>
              <a:off x="7092280" y="2517710"/>
              <a:ext cx="971680" cy="971680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7201684" y="2627114"/>
              <a:ext cx="752872" cy="7528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454664" y="2862391"/>
            <a:ext cx="288032" cy="288032"/>
            <a:chOff x="611560" y="2851238"/>
            <a:chExt cx="288032" cy="288032"/>
          </a:xfrm>
        </p:grpSpPr>
        <p:sp>
          <p:nvSpPr>
            <p:cNvPr id="8" name="Oval 7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864067" y="2851238"/>
            <a:ext cx="288032" cy="288032"/>
            <a:chOff x="611560" y="2851238"/>
            <a:chExt cx="288032" cy="288032"/>
          </a:xfrm>
        </p:grpSpPr>
        <p:sp>
          <p:nvSpPr>
            <p:cNvPr id="11" name="Oval 10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273470" y="2851238"/>
            <a:ext cx="288032" cy="288032"/>
            <a:chOff x="611560" y="2851238"/>
            <a:chExt cx="288032" cy="288032"/>
          </a:xfrm>
        </p:grpSpPr>
        <p:sp>
          <p:nvSpPr>
            <p:cNvPr id="14" name="Oval 13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682873" y="2851238"/>
            <a:ext cx="288032" cy="288032"/>
            <a:chOff x="611560" y="2851238"/>
            <a:chExt cx="288032" cy="288032"/>
          </a:xfrm>
        </p:grpSpPr>
        <p:sp>
          <p:nvSpPr>
            <p:cNvPr id="17" name="Oval 16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 Placeholder 17"/>
          <p:cNvSpPr txBox="1">
            <a:spLocks/>
          </p:cNvSpPr>
          <p:nvPr/>
        </p:nvSpPr>
        <p:spPr>
          <a:xfrm>
            <a:off x="5304622" y="2281436"/>
            <a:ext cx="1024939" cy="360040"/>
          </a:xfrm>
          <a:prstGeom prst="rect">
            <a:avLst/>
          </a:prstGeom>
          <a:ln w="25400">
            <a:solidFill>
              <a:schemeClr val="accent2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</a:p>
        </p:txBody>
      </p:sp>
      <p:sp>
        <p:nvSpPr>
          <p:cNvPr id="20" name="Text Placeholder 17"/>
          <p:cNvSpPr txBox="1">
            <a:spLocks/>
          </p:cNvSpPr>
          <p:nvPr/>
        </p:nvSpPr>
        <p:spPr>
          <a:xfrm>
            <a:off x="3898485" y="3301074"/>
            <a:ext cx="1024939" cy="360040"/>
          </a:xfrm>
          <a:prstGeom prst="rect">
            <a:avLst/>
          </a:prstGeom>
          <a:ln w="25400">
            <a:solidFill>
              <a:schemeClr val="accent3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</a:p>
        </p:txBody>
      </p:sp>
      <p:sp>
        <p:nvSpPr>
          <p:cNvPr id="21" name="Text Placeholder 17"/>
          <p:cNvSpPr txBox="1">
            <a:spLocks/>
          </p:cNvSpPr>
          <p:nvPr/>
        </p:nvSpPr>
        <p:spPr>
          <a:xfrm>
            <a:off x="2492348" y="2283718"/>
            <a:ext cx="1024939" cy="360040"/>
          </a:xfrm>
          <a:prstGeom prst="rect">
            <a:avLst/>
          </a:prstGeom>
          <a:ln w="25400">
            <a:solidFill>
              <a:schemeClr val="accent4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</a:p>
        </p:txBody>
      </p:sp>
      <p:sp>
        <p:nvSpPr>
          <p:cNvPr id="22" name="Text Placeholder 17"/>
          <p:cNvSpPr txBox="1">
            <a:spLocks/>
          </p:cNvSpPr>
          <p:nvPr/>
        </p:nvSpPr>
        <p:spPr>
          <a:xfrm>
            <a:off x="1086211" y="3301034"/>
            <a:ext cx="1024939" cy="360040"/>
          </a:xfrm>
          <a:prstGeom prst="rect">
            <a:avLst/>
          </a:prstGeom>
          <a:ln w="25400">
            <a:solidFill>
              <a:schemeClr val="accent5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8852" y="3775284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81126" y="3775324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87262" y="1345332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74989" y="1347614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 Placeholder 17"/>
          <p:cNvSpPr txBox="1">
            <a:spLocks/>
          </p:cNvSpPr>
          <p:nvPr/>
        </p:nvSpPr>
        <p:spPr>
          <a:xfrm>
            <a:off x="7065649" y="2019205"/>
            <a:ext cx="1024939" cy="360040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48290" y="3579862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Block Arc 14"/>
          <p:cNvSpPr/>
          <p:nvPr/>
        </p:nvSpPr>
        <p:spPr>
          <a:xfrm rot="16200000">
            <a:off x="7363828" y="2780823"/>
            <a:ext cx="428579" cy="42886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792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107D47D-7D69-4E1C-AD49-1395F3D35BA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Rectangle 6"/>
          <p:cNvSpPr/>
          <p:nvPr/>
        </p:nvSpPr>
        <p:spPr>
          <a:xfrm>
            <a:off x="2123728" y="3507854"/>
            <a:ext cx="4896544" cy="1635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 Placeholder 13"/>
          <p:cNvSpPr txBox="1">
            <a:spLocks/>
          </p:cNvSpPr>
          <p:nvPr/>
        </p:nvSpPr>
        <p:spPr>
          <a:xfrm>
            <a:off x="2627784" y="3841955"/>
            <a:ext cx="3888432" cy="96744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 Designed</a:t>
            </a:r>
          </a:p>
        </p:txBody>
      </p:sp>
    </p:spTree>
    <p:extLst>
      <p:ext uri="{BB962C8B-B14F-4D97-AF65-F5344CB8AC3E}">
        <p14:creationId xmlns:p14="http://schemas.microsoft.com/office/powerpoint/2010/main" val="3917025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>
                <a:solidFill>
                  <a:schemeClr val="accent1"/>
                </a:solidFill>
              </a:rPr>
              <a:t>Chart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420544537"/>
              </p:ext>
            </p:extLst>
          </p:nvPr>
        </p:nvGraphicFramePr>
        <p:xfrm>
          <a:off x="4427984" y="1260000"/>
          <a:ext cx="4200128" cy="3376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val 8"/>
          <p:cNvSpPr/>
          <p:nvPr/>
        </p:nvSpPr>
        <p:spPr>
          <a:xfrm>
            <a:off x="683568" y="1246298"/>
            <a:ext cx="609223" cy="609223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683568" y="2188538"/>
            <a:ext cx="609223" cy="609223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683568" y="3130778"/>
            <a:ext cx="609223" cy="609223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683568" y="4073016"/>
            <a:ext cx="609223" cy="609223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21"/>
          <p:cNvSpPr>
            <a:spLocks noChangeAspect="1"/>
          </p:cNvSpPr>
          <p:nvPr/>
        </p:nvSpPr>
        <p:spPr>
          <a:xfrm>
            <a:off x="825538" y="1386909"/>
            <a:ext cx="325283" cy="32800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23"/>
          <p:cNvSpPr/>
          <p:nvPr/>
        </p:nvSpPr>
        <p:spPr>
          <a:xfrm>
            <a:off x="817500" y="4277230"/>
            <a:ext cx="341359" cy="20079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6"/>
          <p:cNvSpPr/>
          <p:nvPr/>
        </p:nvSpPr>
        <p:spPr>
          <a:xfrm rot="2700000">
            <a:off x="872054" y="3227199"/>
            <a:ext cx="232250" cy="41638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9"/>
          <p:cNvSpPr/>
          <p:nvPr/>
        </p:nvSpPr>
        <p:spPr>
          <a:xfrm>
            <a:off x="842026" y="2356337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1447165" y="1190854"/>
            <a:ext cx="2830257" cy="720109"/>
            <a:chOff x="1472558" y="998559"/>
            <a:chExt cx="2765965" cy="720109"/>
          </a:xfrm>
        </p:grpSpPr>
        <p:sp>
          <p:nvSpPr>
            <p:cNvPr id="18" name="TextBox 17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447165" y="2133094"/>
            <a:ext cx="2830257" cy="720109"/>
            <a:chOff x="1472558" y="998559"/>
            <a:chExt cx="2765965" cy="720109"/>
          </a:xfrm>
        </p:grpSpPr>
        <p:sp>
          <p:nvSpPr>
            <p:cNvPr id="21" name="TextBox 20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447165" y="3075334"/>
            <a:ext cx="2830257" cy="720109"/>
            <a:chOff x="1472558" y="998559"/>
            <a:chExt cx="2765965" cy="720109"/>
          </a:xfrm>
        </p:grpSpPr>
        <p:sp>
          <p:nvSpPr>
            <p:cNvPr id="24" name="TextBox 23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447165" y="4017573"/>
            <a:ext cx="2830257" cy="720109"/>
            <a:chOff x="1472558" y="998559"/>
            <a:chExt cx="2765965" cy="720109"/>
          </a:xfrm>
        </p:grpSpPr>
        <p:sp>
          <p:nvSpPr>
            <p:cNvPr id="27" name="TextBox 26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540817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DD2D9"/>
      </a:accent1>
      <a:accent2>
        <a:srgbClr val="0DD2D9"/>
      </a:accent2>
      <a:accent3>
        <a:srgbClr val="0DD2D9"/>
      </a:accent3>
      <a:accent4>
        <a:srgbClr val="0DD2D9"/>
      </a:accent4>
      <a:accent5>
        <a:srgbClr val="0DD2D9"/>
      </a:accent5>
      <a:accent6>
        <a:srgbClr val="0DD2D9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DD2D9"/>
      </a:accent1>
      <a:accent2>
        <a:srgbClr val="0DD2D9"/>
      </a:accent2>
      <a:accent3>
        <a:srgbClr val="0DD2D9"/>
      </a:accent3>
      <a:accent4>
        <a:srgbClr val="0DD2D9"/>
      </a:accent4>
      <a:accent5>
        <a:srgbClr val="0DD2D9"/>
      </a:accent5>
      <a:accent6>
        <a:srgbClr val="0DD2D9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DD2D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DD2D9"/>
      </a:accent1>
      <a:accent2>
        <a:srgbClr val="0DD2D9"/>
      </a:accent2>
      <a:accent3>
        <a:srgbClr val="0DD2D9"/>
      </a:accent3>
      <a:accent4>
        <a:srgbClr val="0DD2D9"/>
      </a:accent4>
      <a:accent5>
        <a:srgbClr val="0DD2D9"/>
      </a:accent5>
      <a:accent6>
        <a:srgbClr val="0DD2D9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DD2D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3051</TotalTime>
  <Words>2344</Words>
  <Application>Microsoft Office PowerPoint</Application>
  <PresentationFormat>화면 슬라이드 쇼(16:9)</PresentationFormat>
  <Paragraphs>434</Paragraphs>
  <Slides>33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33</vt:i4>
      </vt:variant>
    </vt:vector>
  </HeadingPairs>
  <TitlesOfParts>
    <vt:vector size="40" baseType="lpstr">
      <vt:lpstr>Arial Unicode MS</vt:lpstr>
      <vt:lpstr>맑은 고딕</vt:lpstr>
      <vt:lpstr>Arial</vt:lpstr>
      <vt:lpstr>Wingdings</vt:lpstr>
      <vt:lpstr>Cover and End Slide Master</vt:lpstr>
      <vt:lpstr>Contents Slide Master</vt:lpstr>
      <vt:lpstr>Section Break Slide Master</vt:lpstr>
      <vt:lpstr>FREE PPT TEMPLATES</vt:lpstr>
      <vt:lpstr>  Agenda Layout</vt:lpstr>
      <vt:lpstr>Section Break</vt:lpstr>
      <vt:lpstr>Welcome!!</vt:lpstr>
      <vt:lpstr> Our Services</vt:lpstr>
      <vt:lpstr> Our Team Layout</vt:lpstr>
      <vt:lpstr> TimeLine Layout</vt:lpstr>
      <vt:lpstr>PowerPoint 프레젠테이션</vt:lpstr>
      <vt:lpstr>  Chart Layout</vt:lpstr>
      <vt:lpstr>PowerPoint 프레젠테이션</vt:lpstr>
      <vt:lpstr> Image &amp; Content</vt:lpstr>
      <vt:lpstr> Table &amp; Chart</vt:lpstr>
      <vt:lpstr> Chart Layout</vt:lpstr>
      <vt:lpstr> Infographic Layout</vt:lpstr>
      <vt:lpstr> Image &amp; Content</vt:lpstr>
      <vt:lpstr> Infographic Layout</vt:lpstr>
      <vt:lpstr> Table Layout</vt:lpstr>
      <vt:lpstr>PowerPoint 프레젠테이션</vt:lpstr>
      <vt:lpstr> Table &amp; Chart</vt:lpstr>
      <vt:lpstr> Infographic Layout</vt:lpstr>
      <vt:lpstr>  Image &amp; Content</vt:lpstr>
      <vt:lpstr> Infographic Layout</vt:lpstr>
      <vt:lpstr> Table Layout</vt:lpstr>
      <vt:lpstr> Image &amp; Content </vt:lpstr>
      <vt:lpstr> Infographic Layout</vt:lpstr>
      <vt:lpstr> Worldmap Infographic</vt:lpstr>
      <vt:lpstr> Worldmap Infographic</vt:lpstr>
      <vt:lpstr>Columns Layout</vt:lpstr>
      <vt:lpstr>Columns Layout</vt:lpstr>
      <vt:lpstr>Thank you</vt:lpstr>
      <vt:lpstr>PowerPoint 프레젠테이션</vt:lpstr>
      <vt:lpstr>PowerPoint 프레젠테이션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120</cp:revision>
  <dcterms:created xsi:type="dcterms:W3CDTF">2016-11-07T07:00:36Z</dcterms:created>
  <dcterms:modified xsi:type="dcterms:W3CDTF">2018-07-16T05:37:23Z</dcterms:modified>
</cp:coreProperties>
</file>