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28" name="그룹 7">
            <a:extLst>
              <a:ext uri="{FF2B5EF4-FFF2-40B4-BE49-F238E27FC236}">
                <a16:creationId xmlns:a16="http://schemas.microsoft.com/office/drawing/2014/main" id="{D0EC3AD3-81FD-457A-A727-CCD1AE7C00E3}"/>
              </a:ext>
            </a:extLst>
          </p:cNvPr>
          <p:cNvGrpSpPr/>
          <p:nvPr/>
        </p:nvGrpSpPr>
        <p:grpSpPr>
          <a:xfrm>
            <a:off x="2810574" y="4761192"/>
            <a:ext cx="8444221" cy="1162407"/>
            <a:chOff x="2810573" y="4708439"/>
            <a:chExt cx="8444221" cy="1162407"/>
          </a:xfrm>
        </p:grpSpPr>
        <p:sp>
          <p:nvSpPr>
            <p:cNvPr id="2029" name="Rounded Rectangle 31">
              <a:extLst>
                <a:ext uri="{FF2B5EF4-FFF2-40B4-BE49-F238E27FC236}">
                  <a16:creationId xmlns:a16="http://schemas.microsoft.com/office/drawing/2014/main" id="{9A945F45-DC1E-4ABD-B1A0-B07476B8250C}"/>
                </a:ext>
              </a:extLst>
            </p:cNvPr>
            <p:cNvSpPr/>
            <p:nvPr/>
          </p:nvSpPr>
          <p:spPr>
            <a:xfrm rot="120000">
              <a:off x="2810573" y="4937734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30" name="Rounded Rectangle 32">
              <a:extLst>
                <a:ext uri="{FF2B5EF4-FFF2-40B4-BE49-F238E27FC236}">
                  <a16:creationId xmlns:a16="http://schemas.microsoft.com/office/drawing/2014/main" id="{88D153BF-B294-4936-8B8A-30B1B5507797}"/>
                </a:ext>
              </a:extLst>
            </p:cNvPr>
            <p:cNvSpPr/>
            <p:nvPr/>
          </p:nvSpPr>
          <p:spPr>
            <a:xfrm>
              <a:off x="2923902" y="4708439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031" name="그룹 6">
            <a:extLst>
              <a:ext uri="{FF2B5EF4-FFF2-40B4-BE49-F238E27FC236}">
                <a16:creationId xmlns:a16="http://schemas.microsoft.com/office/drawing/2014/main" id="{9B62ACC0-6154-4B25-9635-249808B3FB7C}"/>
              </a:ext>
            </a:extLst>
          </p:cNvPr>
          <p:cNvGrpSpPr/>
          <p:nvPr/>
        </p:nvGrpSpPr>
        <p:grpSpPr>
          <a:xfrm>
            <a:off x="2810574" y="3898969"/>
            <a:ext cx="8444221" cy="1162407"/>
            <a:chOff x="2810573" y="3846216"/>
            <a:chExt cx="8444221" cy="1162407"/>
          </a:xfrm>
        </p:grpSpPr>
        <p:sp>
          <p:nvSpPr>
            <p:cNvPr id="2032" name="Rounded Rectangle 28">
              <a:extLst>
                <a:ext uri="{FF2B5EF4-FFF2-40B4-BE49-F238E27FC236}">
                  <a16:creationId xmlns:a16="http://schemas.microsoft.com/office/drawing/2014/main" id="{E9A2DA07-9087-4D17-96C4-B5591E7B9281}"/>
                </a:ext>
              </a:extLst>
            </p:cNvPr>
            <p:cNvSpPr/>
            <p:nvPr/>
          </p:nvSpPr>
          <p:spPr>
            <a:xfrm rot="120000">
              <a:off x="2810573" y="4075511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33" name="Rounded Rectangle 29">
              <a:extLst>
                <a:ext uri="{FF2B5EF4-FFF2-40B4-BE49-F238E27FC236}">
                  <a16:creationId xmlns:a16="http://schemas.microsoft.com/office/drawing/2014/main" id="{282BED7A-2A1A-475D-80B4-6C6B8421D58E}"/>
                </a:ext>
              </a:extLst>
            </p:cNvPr>
            <p:cNvSpPr/>
            <p:nvPr/>
          </p:nvSpPr>
          <p:spPr>
            <a:xfrm>
              <a:off x="2923902" y="3846216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034" name="그룹 4">
            <a:extLst>
              <a:ext uri="{FF2B5EF4-FFF2-40B4-BE49-F238E27FC236}">
                <a16:creationId xmlns:a16="http://schemas.microsoft.com/office/drawing/2014/main" id="{594077E8-E5EC-4ECF-ABD0-D4BD64B0B21F}"/>
              </a:ext>
            </a:extLst>
          </p:cNvPr>
          <p:cNvGrpSpPr/>
          <p:nvPr/>
        </p:nvGrpSpPr>
        <p:grpSpPr>
          <a:xfrm>
            <a:off x="2810574" y="3036746"/>
            <a:ext cx="8444221" cy="1162407"/>
            <a:chOff x="2810573" y="2983993"/>
            <a:chExt cx="8444221" cy="1162407"/>
          </a:xfrm>
        </p:grpSpPr>
        <p:sp>
          <p:nvSpPr>
            <p:cNvPr id="2035" name="Rounded Rectangle 25">
              <a:extLst>
                <a:ext uri="{FF2B5EF4-FFF2-40B4-BE49-F238E27FC236}">
                  <a16:creationId xmlns:a16="http://schemas.microsoft.com/office/drawing/2014/main" id="{15C057CF-1F8C-4A23-BA87-6CF0BFFFC6A6}"/>
                </a:ext>
              </a:extLst>
            </p:cNvPr>
            <p:cNvSpPr/>
            <p:nvPr/>
          </p:nvSpPr>
          <p:spPr>
            <a:xfrm rot="120000">
              <a:off x="2810573" y="3213288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36" name="Rounded Rectangle 26">
              <a:extLst>
                <a:ext uri="{FF2B5EF4-FFF2-40B4-BE49-F238E27FC236}">
                  <a16:creationId xmlns:a16="http://schemas.microsoft.com/office/drawing/2014/main" id="{67C8C76D-F625-42CE-847D-C276644C7C73}"/>
                </a:ext>
              </a:extLst>
            </p:cNvPr>
            <p:cNvSpPr/>
            <p:nvPr/>
          </p:nvSpPr>
          <p:spPr>
            <a:xfrm>
              <a:off x="2923902" y="2983993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037" name="그룹 3">
            <a:extLst>
              <a:ext uri="{FF2B5EF4-FFF2-40B4-BE49-F238E27FC236}">
                <a16:creationId xmlns:a16="http://schemas.microsoft.com/office/drawing/2014/main" id="{CD8164B2-21C4-43FD-B72C-1FF56A19A587}"/>
              </a:ext>
            </a:extLst>
          </p:cNvPr>
          <p:cNvGrpSpPr/>
          <p:nvPr/>
        </p:nvGrpSpPr>
        <p:grpSpPr>
          <a:xfrm>
            <a:off x="2810574" y="2174523"/>
            <a:ext cx="8444221" cy="1162407"/>
            <a:chOff x="2810573" y="2121770"/>
            <a:chExt cx="8444221" cy="1162407"/>
          </a:xfrm>
        </p:grpSpPr>
        <p:sp>
          <p:nvSpPr>
            <p:cNvPr id="2038" name="Rounded Rectangle 15">
              <a:extLst>
                <a:ext uri="{FF2B5EF4-FFF2-40B4-BE49-F238E27FC236}">
                  <a16:creationId xmlns:a16="http://schemas.microsoft.com/office/drawing/2014/main" id="{77FAF685-B1D7-467A-971A-8965D6FF1DCE}"/>
                </a:ext>
              </a:extLst>
            </p:cNvPr>
            <p:cNvSpPr/>
            <p:nvPr/>
          </p:nvSpPr>
          <p:spPr>
            <a:xfrm rot="120000">
              <a:off x="2810573" y="2351065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39" name="Rounded Rectangle 9">
              <a:extLst>
                <a:ext uri="{FF2B5EF4-FFF2-40B4-BE49-F238E27FC236}">
                  <a16:creationId xmlns:a16="http://schemas.microsoft.com/office/drawing/2014/main" id="{970D5BCA-3A27-413F-93B3-37FB915C9E12}"/>
                </a:ext>
              </a:extLst>
            </p:cNvPr>
            <p:cNvSpPr/>
            <p:nvPr/>
          </p:nvSpPr>
          <p:spPr>
            <a:xfrm>
              <a:off x="2923902" y="2121770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040" name="Freeform 9">
            <a:extLst>
              <a:ext uri="{FF2B5EF4-FFF2-40B4-BE49-F238E27FC236}">
                <a16:creationId xmlns:a16="http://schemas.microsoft.com/office/drawing/2014/main" id="{9C2908A4-54C1-4412-AE62-801BD7634909}"/>
              </a:ext>
            </a:extLst>
          </p:cNvPr>
          <p:cNvSpPr>
            <a:spLocks/>
          </p:cNvSpPr>
          <p:nvPr/>
        </p:nvSpPr>
        <p:spPr bwMode="auto">
          <a:xfrm>
            <a:off x="1047400" y="1821086"/>
            <a:ext cx="2655142" cy="4257958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2041" name="Group 2040">
            <a:extLst>
              <a:ext uri="{FF2B5EF4-FFF2-40B4-BE49-F238E27FC236}">
                <a16:creationId xmlns:a16="http://schemas.microsoft.com/office/drawing/2014/main" id="{7E47EA38-55E4-4E73-B28D-4DED46842A5E}"/>
              </a:ext>
            </a:extLst>
          </p:cNvPr>
          <p:cNvGrpSpPr/>
          <p:nvPr/>
        </p:nvGrpSpPr>
        <p:grpSpPr>
          <a:xfrm>
            <a:off x="1562005" y="2246531"/>
            <a:ext cx="1625933" cy="1674760"/>
            <a:chOff x="575693" y="4105536"/>
            <a:chExt cx="1625933" cy="1674760"/>
          </a:xfrm>
        </p:grpSpPr>
        <p:sp>
          <p:nvSpPr>
            <p:cNvPr id="2042" name="TextBox 2041">
              <a:extLst>
                <a:ext uri="{FF2B5EF4-FFF2-40B4-BE49-F238E27FC236}">
                  <a16:creationId xmlns:a16="http://schemas.microsoft.com/office/drawing/2014/main" id="{2B05DB40-A600-425C-B3F1-0D8C8DDC77E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3" name="TextBox 2042">
              <a:extLst>
                <a:ext uri="{FF2B5EF4-FFF2-40B4-BE49-F238E27FC236}">
                  <a16:creationId xmlns:a16="http://schemas.microsoft.com/office/drawing/2014/main" id="{0B695DA5-DAC7-4BA0-BF2B-3D8DD2B9366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4" name="Group 2043">
            <a:extLst>
              <a:ext uri="{FF2B5EF4-FFF2-40B4-BE49-F238E27FC236}">
                <a16:creationId xmlns:a16="http://schemas.microsoft.com/office/drawing/2014/main" id="{D9286621-C6EF-4E60-ABCD-5F7B57476DE3}"/>
              </a:ext>
            </a:extLst>
          </p:cNvPr>
          <p:cNvGrpSpPr/>
          <p:nvPr/>
        </p:nvGrpSpPr>
        <p:grpSpPr>
          <a:xfrm>
            <a:off x="3795859" y="2296192"/>
            <a:ext cx="6873137" cy="697000"/>
            <a:chOff x="-825913" y="4159966"/>
            <a:chExt cx="5395324" cy="697000"/>
          </a:xfrm>
        </p:grpSpPr>
        <p:sp>
          <p:nvSpPr>
            <p:cNvPr id="2045" name="TextBox 2044">
              <a:extLst>
                <a:ext uri="{FF2B5EF4-FFF2-40B4-BE49-F238E27FC236}">
                  <a16:creationId xmlns:a16="http://schemas.microsoft.com/office/drawing/2014/main" id="{1ECD2DF4-A95A-47CB-8C25-B0DFA48E6E1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046" name="TextBox 2045">
              <a:extLst>
                <a:ext uri="{FF2B5EF4-FFF2-40B4-BE49-F238E27FC236}">
                  <a16:creationId xmlns:a16="http://schemas.microsoft.com/office/drawing/2014/main" id="{261F5C93-2B83-4651-8682-265861321680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47" name="Oval 2046">
            <a:extLst>
              <a:ext uri="{FF2B5EF4-FFF2-40B4-BE49-F238E27FC236}">
                <a16:creationId xmlns:a16="http://schemas.microsoft.com/office/drawing/2014/main" id="{CB3859B1-3B1A-4CDE-A860-B9116F34EEC6}"/>
              </a:ext>
            </a:extLst>
          </p:cNvPr>
          <p:cNvSpPr/>
          <p:nvPr/>
        </p:nvSpPr>
        <p:spPr>
          <a:xfrm>
            <a:off x="10825619" y="2730284"/>
            <a:ext cx="271913" cy="2719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48" name="Oval 2047">
            <a:extLst>
              <a:ext uri="{FF2B5EF4-FFF2-40B4-BE49-F238E27FC236}">
                <a16:creationId xmlns:a16="http://schemas.microsoft.com/office/drawing/2014/main" id="{E19759B7-348C-44A3-A167-E287D02BFD93}"/>
              </a:ext>
            </a:extLst>
          </p:cNvPr>
          <p:cNvSpPr/>
          <p:nvPr/>
        </p:nvSpPr>
        <p:spPr>
          <a:xfrm>
            <a:off x="10825619" y="3595738"/>
            <a:ext cx="271913" cy="2719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49" name="Oval 2048">
            <a:extLst>
              <a:ext uri="{FF2B5EF4-FFF2-40B4-BE49-F238E27FC236}">
                <a16:creationId xmlns:a16="http://schemas.microsoft.com/office/drawing/2014/main" id="{FBE7B3C2-B1EC-4594-AE9E-FE0CAE1ABF0B}"/>
              </a:ext>
            </a:extLst>
          </p:cNvPr>
          <p:cNvSpPr/>
          <p:nvPr/>
        </p:nvSpPr>
        <p:spPr>
          <a:xfrm>
            <a:off x="10825619" y="4461192"/>
            <a:ext cx="271913" cy="2719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50" name="Oval 2049">
            <a:extLst>
              <a:ext uri="{FF2B5EF4-FFF2-40B4-BE49-F238E27FC236}">
                <a16:creationId xmlns:a16="http://schemas.microsoft.com/office/drawing/2014/main" id="{8B7A7A23-7B82-428E-BC51-3522B7E3CA19}"/>
              </a:ext>
            </a:extLst>
          </p:cNvPr>
          <p:cNvSpPr/>
          <p:nvPr/>
        </p:nvSpPr>
        <p:spPr>
          <a:xfrm>
            <a:off x="10825619" y="5326645"/>
            <a:ext cx="271913" cy="2719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51" name="Group 2050">
            <a:extLst>
              <a:ext uri="{FF2B5EF4-FFF2-40B4-BE49-F238E27FC236}">
                <a16:creationId xmlns:a16="http://schemas.microsoft.com/office/drawing/2014/main" id="{7E4353A1-FA92-4A77-B08A-078891A62A5F}"/>
              </a:ext>
            </a:extLst>
          </p:cNvPr>
          <p:cNvGrpSpPr/>
          <p:nvPr/>
        </p:nvGrpSpPr>
        <p:grpSpPr>
          <a:xfrm>
            <a:off x="3795859" y="3170188"/>
            <a:ext cx="6873137" cy="697000"/>
            <a:chOff x="-825913" y="4159966"/>
            <a:chExt cx="5395324" cy="697000"/>
          </a:xfrm>
        </p:grpSpPr>
        <p:sp>
          <p:nvSpPr>
            <p:cNvPr id="2052" name="TextBox 2051">
              <a:extLst>
                <a:ext uri="{FF2B5EF4-FFF2-40B4-BE49-F238E27FC236}">
                  <a16:creationId xmlns:a16="http://schemas.microsoft.com/office/drawing/2014/main" id="{9A661279-1FA6-4778-8BF0-8D8AAE2CE629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053" name="TextBox 2052">
              <a:extLst>
                <a:ext uri="{FF2B5EF4-FFF2-40B4-BE49-F238E27FC236}">
                  <a16:creationId xmlns:a16="http://schemas.microsoft.com/office/drawing/2014/main" id="{32153338-999C-46CA-A273-269C83F16B73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4" name="Group 2053">
            <a:extLst>
              <a:ext uri="{FF2B5EF4-FFF2-40B4-BE49-F238E27FC236}">
                <a16:creationId xmlns:a16="http://schemas.microsoft.com/office/drawing/2014/main" id="{C71BAC1E-54EB-470A-BACC-4246F9A18611}"/>
              </a:ext>
            </a:extLst>
          </p:cNvPr>
          <p:cNvGrpSpPr/>
          <p:nvPr/>
        </p:nvGrpSpPr>
        <p:grpSpPr>
          <a:xfrm>
            <a:off x="3795859" y="4044184"/>
            <a:ext cx="6873137" cy="697000"/>
            <a:chOff x="-825913" y="4159966"/>
            <a:chExt cx="5395324" cy="697000"/>
          </a:xfrm>
        </p:grpSpPr>
        <p:sp>
          <p:nvSpPr>
            <p:cNvPr id="2055" name="TextBox 2054">
              <a:extLst>
                <a:ext uri="{FF2B5EF4-FFF2-40B4-BE49-F238E27FC236}">
                  <a16:creationId xmlns:a16="http://schemas.microsoft.com/office/drawing/2014/main" id="{AD960703-FB73-4B53-AC8C-AAFAC73E1179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056" name="TextBox 2055">
              <a:extLst>
                <a:ext uri="{FF2B5EF4-FFF2-40B4-BE49-F238E27FC236}">
                  <a16:creationId xmlns:a16="http://schemas.microsoft.com/office/drawing/2014/main" id="{9C3F1C37-32CE-4C5E-8D5B-B21F8F3FF012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72E1628C-0E9D-4550-B4A7-5085E1436C16}"/>
              </a:ext>
            </a:extLst>
          </p:cNvPr>
          <p:cNvGrpSpPr/>
          <p:nvPr/>
        </p:nvGrpSpPr>
        <p:grpSpPr>
          <a:xfrm>
            <a:off x="3795859" y="4918180"/>
            <a:ext cx="6873137" cy="697000"/>
            <a:chOff x="-825913" y="4159966"/>
            <a:chExt cx="5395324" cy="697000"/>
          </a:xfrm>
        </p:grpSpPr>
        <p:sp>
          <p:nvSpPr>
            <p:cNvPr id="2058" name="TextBox 2057">
              <a:extLst>
                <a:ext uri="{FF2B5EF4-FFF2-40B4-BE49-F238E27FC236}">
                  <a16:creationId xmlns:a16="http://schemas.microsoft.com/office/drawing/2014/main" id="{1EB2ECA2-7B64-48B5-B087-52C32B069D15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059" name="TextBox 2058">
              <a:extLst>
                <a:ext uri="{FF2B5EF4-FFF2-40B4-BE49-F238E27FC236}">
                  <a16:creationId xmlns:a16="http://schemas.microsoft.com/office/drawing/2014/main" id="{AD1ECF42-82D9-4A10-8DAD-8AB0325CA098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183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2020-01-03T03:19:17Z</dcterms:modified>
</cp:coreProperties>
</file>