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2054655"/>
            <a:ext cx="8246070" cy="763525"/>
          </a:xfrm>
          <a:effectLst>
            <a:outerShdw blurRad="63500" dist="38100" dir="2700000" algn="ctr" rotWithShape="0">
              <a:srgbClr val="002060">
                <a:alpha val="68000"/>
              </a:srgbClr>
            </a:outerShdw>
          </a:effectLst>
        </p:spPr>
        <p:txBody>
          <a:bodyPr>
            <a:norm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2818181"/>
            <a:ext cx="824607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4581150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32</cp:revision>
  <dcterms:created xsi:type="dcterms:W3CDTF">2013-08-21T19:17:07Z</dcterms:created>
  <dcterms:modified xsi:type="dcterms:W3CDTF">2013-12-03T19:13:34Z</dcterms:modified>
</cp:coreProperties>
</file>