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249576"/>
            <a:ext cx="9144000" cy="1477081"/>
          </a:xfrm>
          <a:prstGeom prst="rect">
            <a:avLst/>
          </a:prstGeom>
          <a:solidFill>
            <a:schemeClr val="tx1">
              <a:lumMod val="95000"/>
              <a:lumOff val="5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246464"/>
            <a:ext cx="1296144" cy="27979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969657"/>
            <a:ext cx="9144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43167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7216"/>
            <a:ext cx="7524328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12</cp:revision>
  <dcterms:created xsi:type="dcterms:W3CDTF">2014-04-01T16:27:38Z</dcterms:created>
  <dcterms:modified xsi:type="dcterms:W3CDTF">2014-05-22T12:17:09Z</dcterms:modified>
</cp:coreProperties>
</file>