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0" name="Rectangle 2">
            <a:extLst>
              <a:ext uri="{FF2B5EF4-FFF2-40B4-BE49-F238E27FC236}">
                <a16:creationId xmlns:a16="http://schemas.microsoft.com/office/drawing/2014/main" id="{952FE225-9B86-4EBC-AF07-9D55489B6AC7}"/>
              </a:ext>
            </a:extLst>
          </p:cNvPr>
          <p:cNvSpPr/>
          <p:nvPr/>
        </p:nvSpPr>
        <p:spPr>
          <a:xfrm>
            <a:off x="0" y="4378569"/>
            <a:ext cx="12192000" cy="22211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AF2C644-3DD9-4A67-AFE8-0C2DBBF4DE0A}"/>
              </a:ext>
            </a:extLst>
          </p:cNvPr>
          <p:cNvGrpSpPr/>
          <p:nvPr/>
        </p:nvGrpSpPr>
        <p:grpSpPr>
          <a:xfrm>
            <a:off x="3135171" y="4566271"/>
            <a:ext cx="1617740" cy="1836305"/>
            <a:chOff x="-475010" y="1114177"/>
            <a:chExt cx="3859356" cy="183630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2C4A519-AD3F-4F4F-AEA9-714FE46A991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857EE1A-44DF-4D6D-AB71-DFF029366363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4" name="Regular Pentagon 3">
            <a:extLst>
              <a:ext uri="{FF2B5EF4-FFF2-40B4-BE49-F238E27FC236}">
                <a16:creationId xmlns:a16="http://schemas.microsoft.com/office/drawing/2014/main" id="{086C696F-EA1C-4530-B9F3-4998C267735B}"/>
              </a:ext>
            </a:extLst>
          </p:cNvPr>
          <p:cNvSpPr/>
          <p:nvPr/>
        </p:nvSpPr>
        <p:spPr>
          <a:xfrm>
            <a:off x="5255632" y="1763756"/>
            <a:ext cx="1693255" cy="1612623"/>
          </a:xfrm>
          <a:prstGeom prst="pent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FD7C70D-B5A4-4BBD-A4BE-F1B5D07FAD11}"/>
              </a:ext>
            </a:extLst>
          </p:cNvPr>
          <p:cNvGrpSpPr/>
          <p:nvPr/>
        </p:nvGrpSpPr>
        <p:grpSpPr>
          <a:xfrm>
            <a:off x="1003259" y="4566271"/>
            <a:ext cx="1617740" cy="1836305"/>
            <a:chOff x="-475010" y="1114177"/>
            <a:chExt cx="3859356" cy="1836305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81D0BF2-07A6-4282-AD98-046411FA2157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D74D0F2-E0E3-4110-9342-4DF7F9ABC4D2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9FFA31E-7EFB-4A78-B656-E6B980B61A95}"/>
              </a:ext>
            </a:extLst>
          </p:cNvPr>
          <p:cNvGrpSpPr/>
          <p:nvPr/>
        </p:nvGrpSpPr>
        <p:grpSpPr>
          <a:xfrm>
            <a:off x="5267082" y="4566271"/>
            <a:ext cx="1617740" cy="1836305"/>
            <a:chOff x="-475010" y="1114177"/>
            <a:chExt cx="3859356" cy="183630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DB998FF-A26F-495D-8A6E-BF2E79D4E35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446E5E2-909E-4325-8E51-74925B41E98B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7D20A4C-4CBC-4C4B-BCB2-F0E0BCE1A8A4}"/>
              </a:ext>
            </a:extLst>
          </p:cNvPr>
          <p:cNvGrpSpPr/>
          <p:nvPr/>
        </p:nvGrpSpPr>
        <p:grpSpPr>
          <a:xfrm>
            <a:off x="7398994" y="4554721"/>
            <a:ext cx="1617740" cy="1836305"/>
            <a:chOff x="-475010" y="1114177"/>
            <a:chExt cx="3859356" cy="183630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8A91FA4-A908-4F65-AFC3-71844ACE26A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A4E5E6D-BCF0-4C25-8289-1C73BBF6FBCF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ADF5C7C-446B-42A0-B2E4-C12DD995E16D}"/>
              </a:ext>
            </a:extLst>
          </p:cNvPr>
          <p:cNvGrpSpPr/>
          <p:nvPr/>
        </p:nvGrpSpPr>
        <p:grpSpPr>
          <a:xfrm>
            <a:off x="9530905" y="4566271"/>
            <a:ext cx="1617740" cy="1836305"/>
            <a:chOff x="-475010" y="1114177"/>
            <a:chExt cx="3859356" cy="1836305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EE6E579-2DE7-4D51-B235-12F50CB77CA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2C0EB34-A0A9-46F1-B0C6-D606A44DA9F2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7" name="Regular Pentagon 33">
            <a:extLst>
              <a:ext uri="{FF2B5EF4-FFF2-40B4-BE49-F238E27FC236}">
                <a16:creationId xmlns:a16="http://schemas.microsoft.com/office/drawing/2014/main" id="{EE44FC09-ADBD-4E0C-BFA2-B28D3E5B41C0}"/>
              </a:ext>
            </a:extLst>
          </p:cNvPr>
          <p:cNvSpPr/>
          <p:nvPr/>
        </p:nvSpPr>
        <p:spPr>
          <a:xfrm>
            <a:off x="7773534" y="3197018"/>
            <a:ext cx="868662" cy="827297"/>
          </a:xfrm>
          <a:prstGeom prst="pent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Regular Pentagon 34">
            <a:extLst>
              <a:ext uri="{FF2B5EF4-FFF2-40B4-BE49-F238E27FC236}">
                <a16:creationId xmlns:a16="http://schemas.microsoft.com/office/drawing/2014/main" id="{C2EBB812-35DC-49B3-899C-9BF494D9EC32}"/>
              </a:ext>
            </a:extLst>
          </p:cNvPr>
          <p:cNvSpPr/>
          <p:nvPr/>
        </p:nvSpPr>
        <p:spPr>
          <a:xfrm>
            <a:off x="9696003" y="2192408"/>
            <a:ext cx="1234795" cy="1175995"/>
          </a:xfrm>
          <a:prstGeom prst="pent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Regular Pentagon 35">
            <a:extLst>
              <a:ext uri="{FF2B5EF4-FFF2-40B4-BE49-F238E27FC236}">
                <a16:creationId xmlns:a16="http://schemas.microsoft.com/office/drawing/2014/main" id="{6D7ED169-D686-4FFE-9CE6-B1B83EBF1F39}"/>
              </a:ext>
            </a:extLst>
          </p:cNvPr>
          <p:cNvSpPr/>
          <p:nvPr/>
        </p:nvSpPr>
        <p:spPr>
          <a:xfrm>
            <a:off x="3326645" y="2506496"/>
            <a:ext cx="1234795" cy="1175995"/>
          </a:xfrm>
          <a:prstGeom prst="pent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Regular Pentagon 36">
            <a:extLst>
              <a:ext uri="{FF2B5EF4-FFF2-40B4-BE49-F238E27FC236}">
                <a16:creationId xmlns:a16="http://schemas.microsoft.com/office/drawing/2014/main" id="{DC476548-227E-457F-8529-B01DBFC20497}"/>
              </a:ext>
            </a:extLst>
          </p:cNvPr>
          <p:cNvSpPr/>
          <p:nvPr/>
        </p:nvSpPr>
        <p:spPr>
          <a:xfrm>
            <a:off x="1373100" y="2979733"/>
            <a:ext cx="878061" cy="836248"/>
          </a:xfrm>
          <a:prstGeom prst="pent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6303F4C1-5501-4541-81B7-576B75AE286A}"/>
              </a:ext>
            </a:extLst>
          </p:cNvPr>
          <p:cNvCxnSpPr>
            <a:cxnSpLocks/>
            <a:stCxn id="99" idx="3"/>
          </p:cNvCxnSpPr>
          <p:nvPr/>
        </p:nvCxnSpPr>
        <p:spPr>
          <a:xfrm>
            <a:off x="3944042" y="3682491"/>
            <a:ext cx="0" cy="695001"/>
          </a:xfrm>
          <a:prstGeom prst="straightConnector1">
            <a:avLst/>
          </a:prstGeom>
          <a:ln w="317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23CBA01-83F9-40D7-BC27-07E11CBA7D0A}"/>
              </a:ext>
            </a:extLst>
          </p:cNvPr>
          <p:cNvCxnSpPr>
            <a:cxnSpLocks/>
          </p:cNvCxnSpPr>
          <p:nvPr/>
        </p:nvCxnSpPr>
        <p:spPr>
          <a:xfrm>
            <a:off x="1810926" y="3815981"/>
            <a:ext cx="2409" cy="549124"/>
          </a:xfrm>
          <a:prstGeom prst="straightConnector1">
            <a:avLst/>
          </a:prstGeom>
          <a:ln w="317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2AB80C44-1D9B-4381-9EF3-4D5C5A75035F}"/>
              </a:ext>
            </a:extLst>
          </p:cNvPr>
          <p:cNvCxnSpPr>
            <a:cxnSpLocks/>
            <a:stCxn id="97" idx="3"/>
          </p:cNvCxnSpPr>
          <p:nvPr/>
        </p:nvCxnSpPr>
        <p:spPr>
          <a:xfrm>
            <a:off x="8207864" y="4024314"/>
            <a:ext cx="0" cy="363048"/>
          </a:xfrm>
          <a:prstGeom prst="straightConnector1">
            <a:avLst/>
          </a:prstGeom>
          <a:ln w="317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03D99913-8C2E-4E62-B153-8B911033BDB0}"/>
              </a:ext>
            </a:extLst>
          </p:cNvPr>
          <p:cNvCxnSpPr>
            <a:cxnSpLocks/>
          </p:cNvCxnSpPr>
          <p:nvPr/>
        </p:nvCxnSpPr>
        <p:spPr>
          <a:xfrm>
            <a:off x="10313400" y="3368402"/>
            <a:ext cx="8770" cy="1018960"/>
          </a:xfrm>
          <a:prstGeom prst="straightConnector1">
            <a:avLst/>
          </a:prstGeom>
          <a:ln w="317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5623B3F8-A734-4B87-9950-13ADB805F6C4}"/>
              </a:ext>
            </a:extLst>
          </p:cNvPr>
          <p:cNvCxnSpPr>
            <a:cxnSpLocks/>
          </p:cNvCxnSpPr>
          <p:nvPr/>
        </p:nvCxnSpPr>
        <p:spPr>
          <a:xfrm flipH="1">
            <a:off x="6099130" y="3376378"/>
            <a:ext cx="6259" cy="1002190"/>
          </a:xfrm>
          <a:prstGeom prst="straightConnector1">
            <a:avLst/>
          </a:prstGeom>
          <a:ln w="317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Parallelogram 30">
            <a:extLst>
              <a:ext uri="{FF2B5EF4-FFF2-40B4-BE49-F238E27FC236}">
                <a16:creationId xmlns:a16="http://schemas.microsoft.com/office/drawing/2014/main" id="{8185A313-0B78-4166-ACB3-22F51C75775C}"/>
              </a:ext>
            </a:extLst>
          </p:cNvPr>
          <p:cNvSpPr/>
          <p:nvPr/>
        </p:nvSpPr>
        <p:spPr>
          <a:xfrm flipH="1">
            <a:off x="10146327" y="267264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Rectangle 130">
            <a:extLst>
              <a:ext uri="{FF2B5EF4-FFF2-40B4-BE49-F238E27FC236}">
                <a16:creationId xmlns:a16="http://schemas.microsoft.com/office/drawing/2014/main" id="{D946097A-3C4A-465E-A009-952FF065C304}"/>
              </a:ext>
            </a:extLst>
          </p:cNvPr>
          <p:cNvSpPr/>
          <p:nvPr/>
        </p:nvSpPr>
        <p:spPr>
          <a:xfrm>
            <a:off x="1612280" y="32689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8" name="Rectangle 9">
            <a:extLst>
              <a:ext uri="{FF2B5EF4-FFF2-40B4-BE49-F238E27FC236}">
                <a16:creationId xmlns:a16="http://schemas.microsoft.com/office/drawing/2014/main" id="{E731085A-E6DC-4F41-AC24-37120AAF6517}"/>
              </a:ext>
            </a:extLst>
          </p:cNvPr>
          <p:cNvSpPr/>
          <p:nvPr/>
        </p:nvSpPr>
        <p:spPr>
          <a:xfrm>
            <a:off x="5842756" y="2307860"/>
            <a:ext cx="525265" cy="5244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Freeform 18">
            <a:extLst>
              <a:ext uri="{FF2B5EF4-FFF2-40B4-BE49-F238E27FC236}">
                <a16:creationId xmlns:a16="http://schemas.microsoft.com/office/drawing/2014/main" id="{8384E4B5-42FC-4B37-97C7-8E1E4F592D32}"/>
              </a:ext>
            </a:extLst>
          </p:cNvPr>
          <p:cNvSpPr/>
          <p:nvPr/>
        </p:nvSpPr>
        <p:spPr>
          <a:xfrm>
            <a:off x="7994146" y="343634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 Same Side Corner Rectangle 36">
            <a:extLst>
              <a:ext uri="{FF2B5EF4-FFF2-40B4-BE49-F238E27FC236}">
                <a16:creationId xmlns:a16="http://schemas.microsoft.com/office/drawing/2014/main" id="{1401DC59-FC5F-46DB-8498-92DC13DCB5DB}"/>
              </a:ext>
            </a:extLst>
          </p:cNvPr>
          <p:cNvSpPr>
            <a:spLocks noChangeAspect="1"/>
          </p:cNvSpPr>
          <p:nvPr/>
        </p:nvSpPr>
        <p:spPr>
          <a:xfrm>
            <a:off x="3751382" y="303124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2018-12-19T06:50:17Z</dcterms:modified>
</cp:coreProperties>
</file>