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23" name="Group 1922">
            <a:extLst>
              <a:ext uri="{FF2B5EF4-FFF2-40B4-BE49-F238E27FC236}">
                <a16:creationId xmlns:a16="http://schemas.microsoft.com/office/drawing/2014/main" id="{E15511C9-2738-49F3-B25B-DD556AD505A1}"/>
              </a:ext>
            </a:extLst>
          </p:cNvPr>
          <p:cNvGrpSpPr>
            <a:grpSpLocks noChangeAspect="1"/>
          </p:cNvGrpSpPr>
          <p:nvPr/>
        </p:nvGrpSpPr>
        <p:grpSpPr>
          <a:xfrm>
            <a:off x="5515135" y="1675475"/>
            <a:ext cx="1161729" cy="4040450"/>
            <a:chOff x="1755471" y="2057490"/>
            <a:chExt cx="1035089" cy="3600000"/>
          </a:xfrm>
        </p:grpSpPr>
        <p:sp>
          <p:nvSpPr>
            <p:cNvPr id="1924" name="Freeform 18">
              <a:extLst>
                <a:ext uri="{FF2B5EF4-FFF2-40B4-BE49-F238E27FC236}">
                  <a16:creationId xmlns:a16="http://schemas.microsoft.com/office/drawing/2014/main" id="{D45F3D39-C329-442A-8052-5B859ECD09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25" name="Freeform 18">
              <a:extLst>
                <a:ext uri="{FF2B5EF4-FFF2-40B4-BE49-F238E27FC236}">
                  <a16:creationId xmlns:a16="http://schemas.microsoft.com/office/drawing/2014/main" id="{FFDB7EDE-33D0-42A3-8662-0937C2CE861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26" name="Freeform 18">
              <a:extLst>
                <a:ext uri="{FF2B5EF4-FFF2-40B4-BE49-F238E27FC236}">
                  <a16:creationId xmlns:a16="http://schemas.microsoft.com/office/drawing/2014/main" id="{FD0CE43B-64A6-411A-8E9F-E7977590D9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27" name="Freeform 18">
              <a:extLst>
                <a:ext uri="{FF2B5EF4-FFF2-40B4-BE49-F238E27FC236}">
                  <a16:creationId xmlns:a16="http://schemas.microsoft.com/office/drawing/2014/main" id="{4E42675B-33E9-4BF5-B1CC-C368CED57C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28" name="Freeform 18">
              <a:extLst>
                <a:ext uri="{FF2B5EF4-FFF2-40B4-BE49-F238E27FC236}">
                  <a16:creationId xmlns:a16="http://schemas.microsoft.com/office/drawing/2014/main" id="{B526F59E-0AFC-4731-9D75-F957B4A9E79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29" name="Freeform 18">
              <a:extLst>
                <a:ext uri="{FF2B5EF4-FFF2-40B4-BE49-F238E27FC236}">
                  <a16:creationId xmlns:a16="http://schemas.microsoft.com/office/drawing/2014/main" id="{763042CF-DEE9-49A8-BDCA-6FFD4D84D3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30" name="Freeform 18">
              <a:extLst>
                <a:ext uri="{FF2B5EF4-FFF2-40B4-BE49-F238E27FC236}">
                  <a16:creationId xmlns:a16="http://schemas.microsoft.com/office/drawing/2014/main" id="{F7756FFA-6755-4C80-94B2-6EE4D085FB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31" name="Freeform 18">
              <a:extLst>
                <a:ext uri="{FF2B5EF4-FFF2-40B4-BE49-F238E27FC236}">
                  <a16:creationId xmlns:a16="http://schemas.microsoft.com/office/drawing/2014/main" id="{5EB8F946-08D5-4542-96C1-713DCD7ECB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32" name="Freeform 18">
              <a:extLst>
                <a:ext uri="{FF2B5EF4-FFF2-40B4-BE49-F238E27FC236}">
                  <a16:creationId xmlns:a16="http://schemas.microsoft.com/office/drawing/2014/main" id="{F4C81AE3-D20A-48F6-99AE-C07F1506184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33" name="Freeform 18">
              <a:extLst>
                <a:ext uri="{FF2B5EF4-FFF2-40B4-BE49-F238E27FC236}">
                  <a16:creationId xmlns:a16="http://schemas.microsoft.com/office/drawing/2014/main" id="{C2CAA39E-80CE-4943-9EE4-B5743F671B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934" name="Group 1933">
            <a:extLst>
              <a:ext uri="{FF2B5EF4-FFF2-40B4-BE49-F238E27FC236}">
                <a16:creationId xmlns:a16="http://schemas.microsoft.com/office/drawing/2014/main" id="{2F014CE9-0765-42E9-AA12-1170F0658DD0}"/>
              </a:ext>
            </a:extLst>
          </p:cNvPr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935" name="Rectangle 1934">
              <a:extLst>
                <a:ext uri="{FF2B5EF4-FFF2-40B4-BE49-F238E27FC236}">
                  <a16:creationId xmlns:a16="http://schemas.microsoft.com/office/drawing/2014/main" id="{C948853D-7F9D-4DFC-BE08-D09724CC38EA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6" name="Rectangle 1935">
              <a:extLst>
                <a:ext uri="{FF2B5EF4-FFF2-40B4-BE49-F238E27FC236}">
                  <a16:creationId xmlns:a16="http://schemas.microsoft.com/office/drawing/2014/main" id="{0F017333-5F04-48AF-8F89-6CC8971E8D30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937" name="Group 1936">
            <a:extLst>
              <a:ext uri="{FF2B5EF4-FFF2-40B4-BE49-F238E27FC236}">
                <a16:creationId xmlns:a16="http://schemas.microsoft.com/office/drawing/2014/main" id="{A91B683C-1560-40A9-A19C-823BC301A162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1938" name="Rectangle 1937">
              <a:extLst>
                <a:ext uri="{FF2B5EF4-FFF2-40B4-BE49-F238E27FC236}">
                  <a16:creationId xmlns:a16="http://schemas.microsoft.com/office/drawing/2014/main" id="{9124772D-6422-4FA8-B1BE-861A41E036FF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9" name="Rectangle 1938">
              <a:extLst>
                <a:ext uri="{FF2B5EF4-FFF2-40B4-BE49-F238E27FC236}">
                  <a16:creationId xmlns:a16="http://schemas.microsoft.com/office/drawing/2014/main" id="{CB7C3C27-7F48-47DE-9FED-E3226AA0172E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940" name="Group 1939">
            <a:extLst>
              <a:ext uri="{FF2B5EF4-FFF2-40B4-BE49-F238E27FC236}">
                <a16:creationId xmlns:a16="http://schemas.microsoft.com/office/drawing/2014/main" id="{74962B39-EF1B-42C7-8C3C-0F7DEA61CF70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1941" name="Rectangle 1940">
              <a:extLst>
                <a:ext uri="{FF2B5EF4-FFF2-40B4-BE49-F238E27FC236}">
                  <a16:creationId xmlns:a16="http://schemas.microsoft.com/office/drawing/2014/main" id="{4C275E6B-16F6-43A7-B7D3-2A7D61719275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2" name="Rectangle 1941">
              <a:extLst>
                <a:ext uri="{FF2B5EF4-FFF2-40B4-BE49-F238E27FC236}">
                  <a16:creationId xmlns:a16="http://schemas.microsoft.com/office/drawing/2014/main" id="{FC9F97CD-5283-493B-B37D-319BE80B71E1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943" name="Group 1942">
            <a:extLst>
              <a:ext uri="{FF2B5EF4-FFF2-40B4-BE49-F238E27FC236}">
                <a16:creationId xmlns:a16="http://schemas.microsoft.com/office/drawing/2014/main" id="{AB5B3733-39E9-4EC2-AA23-AD08A80A27C1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1944" name="Rectangle 1943">
              <a:extLst>
                <a:ext uri="{FF2B5EF4-FFF2-40B4-BE49-F238E27FC236}">
                  <a16:creationId xmlns:a16="http://schemas.microsoft.com/office/drawing/2014/main" id="{FAF759FC-9625-4379-AD52-D985410C6CBF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5" name="Rectangle 1944">
              <a:extLst>
                <a:ext uri="{FF2B5EF4-FFF2-40B4-BE49-F238E27FC236}">
                  <a16:creationId xmlns:a16="http://schemas.microsoft.com/office/drawing/2014/main" id="{77994031-A49C-499A-BB51-3FA51074B96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946" name="Group 1945">
            <a:extLst>
              <a:ext uri="{FF2B5EF4-FFF2-40B4-BE49-F238E27FC236}">
                <a16:creationId xmlns:a16="http://schemas.microsoft.com/office/drawing/2014/main" id="{FC562E77-41D9-44CA-B608-4CE566E1E67F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1947" name="Rectangle 1946">
              <a:extLst>
                <a:ext uri="{FF2B5EF4-FFF2-40B4-BE49-F238E27FC236}">
                  <a16:creationId xmlns:a16="http://schemas.microsoft.com/office/drawing/2014/main" id="{02054B15-8023-4DF0-BEA5-09FFA86856AD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8" name="Rectangle 1947">
              <a:extLst>
                <a:ext uri="{FF2B5EF4-FFF2-40B4-BE49-F238E27FC236}">
                  <a16:creationId xmlns:a16="http://schemas.microsoft.com/office/drawing/2014/main" id="{A8708722-DAB7-4DD3-898A-29EEFB4806F1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1949" name="Connector: Elbow 1948">
            <a:extLst>
              <a:ext uri="{FF2B5EF4-FFF2-40B4-BE49-F238E27FC236}">
                <a16:creationId xmlns:a16="http://schemas.microsoft.com/office/drawing/2014/main" id="{5519C6C3-CCA4-40E5-9CC0-D9C1FFDD7278}"/>
              </a:ext>
            </a:extLst>
          </p:cNvPr>
          <p:cNvCxnSpPr>
            <a:cxnSpLocks/>
            <a:endCxn id="1936" idx="0"/>
          </p:cNvCxnSpPr>
          <p:nvPr/>
        </p:nvCxnSpPr>
        <p:spPr>
          <a:xfrm rot="10800000" flipV="1">
            <a:off x="1450732" y="1987061"/>
            <a:ext cx="4387363" cy="3812312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0" name="Connector: Elbow 1949">
            <a:extLst>
              <a:ext uri="{FF2B5EF4-FFF2-40B4-BE49-F238E27FC236}">
                <a16:creationId xmlns:a16="http://schemas.microsoft.com/office/drawing/2014/main" id="{92779F0F-AA93-4EE6-AEFA-1589BA04108C}"/>
              </a:ext>
            </a:extLst>
          </p:cNvPr>
          <p:cNvCxnSpPr>
            <a:cxnSpLocks/>
            <a:endCxn id="1939" idx="0"/>
          </p:cNvCxnSpPr>
          <p:nvPr/>
        </p:nvCxnSpPr>
        <p:spPr>
          <a:xfrm rot="5400000">
            <a:off x="3551600" y="3826616"/>
            <a:ext cx="2194524" cy="1750991"/>
          </a:xfrm>
          <a:prstGeom prst="bentConnector3">
            <a:avLst>
              <a:gd name="adj1" fmla="val -482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1" name="Connector: Elbow 1950">
            <a:extLst>
              <a:ext uri="{FF2B5EF4-FFF2-40B4-BE49-F238E27FC236}">
                <a16:creationId xmlns:a16="http://schemas.microsoft.com/office/drawing/2014/main" id="{EDECB887-11DD-4561-A894-A2B86CD70ACA}"/>
              </a:ext>
            </a:extLst>
          </p:cNvPr>
          <p:cNvCxnSpPr>
            <a:cxnSpLocks/>
            <a:endCxn id="1948" idx="0"/>
          </p:cNvCxnSpPr>
          <p:nvPr/>
        </p:nvCxnSpPr>
        <p:spPr>
          <a:xfrm>
            <a:off x="6714069" y="2821375"/>
            <a:ext cx="4027202" cy="2977998"/>
          </a:xfrm>
          <a:prstGeom prst="bentConnector2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2" name="Connector: Elbow 1951">
            <a:extLst>
              <a:ext uri="{FF2B5EF4-FFF2-40B4-BE49-F238E27FC236}">
                <a16:creationId xmlns:a16="http://schemas.microsoft.com/office/drawing/2014/main" id="{5EE10854-9A9A-4126-8C38-3AF206BA0C4C}"/>
              </a:ext>
            </a:extLst>
          </p:cNvPr>
          <p:cNvCxnSpPr>
            <a:cxnSpLocks/>
            <a:endCxn id="1945" idx="0"/>
          </p:cNvCxnSpPr>
          <p:nvPr/>
        </p:nvCxnSpPr>
        <p:spPr>
          <a:xfrm>
            <a:off x="6524720" y="4598377"/>
            <a:ext cx="1893916" cy="1200996"/>
          </a:xfrm>
          <a:prstGeom prst="bentConnector2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3" name="TextBox 1952">
            <a:extLst>
              <a:ext uri="{FF2B5EF4-FFF2-40B4-BE49-F238E27FC236}">
                <a16:creationId xmlns:a16="http://schemas.microsoft.com/office/drawing/2014/main" id="{4AC2D942-94EE-4B70-960E-C46C1D63F5A8}"/>
              </a:ext>
            </a:extLst>
          </p:cNvPr>
          <p:cNvSpPr txBox="1"/>
          <p:nvPr/>
        </p:nvSpPr>
        <p:spPr>
          <a:xfrm>
            <a:off x="2114820" y="2082711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54" name="TextBox 1953">
            <a:extLst>
              <a:ext uri="{FF2B5EF4-FFF2-40B4-BE49-F238E27FC236}">
                <a16:creationId xmlns:a16="http://schemas.microsoft.com/office/drawing/2014/main" id="{AA88FA01-CCBC-4039-AFE2-3D516E6E7910}"/>
              </a:ext>
            </a:extLst>
          </p:cNvPr>
          <p:cNvSpPr txBox="1"/>
          <p:nvPr/>
        </p:nvSpPr>
        <p:spPr>
          <a:xfrm>
            <a:off x="3851031" y="3706680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55" name="TextBox 1954">
            <a:extLst>
              <a:ext uri="{FF2B5EF4-FFF2-40B4-BE49-F238E27FC236}">
                <a16:creationId xmlns:a16="http://schemas.microsoft.com/office/drawing/2014/main" id="{25906D57-44F5-4CE8-BB16-BF4F4F0E64B3}"/>
              </a:ext>
            </a:extLst>
          </p:cNvPr>
          <p:cNvSpPr txBox="1"/>
          <p:nvPr/>
        </p:nvSpPr>
        <p:spPr>
          <a:xfrm>
            <a:off x="6675516" y="470358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56" name="TextBox 1955">
            <a:extLst>
              <a:ext uri="{FF2B5EF4-FFF2-40B4-BE49-F238E27FC236}">
                <a16:creationId xmlns:a16="http://schemas.microsoft.com/office/drawing/2014/main" id="{7A27EEFA-FB98-47C3-886A-0D18695BABFB}"/>
              </a:ext>
            </a:extLst>
          </p:cNvPr>
          <p:cNvSpPr txBox="1"/>
          <p:nvPr/>
        </p:nvSpPr>
        <p:spPr>
          <a:xfrm>
            <a:off x="7011125" y="2928847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12696</TotalTime>
  <Words>98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2020-09-03T02:38:48Z</dcterms:modified>
</cp:coreProperties>
</file>