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65" name="Freeform 18">
            <a:extLst>
              <a:ext uri="{FF2B5EF4-FFF2-40B4-BE49-F238E27FC236}">
                <a16:creationId xmlns:a16="http://schemas.microsoft.com/office/drawing/2014/main" id="{473E15B4-B458-46C4-93D3-669625FE18AE}"/>
              </a:ext>
            </a:extLst>
          </p:cNvPr>
          <p:cNvSpPr>
            <a:spLocks/>
          </p:cNvSpPr>
          <p:nvPr/>
        </p:nvSpPr>
        <p:spPr bwMode="auto">
          <a:xfrm>
            <a:off x="1317676" y="1825935"/>
            <a:ext cx="1136746" cy="4189789"/>
          </a:xfrm>
          <a:custGeom>
            <a:avLst/>
            <a:gdLst>
              <a:gd name="T0" fmla="*/ 564 w 862"/>
              <a:gd name="T1" fmla="*/ 78 h 2998"/>
              <a:gd name="T2" fmla="*/ 579 w 862"/>
              <a:gd name="T3" fmla="*/ 156 h 2998"/>
              <a:gd name="T4" fmla="*/ 570 w 862"/>
              <a:gd name="T5" fmla="*/ 282 h 2998"/>
              <a:gd name="T6" fmla="*/ 531 w 862"/>
              <a:gd name="T7" fmla="*/ 420 h 2998"/>
              <a:gd name="T8" fmla="*/ 675 w 862"/>
              <a:gd name="T9" fmla="*/ 489 h 2998"/>
              <a:gd name="T10" fmla="*/ 819 w 862"/>
              <a:gd name="T11" fmla="*/ 589 h 2998"/>
              <a:gd name="T12" fmla="*/ 851 w 862"/>
              <a:gd name="T13" fmla="*/ 876 h 2998"/>
              <a:gd name="T14" fmla="*/ 846 w 862"/>
              <a:gd name="T15" fmla="*/ 1427 h 2998"/>
              <a:gd name="T16" fmla="*/ 817 w 862"/>
              <a:gd name="T17" fmla="*/ 1724 h 2998"/>
              <a:gd name="T18" fmla="*/ 739 w 862"/>
              <a:gd name="T19" fmla="*/ 1745 h 2998"/>
              <a:gd name="T20" fmla="*/ 753 w 862"/>
              <a:gd name="T21" fmla="*/ 1714 h 2998"/>
              <a:gd name="T22" fmla="*/ 750 w 862"/>
              <a:gd name="T23" fmla="*/ 1698 h 2998"/>
              <a:gd name="T24" fmla="*/ 790 w 862"/>
              <a:gd name="T25" fmla="*/ 1658 h 2998"/>
              <a:gd name="T26" fmla="*/ 788 w 862"/>
              <a:gd name="T27" fmla="*/ 1607 h 2998"/>
              <a:gd name="T28" fmla="*/ 742 w 862"/>
              <a:gd name="T29" fmla="*/ 1660 h 2998"/>
              <a:gd name="T30" fmla="*/ 751 w 862"/>
              <a:gd name="T31" fmla="*/ 1380 h 2998"/>
              <a:gd name="T32" fmla="*/ 702 w 862"/>
              <a:gd name="T33" fmla="*/ 1000 h 2998"/>
              <a:gd name="T34" fmla="*/ 684 w 862"/>
              <a:gd name="T35" fmla="*/ 831 h 2998"/>
              <a:gd name="T36" fmla="*/ 642 w 862"/>
              <a:gd name="T37" fmla="*/ 1014 h 2998"/>
              <a:gd name="T38" fmla="*/ 730 w 862"/>
              <a:gd name="T39" fmla="*/ 1656 h 2998"/>
              <a:gd name="T40" fmla="*/ 708 w 862"/>
              <a:gd name="T41" fmla="*/ 1924 h 2998"/>
              <a:gd name="T42" fmla="*/ 753 w 862"/>
              <a:gd name="T43" fmla="*/ 2256 h 2998"/>
              <a:gd name="T44" fmla="*/ 671 w 862"/>
              <a:gd name="T45" fmla="*/ 2687 h 2998"/>
              <a:gd name="T46" fmla="*/ 722 w 862"/>
              <a:gd name="T47" fmla="*/ 2894 h 2998"/>
              <a:gd name="T48" fmla="*/ 568 w 862"/>
              <a:gd name="T49" fmla="*/ 2989 h 2998"/>
              <a:gd name="T50" fmla="*/ 551 w 862"/>
              <a:gd name="T51" fmla="*/ 2773 h 2998"/>
              <a:gd name="T52" fmla="*/ 570 w 862"/>
              <a:gd name="T53" fmla="*/ 2627 h 2998"/>
              <a:gd name="T54" fmla="*/ 539 w 862"/>
              <a:gd name="T55" fmla="*/ 2349 h 2998"/>
              <a:gd name="T56" fmla="*/ 515 w 862"/>
              <a:gd name="T57" fmla="*/ 1994 h 2998"/>
              <a:gd name="T58" fmla="*/ 422 w 862"/>
              <a:gd name="T59" fmla="*/ 1576 h 2998"/>
              <a:gd name="T60" fmla="*/ 386 w 862"/>
              <a:gd name="T61" fmla="*/ 1833 h 2998"/>
              <a:gd name="T62" fmla="*/ 319 w 862"/>
              <a:gd name="T63" fmla="*/ 2120 h 2998"/>
              <a:gd name="T64" fmla="*/ 311 w 862"/>
              <a:gd name="T65" fmla="*/ 2525 h 2998"/>
              <a:gd name="T66" fmla="*/ 339 w 862"/>
              <a:gd name="T67" fmla="*/ 2773 h 2998"/>
              <a:gd name="T68" fmla="*/ 331 w 862"/>
              <a:gd name="T69" fmla="*/ 2984 h 2998"/>
              <a:gd name="T70" fmla="*/ 210 w 862"/>
              <a:gd name="T71" fmla="*/ 2989 h 2998"/>
              <a:gd name="T72" fmla="*/ 195 w 862"/>
              <a:gd name="T73" fmla="*/ 2838 h 2998"/>
              <a:gd name="T74" fmla="*/ 191 w 862"/>
              <a:gd name="T75" fmla="*/ 2504 h 2998"/>
              <a:gd name="T76" fmla="*/ 130 w 862"/>
              <a:gd name="T77" fmla="*/ 2254 h 2998"/>
              <a:gd name="T78" fmla="*/ 171 w 862"/>
              <a:gd name="T79" fmla="*/ 1971 h 2998"/>
              <a:gd name="T80" fmla="*/ 148 w 862"/>
              <a:gd name="T81" fmla="*/ 1718 h 2998"/>
              <a:gd name="T82" fmla="*/ 204 w 862"/>
              <a:gd name="T83" fmla="*/ 1189 h 2998"/>
              <a:gd name="T84" fmla="*/ 195 w 862"/>
              <a:gd name="T85" fmla="*/ 809 h 2998"/>
              <a:gd name="T86" fmla="*/ 168 w 862"/>
              <a:gd name="T87" fmla="*/ 962 h 2998"/>
              <a:gd name="T88" fmla="*/ 144 w 862"/>
              <a:gd name="T89" fmla="*/ 1229 h 2998"/>
              <a:gd name="T90" fmla="*/ 110 w 862"/>
              <a:gd name="T91" fmla="*/ 1402 h 2998"/>
              <a:gd name="T92" fmla="*/ 122 w 862"/>
              <a:gd name="T93" fmla="*/ 1656 h 2998"/>
              <a:gd name="T94" fmla="*/ 82 w 862"/>
              <a:gd name="T95" fmla="*/ 1656 h 2998"/>
              <a:gd name="T96" fmla="*/ 110 w 862"/>
              <a:gd name="T97" fmla="*/ 1704 h 2998"/>
              <a:gd name="T98" fmla="*/ 124 w 862"/>
              <a:gd name="T99" fmla="*/ 1729 h 2998"/>
              <a:gd name="T100" fmla="*/ 95 w 862"/>
              <a:gd name="T101" fmla="*/ 1751 h 2998"/>
              <a:gd name="T102" fmla="*/ 2 w 862"/>
              <a:gd name="T103" fmla="*/ 1640 h 2998"/>
              <a:gd name="T104" fmla="*/ 2 w 862"/>
              <a:gd name="T105" fmla="*/ 1140 h 2998"/>
              <a:gd name="T106" fmla="*/ 11 w 862"/>
              <a:gd name="T107" fmla="*/ 933 h 2998"/>
              <a:gd name="T108" fmla="*/ 22 w 862"/>
              <a:gd name="T109" fmla="*/ 693 h 2998"/>
              <a:gd name="T110" fmla="*/ 99 w 862"/>
              <a:gd name="T111" fmla="*/ 524 h 2998"/>
              <a:gd name="T112" fmla="*/ 288 w 862"/>
              <a:gd name="T113" fmla="*/ 453 h 2998"/>
              <a:gd name="T114" fmla="*/ 339 w 862"/>
              <a:gd name="T115" fmla="*/ 311 h 2998"/>
              <a:gd name="T116" fmla="*/ 299 w 862"/>
              <a:gd name="T117" fmla="*/ 224 h 2998"/>
              <a:gd name="T118" fmla="*/ 313 w 862"/>
              <a:gd name="T119" fmla="*/ 104 h 29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</a:cxnLst>
            <a:rect l="0" t="0" r="r" b="b"/>
            <a:pathLst>
              <a:path w="862" h="2998">
                <a:moveTo>
                  <a:pt x="439" y="0"/>
                </a:moveTo>
                <a:lnTo>
                  <a:pt x="522" y="27"/>
                </a:lnTo>
                <a:lnTo>
                  <a:pt x="551" y="73"/>
                </a:lnTo>
                <a:lnTo>
                  <a:pt x="555" y="76"/>
                </a:lnTo>
                <a:lnTo>
                  <a:pt x="560" y="78"/>
                </a:lnTo>
                <a:lnTo>
                  <a:pt x="564" y="78"/>
                </a:lnTo>
                <a:lnTo>
                  <a:pt x="568" y="80"/>
                </a:lnTo>
                <a:lnTo>
                  <a:pt x="570" y="80"/>
                </a:lnTo>
                <a:lnTo>
                  <a:pt x="573" y="84"/>
                </a:lnTo>
                <a:lnTo>
                  <a:pt x="575" y="87"/>
                </a:lnTo>
                <a:lnTo>
                  <a:pt x="579" y="93"/>
                </a:lnTo>
                <a:lnTo>
                  <a:pt x="579" y="156"/>
                </a:lnTo>
                <a:lnTo>
                  <a:pt x="580" y="180"/>
                </a:lnTo>
                <a:lnTo>
                  <a:pt x="584" y="202"/>
                </a:lnTo>
                <a:lnTo>
                  <a:pt x="588" y="222"/>
                </a:lnTo>
                <a:lnTo>
                  <a:pt x="588" y="240"/>
                </a:lnTo>
                <a:lnTo>
                  <a:pt x="580" y="262"/>
                </a:lnTo>
                <a:lnTo>
                  <a:pt x="570" y="282"/>
                </a:lnTo>
                <a:lnTo>
                  <a:pt x="557" y="302"/>
                </a:lnTo>
                <a:lnTo>
                  <a:pt x="544" y="324"/>
                </a:lnTo>
                <a:lnTo>
                  <a:pt x="533" y="344"/>
                </a:lnTo>
                <a:lnTo>
                  <a:pt x="526" y="367"/>
                </a:lnTo>
                <a:lnTo>
                  <a:pt x="524" y="393"/>
                </a:lnTo>
                <a:lnTo>
                  <a:pt x="531" y="420"/>
                </a:lnTo>
                <a:lnTo>
                  <a:pt x="544" y="438"/>
                </a:lnTo>
                <a:lnTo>
                  <a:pt x="562" y="453"/>
                </a:lnTo>
                <a:lnTo>
                  <a:pt x="586" y="464"/>
                </a:lnTo>
                <a:lnTo>
                  <a:pt x="613" y="473"/>
                </a:lnTo>
                <a:lnTo>
                  <a:pt x="644" y="482"/>
                </a:lnTo>
                <a:lnTo>
                  <a:pt x="675" y="489"/>
                </a:lnTo>
                <a:lnTo>
                  <a:pt x="706" y="498"/>
                </a:lnTo>
                <a:lnTo>
                  <a:pt x="737" y="507"/>
                </a:lnTo>
                <a:lnTo>
                  <a:pt x="762" y="520"/>
                </a:lnTo>
                <a:lnTo>
                  <a:pt x="786" y="536"/>
                </a:lnTo>
                <a:lnTo>
                  <a:pt x="802" y="556"/>
                </a:lnTo>
                <a:lnTo>
                  <a:pt x="819" y="589"/>
                </a:lnTo>
                <a:lnTo>
                  <a:pt x="831" y="629"/>
                </a:lnTo>
                <a:lnTo>
                  <a:pt x="840" y="674"/>
                </a:lnTo>
                <a:lnTo>
                  <a:pt x="846" y="722"/>
                </a:lnTo>
                <a:lnTo>
                  <a:pt x="850" y="774"/>
                </a:lnTo>
                <a:lnTo>
                  <a:pt x="851" y="825"/>
                </a:lnTo>
                <a:lnTo>
                  <a:pt x="851" y="876"/>
                </a:lnTo>
                <a:lnTo>
                  <a:pt x="851" y="925"/>
                </a:lnTo>
                <a:lnTo>
                  <a:pt x="851" y="973"/>
                </a:lnTo>
                <a:lnTo>
                  <a:pt x="862" y="1127"/>
                </a:lnTo>
                <a:lnTo>
                  <a:pt x="850" y="1227"/>
                </a:lnTo>
                <a:lnTo>
                  <a:pt x="844" y="1329"/>
                </a:lnTo>
                <a:lnTo>
                  <a:pt x="846" y="1427"/>
                </a:lnTo>
                <a:lnTo>
                  <a:pt x="853" y="1524"/>
                </a:lnTo>
                <a:lnTo>
                  <a:pt x="862" y="1616"/>
                </a:lnTo>
                <a:lnTo>
                  <a:pt x="862" y="1649"/>
                </a:lnTo>
                <a:lnTo>
                  <a:pt x="853" y="1676"/>
                </a:lnTo>
                <a:lnTo>
                  <a:pt x="839" y="1702"/>
                </a:lnTo>
                <a:lnTo>
                  <a:pt x="817" y="1724"/>
                </a:lnTo>
                <a:lnTo>
                  <a:pt x="793" y="1742"/>
                </a:lnTo>
                <a:lnTo>
                  <a:pt x="768" y="1754"/>
                </a:lnTo>
                <a:lnTo>
                  <a:pt x="742" y="1764"/>
                </a:lnTo>
                <a:lnTo>
                  <a:pt x="742" y="1756"/>
                </a:lnTo>
                <a:lnTo>
                  <a:pt x="740" y="1751"/>
                </a:lnTo>
                <a:lnTo>
                  <a:pt x="739" y="1745"/>
                </a:lnTo>
                <a:lnTo>
                  <a:pt x="739" y="1742"/>
                </a:lnTo>
                <a:lnTo>
                  <a:pt x="739" y="1736"/>
                </a:lnTo>
                <a:lnTo>
                  <a:pt x="739" y="1729"/>
                </a:lnTo>
                <a:lnTo>
                  <a:pt x="744" y="1724"/>
                </a:lnTo>
                <a:lnTo>
                  <a:pt x="750" y="1720"/>
                </a:lnTo>
                <a:lnTo>
                  <a:pt x="753" y="1714"/>
                </a:lnTo>
                <a:lnTo>
                  <a:pt x="757" y="1707"/>
                </a:lnTo>
                <a:lnTo>
                  <a:pt x="759" y="1700"/>
                </a:lnTo>
                <a:lnTo>
                  <a:pt x="755" y="1698"/>
                </a:lnTo>
                <a:lnTo>
                  <a:pt x="751" y="1698"/>
                </a:lnTo>
                <a:lnTo>
                  <a:pt x="750" y="1698"/>
                </a:lnTo>
                <a:lnTo>
                  <a:pt x="750" y="1698"/>
                </a:lnTo>
                <a:lnTo>
                  <a:pt x="750" y="1696"/>
                </a:lnTo>
                <a:lnTo>
                  <a:pt x="750" y="1694"/>
                </a:lnTo>
                <a:lnTo>
                  <a:pt x="748" y="1693"/>
                </a:lnTo>
                <a:lnTo>
                  <a:pt x="748" y="1687"/>
                </a:lnTo>
                <a:lnTo>
                  <a:pt x="770" y="1674"/>
                </a:lnTo>
                <a:lnTo>
                  <a:pt x="790" y="1658"/>
                </a:lnTo>
                <a:lnTo>
                  <a:pt x="808" y="1640"/>
                </a:lnTo>
                <a:lnTo>
                  <a:pt x="806" y="1631"/>
                </a:lnTo>
                <a:lnTo>
                  <a:pt x="804" y="1624"/>
                </a:lnTo>
                <a:lnTo>
                  <a:pt x="802" y="1618"/>
                </a:lnTo>
                <a:lnTo>
                  <a:pt x="799" y="1613"/>
                </a:lnTo>
                <a:lnTo>
                  <a:pt x="788" y="1607"/>
                </a:lnTo>
                <a:lnTo>
                  <a:pt x="779" y="1613"/>
                </a:lnTo>
                <a:lnTo>
                  <a:pt x="775" y="1625"/>
                </a:lnTo>
                <a:lnTo>
                  <a:pt x="771" y="1638"/>
                </a:lnTo>
                <a:lnTo>
                  <a:pt x="766" y="1647"/>
                </a:lnTo>
                <a:lnTo>
                  <a:pt x="757" y="1656"/>
                </a:lnTo>
                <a:lnTo>
                  <a:pt x="742" y="1660"/>
                </a:lnTo>
                <a:lnTo>
                  <a:pt x="735" y="1547"/>
                </a:lnTo>
                <a:lnTo>
                  <a:pt x="768" y="1493"/>
                </a:lnTo>
                <a:lnTo>
                  <a:pt x="768" y="1469"/>
                </a:lnTo>
                <a:lnTo>
                  <a:pt x="766" y="1442"/>
                </a:lnTo>
                <a:lnTo>
                  <a:pt x="759" y="1413"/>
                </a:lnTo>
                <a:lnTo>
                  <a:pt x="751" y="1380"/>
                </a:lnTo>
                <a:lnTo>
                  <a:pt x="742" y="1349"/>
                </a:lnTo>
                <a:lnTo>
                  <a:pt x="733" y="1318"/>
                </a:lnTo>
                <a:lnTo>
                  <a:pt x="724" y="1291"/>
                </a:lnTo>
                <a:lnTo>
                  <a:pt x="719" y="1267"/>
                </a:lnTo>
                <a:lnTo>
                  <a:pt x="722" y="1056"/>
                </a:lnTo>
                <a:lnTo>
                  <a:pt x="702" y="1000"/>
                </a:lnTo>
                <a:lnTo>
                  <a:pt x="699" y="974"/>
                </a:lnTo>
                <a:lnTo>
                  <a:pt x="697" y="945"/>
                </a:lnTo>
                <a:lnTo>
                  <a:pt x="695" y="914"/>
                </a:lnTo>
                <a:lnTo>
                  <a:pt x="695" y="884"/>
                </a:lnTo>
                <a:lnTo>
                  <a:pt x="691" y="854"/>
                </a:lnTo>
                <a:lnTo>
                  <a:pt x="684" y="831"/>
                </a:lnTo>
                <a:lnTo>
                  <a:pt x="671" y="813"/>
                </a:lnTo>
                <a:lnTo>
                  <a:pt x="668" y="809"/>
                </a:lnTo>
                <a:lnTo>
                  <a:pt x="668" y="889"/>
                </a:lnTo>
                <a:lnTo>
                  <a:pt x="653" y="927"/>
                </a:lnTo>
                <a:lnTo>
                  <a:pt x="644" y="969"/>
                </a:lnTo>
                <a:lnTo>
                  <a:pt x="642" y="1014"/>
                </a:lnTo>
                <a:lnTo>
                  <a:pt x="642" y="1060"/>
                </a:lnTo>
                <a:lnTo>
                  <a:pt x="648" y="1105"/>
                </a:lnTo>
                <a:lnTo>
                  <a:pt x="655" y="1149"/>
                </a:lnTo>
                <a:lnTo>
                  <a:pt x="662" y="1187"/>
                </a:lnTo>
                <a:lnTo>
                  <a:pt x="728" y="1620"/>
                </a:lnTo>
                <a:lnTo>
                  <a:pt x="730" y="1656"/>
                </a:lnTo>
                <a:lnTo>
                  <a:pt x="728" y="1698"/>
                </a:lnTo>
                <a:lnTo>
                  <a:pt x="722" y="1744"/>
                </a:lnTo>
                <a:lnTo>
                  <a:pt x="717" y="1789"/>
                </a:lnTo>
                <a:lnTo>
                  <a:pt x="710" y="1836"/>
                </a:lnTo>
                <a:lnTo>
                  <a:pt x="708" y="1882"/>
                </a:lnTo>
                <a:lnTo>
                  <a:pt x="708" y="1924"/>
                </a:lnTo>
                <a:lnTo>
                  <a:pt x="713" y="1974"/>
                </a:lnTo>
                <a:lnTo>
                  <a:pt x="722" y="2027"/>
                </a:lnTo>
                <a:lnTo>
                  <a:pt x="733" y="2082"/>
                </a:lnTo>
                <a:lnTo>
                  <a:pt x="744" y="2140"/>
                </a:lnTo>
                <a:lnTo>
                  <a:pt x="751" y="2198"/>
                </a:lnTo>
                <a:lnTo>
                  <a:pt x="753" y="2256"/>
                </a:lnTo>
                <a:lnTo>
                  <a:pt x="748" y="2313"/>
                </a:lnTo>
                <a:lnTo>
                  <a:pt x="731" y="2387"/>
                </a:lnTo>
                <a:lnTo>
                  <a:pt x="715" y="2458"/>
                </a:lnTo>
                <a:lnTo>
                  <a:pt x="699" y="2531"/>
                </a:lnTo>
                <a:lnTo>
                  <a:pt x="684" y="2607"/>
                </a:lnTo>
                <a:lnTo>
                  <a:pt x="671" y="2687"/>
                </a:lnTo>
                <a:lnTo>
                  <a:pt x="670" y="2727"/>
                </a:lnTo>
                <a:lnTo>
                  <a:pt x="675" y="2762"/>
                </a:lnTo>
                <a:lnTo>
                  <a:pt x="684" y="2796"/>
                </a:lnTo>
                <a:lnTo>
                  <a:pt x="697" y="2829"/>
                </a:lnTo>
                <a:lnTo>
                  <a:pt x="710" y="2862"/>
                </a:lnTo>
                <a:lnTo>
                  <a:pt x="722" y="2894"/>
                </a:lnTo>
                <a:lnTo>
                  <a:pt x="731" y="2927"/>
                </a:lnTo>
                <a:lnTo>
                  <a:pt x="735" y="2964"/>
                </a:lnTo>
                <a:lnTo>
                  <a:pt x="699" y="2980"/>
                </a:lnTo>
                <a:lnTo>
                  <a:pt x="659" y="2989"/>
                </a:lnTo>
                <a:lnTo>
                  <a:pt x="615" y="2991"/>
                </a:lnTo>
                <a:lnTo>
                  <a:pt x="568" y="2989"/>
                </a:lnTo>
                <a:lnTo>
                  <a:pt x="559" y="2962"/>
                </a:lnTo>
                <a:lnTo>
                  <a:pt x="551" y="2929"/>
                </a:lnTo>
                <a:lnTo>
                  <a:pt x="548" y="2894"/>
                </a:lnTo>
                <a:lnTo>
                  <a:pt x="551" y="2856"/>
                </a:lnTo>
                <a:lnTo>
                  <a:pt x="555" y="2784"/>
                </a:lnTo>
                <a:lnTo>
                  <a:pt x="551" y="2773"/>
                </a:lnTo>
                <a:lnTo>
                  <a:pt x="546" y="2760"/>
                </a:lnTo>
                <a:lnTo>
                  <a:pt x="542" y="2745"/>
                </a:lnTo>
                <a:lnTo>
                  <a:pt x="542" y="2727"/>
                </a:lnTo>
                <a:lnTo>
                  <a:pt x="551" y="2696"/>
                </a:lnTo>
                <a:lnTo>
                  <a:pt x="560" y="2664"/>
                </a:lnTo>
                <a:lnTo>
                  <a:pt x="570" y="2627"/>
                </a:lnTo>
                <a:lnTo>
                  <a:pt x="575" y="2589"/>
                </a:lnTo>
                <a:lnTo>
                  <a:pt x="577" y="2545"/>
                </a:lnTo>
                <a:lnTo>
                  <a:pt x="571" y="2500"/>
                </a:lnTo>
                <a:lnTo>
                  <a:pt x="560" y="2453"/>
                </a:lnTo>
                <a:lnTo>
                  <a:pt x="550" y="2402"/>
                </a:lnTo>
                <a:lnTo>
                  <a:pt x="539" y="2349"/>
                </a:lnTo>
                <a:lnTo>
                  <a:pt x="535" y="2294"/>
                </a:lnTo>
                <a:lnTo>
                  <a:pt x="539" y="2240"/>
                </a:lnTo>
                <a:lnTo>
                  <a:pt x="559" y="2116"/>
                </a:lnTo>
                <a:lnTo>
                  <a:pt x="548" y="2076"/>
                </a:lnTo>
                <a:lnTo>
                  <a:pt x="531" y="2036"/>
                </a:lnTo>
                <a:lnTo>
                  <a:pt x="515" y="1994"/>
                </a:lnTo>
                <a:lnTo>
                  <a:pt x="502" y="1953"/>
                </a:lnTo>
                <a:lnTo>
                  <a:pt x="491" y="1784"/>
                </a:lnTo>
                <a:lnTo>
                  <a:pt x="439" y="1540"/>
                </a:lnTo>
                <a:lnTo>
                  <a:pt x="431" y="1540"/>
                </a:lnTo>
                <a:lnTo>
                  <a:pt x="426" y="1556"/>
                </a:lnTo>
                <a:lnTo>
                  <a:pt x="422" y="1576"/>
                </a:lnTo>
                <a:lnTo>
                  <a:pt x="422" y="1600"/>
                </a:lnTo>
                <a:lnTo>
                  <a:pt x="406" y="1642"/>
                </a:lnTo>
                <a:lnTo>
                  <a:pt x="397" y="1685"/>
                </a:lnTo>
                <a:lnTo>
                  <a:pt x="391" y="1733"/>
                </a:lnTo>
                <a:lnTo>
                  <a:pt x="390" y="1782"/>
                </a:lnTo>
                <a:lnTo>
                  <a:pt x="386" y="1833"/>
                </a:lnTo>
                <a:lnTo>
                  <a:pt x="382" y="1885"/>
                </a:lnTo>
                <a:lnTo>
                  <a:pt x="375" y="1936"/>
                </a:lnTo>
                <a:lnTo>
                  <a:pt x="362" y="1985"/>
                </a:lnTo>
                <a:lnTo>
                  <a:pt x="346" y="2031"/>
                </a:lnTo>
                <a:lnTo>
                  <a:pt x="330" y="2076"/>
                </a:lnTo>
                <a:lnTo>
                  <a:pt x="319" y="2120"/>
                </a:lnTo>
                <a:lnTo>
                  <a:pt x="339" y="2209"/>
                </a:lnTo>
                <a:lnTo>
                  <a:pt x="339" y="2364"/>
                </a:lnTo>
                <a:lnTo>
                  <a:pt x="331" y="2400"/>
                </a:lnTo>
                <a:lnTo>
                  <a:pt x="322" y="2438"/>
                </a:lnTo>
                <a:lnTo>
                  <a:pt x="315" y="2482"/>
                </a:lnTo>
                <a:lnTo>
                  <a:pt x="311" y="2525"/>
                </a:lnTo>
                <a:lnTo>
                  <a:pt x="315" y="2569"/>
                </a:lnTo>
                <a:lnTo>
                  <a:pt x="319" y="2664"/>
                </a:lnTo>
                <a:lnTo>
                  <a:pt x="348" y="2727"/>
                </a:lnTo>
                <a:lnTo>
                  <a:pt x="348" y="2744"/>
                </a:lnTo>
                <a:lnTo>
                  <a:pt x="344" y="2758"/>
                </a:lnTo>
                <a:lnTo>
                  <a:pt x="339" y="2773"/>
                </a:lnTo>
                <a:lnTo>
                  <a:pt x="335" y="2784"/>
                </a:lnTo>
                <a:lnTo>
                  <a:pt x="331" y="2822"/>
                </a:lnTo>
                <a:lnTo>
                  <a:pt x="333" y="2862"/>
                </a:lnTo>
                <a:lnTo>
                  <a:pt x="335" y="2902"/>
                </a:lnTo>
                <a:lnTo>
                  <a:pt x="337" y="2944"/>
                </a:lnTo>
                <a:lnTo>
                  <a:pt x="331" y="2984"/>
                </a:lnTo>
                <a:lnTo>
                  <a:pt x="322" y="2984"/>
                </a:lnTo>
                <a:lnTo>
                  <a:pt x="304" y="2993"/>
                </a:lnTo>
                <a:lnTo>
                  <a:pt x="280" y="2998"/>
                </a:lnTo>
                <a:lnTo>
                  <a:pt x="257" y="2998"/>
                </a:lnTo>
                <a:lnTo>
                  <a:pt x="233" y="2996"/>
                </a:lnTo>
                <a:lnTo>
                  <a:pt x="210" y="2989"/>
                </a:lnTo>
                <a:lnTo>
                  <a:pt x="190" y="2980"/>
                </a:lnTo>
                <a:lnTo>
                  <a:pt x="173" y="2965"/>
                </a:lnTo>
                <a:lnTo>
                  <a:pt x="162" y="2949"/>
                </a:lnTo>
                <a:lnTo>
                  <a:pt x="159" y="2929"/>
                </a:lnTo>
                <a:lnTo>
                  <a:pt x="179" y="2885"/>
                </a:lnTo>
                <a:lnTo>
                  <a:pt x="195" y="2838"/>
                </a:lnTo>
                <a:lnTo>
                  <a:pt x="206" y="2784"/>
                </a:lnTo>
                <a:lnTo>
                  <a:pt x="211" y="2727"/>
                </a:lnTo>
                <a:lnTo>
                  <a:pt x="213" y="2671"/>
                </a:lnTo>
                <a:lnTo>
                  <a:pt x="210" y="2613"/>
                </a:lnTo>
                <a:lnTo>
                  <a:pt x="202" y="2556"/>
                </a:lnTo>
                <a:lnTo>
                  <a:pt x="191" y="2504"/>
                </a:lnTo>
                <a:lnTo>
                  <a:pt x="179" y="2467"/>
                </a:lnTo>
                <a:lnTo>
                  <a:pt x="166" y="2431"/>
                </a:lnTo>
                <a:lnTo>
                  <a:pt x="153" y="2389"/>
                </a:lnTo>
                <a:lnTo>
                  <a:pt x="140" y="2347"/>
                </a:lnTo>
                <a:lnTo>
                  <a:pt x="133" y="2302"/>
                </a:lnTo>
                <a:lnTo>
                  <a:pt x="130" y="2254"/>
                </a:lnTo>
                <a:lnTo>
                  <a:pt x="135" y="2204"/>
                </a:lnTo>
                <a:lnTo>
                  <a:pt x="142" y="2165"/>
                </a:lnTo>
                <a:lnTo>
                  <a:pt x="151" y="2120"/>
                </a:lnTo>
                <a:lnTo>
                  <a:pt x="159" y="2071"/>
                </a:lnTo>
                <a:lnTo>
                  <a:pt x="166" y="2022"/>
                </a:lnTo>
                <a:lnTo>
                  <a:pt x="171" y="1971"/>
                </a:lnTo>
                <a:lnTo>
                  <a:pt x="171" y="1924"/>
                </a:lnTo>
                <a:lnTo>
                  <a:pt x="168" y="1880"/>
                </a:lnTo>
                <a:lnTo>
                  <a:pt x="162" y="1847"/>
                </a:lnTo>
                <a:lnTo>
                  <a:pt x="157" y="1809"/>
                </a:lnTo>
                <a:lnTo>
                  <a:pt x="151" y="1765"/>
                </a:lnTo>
                <a:lnTo>
                  <a:pt x="148" y="1718"/>
                </a:lnTo>
                <a:lnTo>
                  <a:pt x="144" y="1673"/>
                </a:lnTo>
                <a:lnTo>
                  <a:pt x="142" y="1629"/>
                </a:lnTo>
                <a:lnTo>
                  <a:pt x="144" y="1591"/>
                </a:lnTo>
                <a:lnTo>
                  <a:pt x="148" y="1560"/>
                </a:lnTo>
                <a:lnTo>
                  <a:pt x="195" y="1224"/>
                </a:lnTo>
                <a:lnTo>
                  <a:pt x="204" y="1189"/>
                </a:lnTo>
                <a:lnTo>
                  <a:pt x="213" y="1153"/>
                </a:lnTo>
                <a:lnTo>
                  <a:pt x="222" y="1113"/>
                </a:lnTo>
                <a:lnTo>
                  <a:pt x="226" y="1071"/>
                </a:lnTo>
                <a:lnTo>
                  <a:pt x="222" y="1029"/>
                </a:lnTo>
                <a:lnTo>
                  <a:pt x="199" y="904"/>
                </a:lnTo>
                <a:lnTo>
                  <a:pt x="195" y="809"/>
                </a:lnTo>
                <a:lnTo>
                  <a:pt x="191" y="813"/>
                </a:lnTo>
                <a:lnTo>
                  <a:pt x="180" y="836"/>
                </a:lnTo>
                <a:lnTo>
                  <a:pt x="175" y="865"/>
                </a:lnTo>
                <a:lnTo>
                  <a:pt x="171" y="896"/>
                </a:lnTo>
                <a:lnTo>
                  <a:pt x="171" y="929"/>
                </a:lnTo>
                <a:lnTo>
                  <a:pt x="168" y="962"/>
                </a:lnTo>
                <a:lnTo>
                  <a:pt x="162" y="993"/>
                </a:lnTo>
                <a:lnTo>
                  <a:pt x="139" y="1067"/>
                </a:lnTo>
                <a:lnTo>
                  <a:pt x="135" y="1107"/>
                </a:lnTo>
                <a:lnTo>
                  <a:pt x="135" y="1147"/>
                </a:lnTo>
                <a:lnTo>
                  <a:pt x="140" y="1189"/>
                </a:lnTo>
                <a:lnTo>
                  <a:pt x="144" y="1229"/>
                </a:lnTo>
                <a:lnTo>
                  <a:pt x="144" y="1269"/>
                </a:lnTo>
                <a:lnTo>
                  <a:pt x="139" y="1309"/>
                </a:lnTo>
                <a:lnTo>
                  <a:pt x="135" y="1325"/>
                </a:lnTo>
                <a:lnTo>
                  <a:pt x="128" y="1347"/>
                </a:lnTo>
                <a:lnTo>
                  <a:pt x="119" y="1373"/>
                </a:lnTo>
                <a:lnTo>
                  <a:pt x="110" y="1402"/>
                </a:lnTo>
                <a:lnTo>
                  <a:pt x="102" y="1429"/>
                </a:lnTo>
                <a:lnTo>
                  <a:pt x="99" y="1456"/>
                </a:lnTo>
                <a:lnTo>
                  <a:pt x="97" y="1480"/>
                </a:lnTo>
                <a:lnTo>
                  <a:pt x="99" y="1500"/>
                </a:lnTo>
                <a:lnTo>
                  <a:pt x="128" y="1544"/>
                </a:lnTo>
                <a:lnTo>
                  <a:pt x="122" y="1656"/>
                </a:lnTo>
                <a:lnTo>
                  <a:pt x="108" y="1660"/>
                </a:lnTo>
                <a:lnTo>
                  <a:pt x="99" y="1640"/>
                </a:lnTo>
                <a:lnTo>
                  <a:pt x="91" y="1616"/>
                </a:lnTo>
                <a:lnTo>
                  <a:pt x="68" y="1607"/>
                </a:lnTo>
                <a:lnTo>
                  <a:pt x="62" y="1636"/>
                </a:lnTo>
                <a:lnTo>
                  <a:pt x="82" y="1656"/>
                </a:lnTo>
                <a:lnTo>
                  <a:pt x="104" y="1678"/>
                </a:lnTo>
                <a:lnTo>
                  <a:pt x="119" y="1700"/>
                </a:lnTo>
                <a:lnTo>
                  <a:pt x="115" y="1702"/>
                </a:lnTo>
                <a:lnTo>
                  <a:pt x="111" y="1702"/>
                </a:lnTo>
                <a:lnTo>
                  <a:pt x="110" y="1702"/>
                </a:lnTo>
                <a:lnTo>
                  <a:pt x="110" y="1704"/>
                </a:lnTo>
                <a:lnTo>
                  <a:pt x="110" y="1704"/>
                </a:lnTo>
                <a:lnTo>
                  <a:pt x="110" y="1705"/>
                </a:lnTo>
                <a:lnTo>
                  <a:pt x="108" y="1707"/>
                </a:lnTo>
                <a:lnTo>
                  <a:pt x="108" y="1713"/>
                </a:lnTo>
                <a:lnTo>
                  <a:pt x="119" y="1718"/>
                </a:lnTo>
                <a:lnTo>
                  <a:pt x="124" y="1729"/>
                </a:lnTo>
                <a:lnTo>
                  <a:pt x="128" y="1744"/>
                </a:lnTo>
                <a:lnTo>
                  <a:pt x="124" y="1749"/>
                </a:lnTo>
                <a:lnTo>
                  <a:pt x="122" y="1754"/>
                </a:lnTo>
                <a:lnTo>
                  <a:pt x="119" y="1760"/>
                </a:lnTo>
                <a:lnTo>
                  <a:pt x="115" y="1764"/>
                </a:lnTo>
                <a:lnTo>
                  <a:pt x="95" y="1751"/>
                </a:lnTo>
                <a:lnTo>
                  <a:pt x="75" y="1740"/>
                </a:lnTo>
                <a:lnTo>
                  <a:pt x="57" y="1729"/>
                </a:lnTo>
                <a:lnTo>
                  <a:pt x="39" y="1714"/>
                </a:lnTo>
                <a:lnTo>
                  <a:pt x="24" y="1696"/>
                </a:lnTo>
                <a:lnTo>
                  <a:pt x="11" y="1673"/>
                </a:lnTo>
                <a:lnTo>
                  <a:pt x="2" y="1640"/>
                </a:lnTo>
                <a:lnTo>
                  <a:pt x="2" y="1607"/>
                </a:lnTo>
                <a:lnTo>
                  <a:pt x="6" y="1574"/>
                </a:lnTo>
                <a:lnTo>
                  <a:pt x="11" y="1540"/>
                </a:lnTo>
                <a:lnTo>
                  <a:pt x="17" y="1505"/>
                </a:lnTo>
                <a:lnTo>
                  <a:pt x="19" y="1473"/>
                </a:lnTo>
                <a:lnTo>
                  <a:pt x="2" y="1140"/>
                </a:lnTo>
                <a:lnTo>
                  <a:pt x="0" y="1105"/>
                </a:lnTo>
                <a:lnTo>
                  <a:pt x="2" y="1071"/>
                </a:lnTo>
                <a:lnTo>
                  <a:pt x="8" y="1038"/>
                </a:lnTo>
                <a:lnTo>
                  <a:pt x="13" y="1005"/>
                </a:lnTo>
                <a:lnTo>
                  <a:pt x="15" y="969"/>
                </a:lnTo>
                <a:lnTo>
                  <a:pt x="11" y="933"/>
                </a:lnTo>
                <a:lnTo>
                  <a:pt x="8" y="904"/>
                </a:lnTo>
                <a:lnTo>
                  <a:pt x="6" y="867"/>
                </a:lnTo>
                <a:lnTo>
                  <a:pt x="8" y="825"/>
                </a:lnTo>
                <a:lnTo>
                  <a:pt x="11" y="782"/>
                </a:lnTo>
                <a:lnTo>
                  <a:pt x="17" y="736"/>
                </a:lnTo>
                <a:lnTo>
                  <a:pt x="22" y="693"/>
                </a:lnTo>
                <a:lnTo>
                  <a:pt x="30" y="653"/>
                </a:lnTo>
                <a:lnTo>
                  <a:pt x="39" y="616"/>
                </a:lnTo>
                <a:lnTo>
                  <a:pt x="46" y="587"/>
                </a:lnTo>
                <a:lnTo>
                  <a:pt x="55" y="567"/>
                </a:lnTo>
                <a:lnTo>
                  <a:pt x="75" y="544"/>
                </a:lnTo>
                <a:lnTo>
                  <a:pt x="99" y="524"/>
                </a:lnTo>
                <a:lnTo>
                  <a:pt x="128" y="509"/>
                </a:lnTo>
                <a:lnTo>
                  <a:pt x="159" y="496"/>
                </a:lnTo>
                <a:lnTo>
                  <a:pt x="191" y="485"/>
                </a:lnTo>
                <a:lnTo>
                  <a:pt x="224" y="476"/>
                </a:lnTo>
                <a:lnTo>
                  <a:pt x="257" y="465"/>
                </a:lnTo>
                <a:lnTo>
                  <a:pt x="288" y="453"/>
                </a:lnTo>
                <a:lnTo>
                  <a:pt x="315" y="436"/>
                </a:lnTo>
                <a:lnTo>
                  <a:pt x="339" y="416"/>
                </a:lnTo>
                <a:lnTo>
                  <a:pt x="339" y="391"/>
                </a:lnTo>
                <a:lnTo>
                  <a:pt x="340" y="364"/>
                </a:lnTo>
                <a:lnTo>
                  <a:pt x="340" y="336"/>
                </a:lnTo>
                <a:lnTo>
                  <a:pt x="339" y="311"/>
                </a:lnTo>
                <a:lnTo>
                  <a:pt x="331" y="293"/>
                </a:lnTo>
                <a:lnTo>
                  <a:pt x="322" y="280"/>
                </a:lnTo>
                <a:lnTo>
                  <a:pt x="313" y="269"/>
                </a:lnTo>
                <a:lnTo>
                  <a:pt x="304" y="254"/>
                </a:lnTo>
                <a:lnTo>
                  <a:pt x="299" y="236"/>
                </a:lnTo>
                <a:lnTo>
                  <a:pt x="299" y="224"/>
                </a:lnTo>
                <a:lnTo>
                  <a:pt x="302" y="214"/>
                </a:lnTo>
                <a:lnTo>
                  <a:pt x="306" y="207"/>
                </a:lnTo>
                <a:lnTo>
                  <a:pt x="311" y="200"/>
                </a:lnTo>
                <a:lnTo>
                  <a:pt x="315" y="193"/>
                </a:lnTo>
                <a:lnTo>
                  <a:pt x="302" y="133"/>
                </a:lnTo>
                <a:lnTo>
                  <a:pt x="313" y="104"/>
                </a:lnTo>
                <a:lnTo>
                  <a:pt x="330" y="74"/>
                </a:lnTo>
                <a:lnTo>
                  <a:pt x="353" y="47"/>
                </a:lnTo>
                <a:lnTo>
                  <a:pt x="380" y="25"/>
                </a:lnTo>
                <a:lnTo>
                  <a:pt x="410" y="9"/>
                </a:lnTo>
                <a:lnTo>
                  <a:pt x="439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 dirty="0">
              <a:ea typeface="+mj-ea"/>
            </a:endParaRPr>
          </a:p>
        </p:txBody>
      </p:sp>
      <p:sp>
        <p:nvSpPr>
          <p:cNvPr id="66" name="Oval 5">
            <a:extLst>
              <a:ext uri="{FF2B5EF4-FFF2-40B4-BE49-F238E27FC236}">
                <a16:creationId xmlns:a16="http://schemas.microsoft.com/office/drawing/2014/main" id="{B322E4B7-9B17-4FDB-B036-ED2D19EA6008}"/>
              </a:ext>
            </a:extLst>
          </p:cNvPr>
          <p:cNvSpPr/>
          <p:nvPr/>
        </p:nvSpPr>
        <p:spPr>
          <a:xfrm>
            <a:off x="7033138" y="1933604"/>
            <a:ext cx="704533" cy="704533"/>
          </a:xfrm>
          <a:prstGeom prst="ellipse">
            <a:avLst/>
          </a:prstGeom>
          <a:solidFill>
            <a:schemeClr val="accent2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90252251-007C-41B2-BCCE-5E872D78B097}"/>
              </a:ext>
            </a:extLst>
          </p:cNvPr>
          <p:cNvSpPr txBox="1"/>
          <p:nvPr/>
        </p:nvSpPr>
        <p:spPr>
          <a:xfrm>
            <a:off x="7893982" y="1956294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68" name="Oval 8">
            <a:extLst>
              <a:ext uri="{FF2B5EF4-FFF2-40B4-BE49-F238E27FC236}">
                <a16:creationId xmlns:a16="http://schemas.microsoft.com/office/drawing/2014/main" id="{A2D2EED0-3326-40C3-A9BD-B04C62AC9A9E}"/>
              </a:ext>
            </a:extLst>
          </p:cNvPr>
          <p:cNvSpPr/>
          <p:nvPr/>
        </p:nvSpPr>
        <p:spPr>
          <a:xfrm>
            <a:off x="7033138" y="3028785"/>
            <a:ext cx="704533" cy="704533"/>
          </a:xfrm>
          <a:prstGeom prst="ellipse">
            <a:avLst/>
          </a:prstGeom>
          <a:solidFill>
            <a:schemeClr val="accent3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F1A818FB-108A-4B1F-904E-A26DF76F6B78}"/>
              </a:ext>
            </a:extLst>
          </p:cNvPr>
          <p:cNvSpPr txBox="1"/>
          <p:nvPr/>
        </p:nvSpPr>
        <p:spPr>
          <a:xfrm>
            <a:off x="7893982" y="3051475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sp>
        <p:nvSpPr>
          <p:cNvPr id="70" name="Oval 11">
            <a:extLst>
              <a:ext uri="{FF2B5EF4-FFF2-40B4-BE49-F238E27FC236}">
                <a16:creationId xmlns:a16="http://schemas.microsoft.com/office/drawing/2014/main" id="{3E324CD1-4CF1-4ECA-8C25-A8C217E446A2}"/>
              </a:ext>
            </a:extLst>
          </p:cNvPr>
          <p:cNvSpPr/>
          <p:nvPr/>
        </p:nvSpPr>
        <p:spPr>
          <a:xfrm>
            <a:off x="7033138" y="4123966"/>
            <a:ext cx="704533" cy="704533"/>
          </a:xfrm>
          <a:prstGeom prst="ellipse">
            <a:avLst/>
          </a:prstGeom>
          <a:solidFill>
            <a:schemeClr val="accent4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5B88807F-DDC1-4037-A9C2-8BA9E7CEE0B8}"/>
              </a:ext>
            </a:extLst>
          </p:cNvPr>
          <p:cNvSpPr txBox="1"/>
          <p:nvPr/>
        </p:nvSpPr>
        <p:spPr>
          <a:xfrm>
            <a:off x="7893982" y="4146656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72" name="Straight Connector 16">
            <a:extLst>
              <a:ext uri="{FF2B5EF4-FFF2-40B4-BE49-F238E27FC236}">
                <a16:creationId xmlns:a16="http://schemas.microsoft.com/office/drawing/2014/main" id="{ABEC313C-549F-4CD5-895A-DD39AAF81E33}"/>
              </a:ext>
            </a:extLst>
          </p:cNvPr>
          <p:cNvCxnSpPr>
            <a:cxnSpLocks/>
            <a:stCxn id="70" idx="2"/>
            <a:endCxn id="77" idx="3"/>
          </p:cNvCxnSpPr>
          <p:nvPr/>
        </p:nvCxnSpPr>
        <p:spPr>
          <a:xfrm flipH="1" flipV="1">
            <a:off x="5611200" y="4471518"/>
            <a:ext cx="1421938" cy="4715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17">
            <a:extLst>
              <a:ext uri="{FF2B5EF4-FFF2-40B4-BE49-F238E27FC236}">
                <a16:creationId xmlns:a16="http://schemas.microsoft.com/office/drawing/2014/main" id="{6FAC60BB-D541-4246-9619-E6E09D68AB12}"/>
              </a:ext>
            </a:extLst>
          </p:cNvPr>
          <p:cNvCxnSpPr>
            <a:cxnSpLocks/>
            <a:stCxn id="68" idx="2"/>
            <a:endCxn id="76" idx="3"/>
          </p:cNvCxnSpPr>
          <p:nvPr/>
        </p:nvCxnSpPr>
        <p:spPr>
          <a:xfrm flipH="1">
            <a:off x="5611200" y="3381052"/>
            <a:ext cx="1421938" cy="941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Connector 18">
            <a:extLst>
              <a:ext uri="{FF2B5EF4-FFF2-40B4-BE49-F238E27FC236}">
                <a16:creationId xmlns:a16="http://schemas.microsoft.com/office/drawing/2014/main" id="{7282C724-68FB-4849-B9DF-4307D61ECA8D}"/>
              </a:ext>
            </a:extLst>
          </p:cNvPr>
          <p:cNvCxnSpPr>
            <a:cxnSpLocks/>
            <a:stCxn id="66" idx="2"/>
            <a:endCxn id="75" idx="3"/>
          </p:cNvCxnSpPr>
          <p:nvPr/>
        </p:nvCxnSpPr>
        <p:spPr>
          <a:xfrm flipH="1">
            <a:off x="5611200" y="2285871"/>
            <a:ext cx="1421938" cy="6597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TextBox 74">
            <a:extLst>
              <a:ext uri="{FF2B5EF4-FFF2-40B4-BE49-F238E27FC236}">
                <a16:creationId xmlns:a16="http://schemas.microsoft.com/office/drawing/2014/main" id="{C9AF0490-5CC7-43DA-BB8C-F6578715E716}"/>
              </a:ext>
            </a:extLst>
          </p:cNvPr>
          <p:cNvSpPr txBox="1"/>
          <p:nvPr/>
        </p:nvSpPr>
        <p:spPr>
          <a:xfrm>
            <a:off x="4035669" y="2138579"/>
            <a:ext cx="1575531" cy="307777"/>
          </a:xfrm>
          <a:prstGeom prst="rect">
            <a:avLst/>
          </a:prstGeom>
          <a:noFill/>
          <a:ln w="19050"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A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id="{EC23C2E7-A1BA-44A4-8FAF-DF2CD716C3F6}"/>
              </a:ext>
            </a:extLst>
          </p:cNvPr>
          <p:cNvSpPr txBox="1"/>
          <p:nvPr/>
        </p:nvSpPr>
        <p:spPr>
          <a:xfrm>
            <a:off x="4035669" y="3228104"/>
            <a:ext cx="1575531" cy="307777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B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012A254F-B92F-4346-B169-28DEF5135699}"/>
              </a:ext>
            </a:extLst>
          </p:cNvPr>
          <p:cNvSpPr txBox="1"/>
          <p:nvPr/>
        </p:nvSpPr>
        <p:spPr>
          <a:xfrm>
            <a:off x="4035669" y="4317629"/>
            <a:ext cx="1575531" cy="307777"/>
          </a:xfrm>
          <a:prstGeom prst="rect">
            <a:avLst/>
          </a:prstGeom>
          <a:noFill/>
          <a:ln w="19050">
            <a:solidFill>
              <a:schemeClr val="accent4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C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78" name="Straight Connector 24">
            <a:extLst>
              <a:ext uri="{FF2B5EF4-FFF2-40B4-BE49-F238E27FC236}">
                <a16:creationId xmlns:a16="http://schemas.microsoft.com/office/drawing/2014/main" id="{57E547E0-92D2-4C52-8B87-206B0F3B55C8}"/>
              </a:ext>
            </a:extLst>
          </p:cNvPr>
          <p:cNvCxnSpPr>
            <a:cxnSpLocks/>
            <a:stCxn id="77" idx="1"/>
            <a:endCxn id="146" idx="5"/>
          </p:cNvCxnSpPr>
          <p:nvPr/>
        </p:nvCxnSpPr>
        <p:spPr>
          <a:xfrm flipH="1" flipV="1">
            <a:off x="2119865" y="2905021"/>
            <a:ext cx="1915804" cy="1566497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Straight Connector 25">
            <a:extLst>
              <a:ext uri="{FF2B5EF4-FFF2-40B4-BE49-F238E27FC236}">
                <a16:creationId xmlns:a16="http://schemas.microsoft.com/office/drawing/2014/main" id="{FD4B6D9D-227D-47B6-A7F9-A0CA4329A3E5}"/>
              </a:ext>
            </a:extLst>
          </p:cNvPr>
          <p:cNvCxnSpPr>
            <a:cxnSpLocks/>
            <a:stCxn id="76" idx="1"/>
            <a:endCxn id="146" idx="6"/>
          </p:cNvCxnSpPr>
          <p:nvPr/>
        </p:nvCxnSpPr>
        <p:spPr>
          <a:xfrm flipH="1" flipV="1">
            <a:off x="2151017" y="2829815"/>
            <a:ext cx="1884652" cy="552178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Straight Connector 26">
            <a:extLst>
              <a:ext uri="{FF2B5EF4-FFF2-40B4-BE49-F238E27FC236}">
                <a16:creationId xmlns:a16="http://schemas.microsoft.com/office/drawing/2014/main" id="{001C7904-31AE-43D5-BF1D-FED1A0306596}"/>
              </a:ext>
            </a:extLst>
          </p:cNvPr>
          <p:cNvCxnSpPr>
            <a:cxnSpLocks/>
            <a:stCxn id="75" idx="1"/>
            <a:endCxn id="146" idx="7"/>
          </p:cNvCxnSpPr>
          <p:nvPr/>
        </p:nvCxnSpPr>
        <p:spPr>
          <a:xfrm flipH="1">
            <a:off x="2119865" y="2292468"/>
            <a:ext cx="1915804" cy="46214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1" name="Oval 11">
            <a:extLst>
              <a:ext uri="{FF2B5EF4-FFF2-40B4-BE49-F238E27FC236}">
                <a16:creationId xmlns:a16="http://schemas.microsoft.com/office/drawing/2014/main" id="{90CDC02F-95CF-4F84-A316-EC68A6ABA6A9}"/>
              </a:ext>
            </a:extLst>
          </p:cNvPr>
          <p:cNvSpPr/>
          <p:nvPr/>
        </p:nvSpPr>
        <p:spPr>
          <a:xfrm>
            <a:off x="7033138" y="5219148"/>
            <a:ext cx="704533" cy="704533"/>
          </a:xfrm>
          <a:prstGeom prst="ellipse">
            <a:avLst/>
          </a:prstGeom>
          <a:solidFill>
            <a:schemeClr val="accent1"/>
          </a:solidFill>
          <a:ln w="12700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795D17AE-D162-482A-A804-7CF2EBD9438C}"/>
              </a:ext>
            </a:extLst>
          </p:cNvPr>
          <p:cNvSpPr txBox="1"/>
          <p:nvPr/>
        </p:nvSpPr>
        <p:spPr>
          <a:xfrm>
            <a:off x="7893982" y="5241838"/>
            <a:ext cx="36290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 Easy to change colors, photos.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</a:p>
        </p:txBody>
      </p:sp>
      <p:cxnSp>
        <p:nvCxnSpPr>
          <p:cNvPr id="143" name="Straight Connector 16">
            <a:extLst>
              <a:ext uri="{FF2B5EF4-FFF2-40B4-BE49-F238E27FC236}">
                <a16:creationId xmlns:a16="http://schemas.microsoft.com/office/drawing/2014/main" id="{89BECF7F-5454-47F0-A05A-9BD01B09C86D}"/>
              </a:ext>
            </a:extLst>
          </p:cNvPr>
          <p:cNvCxnSpPr>
            <a:cxnSpLocks/>
            <a:stCxn id="141" idx="2"/>
            <a:endCxn id="144" idx="3"/>
          </p:cNvCxnSpPr>
          <p:nvPr/>
        </p:nvCxnSpPr>
        <p:spPr>
          <a:xfrm flipH="1" flipV="1">
            <a:off x="5611200" y="5561044"/>
            <a:ext cx="1421938" cy="10371"/>
          </a:xfrm>
          <a:prstGeom prst="line">
            <a:avLst/>
          </a:prstGeom>
          <a:ln w="190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4" name="TextBox 143">
            <a:extLst>
              <a:ext uri="{FF2B5EF4-FFF2-40B4-BE49-F238E27FC236}">
                <a16:creationId xmlns:a16="http://schemas.microsoft.com/office/drawing/2014/main" id="{BA968A74-2A61-4F39-9A45-A47F98C88552}"/>
              </a:ext>
            </a:extLst>
          </p:cNvPr>
          <p:cNvSpPr txBox="1"/>
          <p:nvPr/>
        </p:nvSpPr>
        <p:spPr>
          <a:xfrm>
            <a:off x="4035669" y="5407155"/>
            <a:ext cx="1575531" cy="30777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Calibri" pitchFamily="34" charset="0"/>
              </a:rPr>
              <a:t>Contents D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Calibri" pitchFamily="34" charset="0"/>
            </a:endParaRPr>
          </a:p>
        </p:txBody>
      </p:sp>
      <p:cxnSp>
        <p:nvCxnSpPr>
          <p:cNvPr id="145" name="Straight Connector 24">
            <a:extLst>
              <a:ext uri="{FF2B5EF4-FFF2-40B4-BE49-F238E27FC236}">
                <a16:creationId xmlns:a16="http://schemas.microsoft.com/office/drawing/2014/main" id="{84AB1537-1EA7-4405-9E1E-AD01AC4EA350}"/>
              </a:ext>
            </a:extLst>
          </p:cNvPr>
          <p:cNvCxnSpPr>
            <a:cxnSpLocks/>
            <a:stCxn id="144" idx="1"/>
            <a:endCxn id="146" idx="4"/>
          </p:cNvCxnSpPr>
          <p:nvPr/>
        </p:nvCxnSpPr>
        <p:spPr>
          <a:xfrm flipH="1" flipV="1">
            <a:off x="2044659" y="2936173"/>
            <a:ext cx="1991010" cy="2624871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6" name="타원 6">
            <a:extLst>
              <a:ext uri="{FF2B5EF4-FFF2-40B4-BE49-F238E27FC236}">
                <a16:creationId xmlns:a16="http://schemas.microsoft.com/office/drawing/2014/main" id="{EE7A6118-4A1C-4827-ABE8-BCEB2843BD6A}"/>
              </a:ext>
            </a:extLst>
          </p:cNvPr>
          <p:cNvSpPr/>
          <p:nvPr/>
        </p:nvSpPr>
        <p:spPr>
          <a:xfrm>
            <a:off x="1938300" y="2723456"/>
            <a:ext cx="212717" cy="21271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47" name="그룹 258">
            <a:extLst>
              <a:ext uri="{FF2B5EF4-FFF2-40B4-BE49-F238E27FC236}">
                <a16:creationId xmlns:a16="http://schemas.microsoft.com/office/drawing/2014/main" id="{5BC72D88-D8B8-4F56-AB7B-DAC657529D97}"/>
              </a:ext>
            </a:extLst>
          </p:cNvPr>
          <p:cNvGrpSpPr/>
          <p:nvPr/>
        </p:nvGrpSpPr>
        <p:grpSpPr>
          <a:xfrm rot="2414567">
            <a:off x="7272673" y="4209916"/>
            <a:ext cx="251363" cy="532633"/>
            <a:chOff x="-287118" y="4952296"/>
            <a:chExt cx="1609427" cy="3410347"/>
          </a:xfrm>
          <a:solidFill>
            <a:schemeClr val="bg1"/>
          </a:solidFill>
        </p:grpSpPr>
        <p:sp>
          <p:nvSpPr>
            <p:cNvPr id="148" name="자유형: 도형 259">
              <a:extLst>
                <a:ext uri="{FF2B5EF4-FFF2-40B4-BE49-F238E27FC236}">
                  <a16:creationId xmlns:a16="http://schemas.microsoft.com/office/drawing/2014/main" id="{44D9A74E-3BD1-43BC-96EC-C6220C898B8F}"/>
                </a:ext>
              </a:extLst>
            </p:cNvPr>
            <p:cNvSpPr/>
            <p:nvPr/>
          </p:nvSpPr>
          <p:spPr>
            <a:xfrm>
              <a:off x="-16779" y="5815886"/>
              <a:ext cx="976601" cy="2546757"/>
            </a:xfrm>
            <a:custGeom>
              <a:avLst/>
              <a:gdLst>
                <a:gd name="connsiteX0" fmla="*/ 245997 w 976601"/>
                <a:gd name="connsiteY0" fmla="*/ 1541896 h 2546757"/>
                <a:gd name="connsiteX1" fmla="*/ 191997 w 976601"/>
                <a:gd name="connsiteY1" fmla="*/ 1595896 h 2546757"/>
                <a:gd name="connsiteX2" fmla="*/ 245997 w 976601"/>
                <a:gd name="connsiteY2" fmla="*/ 1649896 h 2546757"/>
                <a:gd name="connsiteX3" fmla="*/ 353997 w 976601"/>
                <a:gd name="connsiteY3" fmla="*/ 1649896 h 2546757"/>
                <a:gd name="connsiteX4" fmla="*/ 407997 w 976601"/>
                <a:gd name="connsiteY4" fmla="*/ 1595896 h 2546757"/>
                <a:gd name="connsiteX5" fmla="*/ 353997 w 976601"/>
                <a:gd name="connsiteY5" fmla="*/ 1541896 h 2546757"/>
                <a:gd name="connsiteX6" fmla="*/ 510373 w 976601"/>
                <a:gd name="connsiteY6" fmla="*/ 50 h 2546757"/>
                <a:gd name="connsiteX7" fmla="*/ 885380 w 976601"/>
                <a:gd name="connsiteY7" fmla="*/ 214523 h 2546757"/>
                <a:gd name="connsiteX8" fmla="*/ 975808 w 976601"/>
                <a:gd name="connsiteY8" fmla="*/ 584318 h 2546757"/>
                <a:gd name="connsiteX9" fmla="*/ 976601 w 976601"/>
                <a:gd name="connsiteY9" fmla="*/ 731372 h 2546757"/>
                <a:gd name="connsiteX10" fmla="*/ 948804 w 976601"/>
                <a:gd name="connsiteY10" fmla="*/ 719858 h 2546757"/>
                <a:gd name="connsiteX11" fmla="*/ 696804 w 976601"/>
                <a:gd name="connsiteY11" fmla="*/ 719858 h 2546757"/>
                <a:gd name="connsiteX12" fmla="*/ 642804 w 976601"/>
                <a:gd name="connsiteY12" fmla="*/ 773858 h 2546757"/>
                <a:gd name="connsiteX13" fmla="*/ 696804 w 976601"/>
                <a:gd name="connsiteY13" fmla="*/ 827858 h 2546757"/>
                <a:gd name="connsiteX14" fmla="*/ 948804 w 976601"/>
                <a:gd name="connsiteY14" fmla="*/ 827858 h 2546757"/>
                <a:gd name="connsiteX15" fmla="*/ 972918 w 976601"/>
                <a:gd name="connsiteY15" fmla="*/ 817870 h 2546757"/>
                <a:gd name="connsiteX16" fmla="*/ 966749 w 976601"/>
                <a:gd name="connsiteY16" fmla="*/ 921008 h 2546757"/>
                <a:gd name="connsiteX17" fmla="*/ 806380 w 976601"/>
                <a:gd name="connsiteY17" fmla="*/ 921008 h 2546757"/>
                <a:gd name="connsiteX18" fmla="*/ 752380 w 976601"/>
                <a:gd name="connsiteY18" fmla="*/ 975008 h 2546757"/>
                <a:gd name="connsiteX19" fmla="*/ 806380 w 976601"/>
                <a:gd name="connsiteY19" fmla="*/ 1029008 h 2546757"/>
                <a:gd name="connsiteX20" fmla="*/ 955051 w 976601"/>
                <a:gd name="connsiteY20" fmla="*/ 1029008 h 2546757"/>
                <a:gd name="connsiteX21" fmla="*/ 933789 w 976601"/>
                <a:gd name="connsiteY21" fmla="*/ 1208993 h 2546757"/>
                <a:gd name="connsiteX22" fmla="*/ 843059 w 976601"/>
                <a:gd name="connsiteY22" fmla="*/ 1688156 h 2546757"/>
                <a:gd name="connsiteX23" fmla="*/ 810682 w 976601"/>
                <a:gd name="connsiteY23" fmla="*/ 1817456 h 2546757"/>
                <a:gd name="connsiteX24" fmla="*/ 806987 w 976601"/>
                <a:gd name="connsiteY24" fmla="*/ 1811976 h 2546757"/>
                <a:gd name="connsiteX25" fmla="*/ 768803 w 976601"/>
                <a:gd name="connsiteY25" fmla="*/ 1796159 h 2546757"/>
                <a:gd name="connsiteX26" fmla="*/ 660803 w 976601"/>
                <a:gd name="connsiteY26" fmla="*/ 1796159 h 2546757"/>
                <a:gd name="connsiteX27" fmla="*/ 606803 w 976601"/>
                <a:gd name="connsiteY27" fmla="*/ 1850159 h 2546757"/>
                <a:gd name="connsiteX28" fmla="*/ 660803 w 976601"/>
                <a:gd name="connsiteY28" fmla="*/ 1904159 h 2546757"/>
                <a:gd name="connsiteX29" fmla="*/ 768803 w 976601"/>
                <a:gd name="connsiteY29" fmla="*/ 1904159 h 2546757"/>
                <a:gd name="connsiteX30" fmla="*/ 791304 w 976601"/>
                <a:gd name="connsiteY30" fmla="*/ 1894839 h 2546757"/>
                <a:gd name="connsiteX31" fmla="*/ 786712 w 976601"/>
                <a:gd name="connsiteY31" fmla="*/ 1913180 h 2546757"/>
                <a:gd name="connsiteX32" fmla="*/ 505236 w 976601"/>
                <a:gd name="connsiteY32" fmla="*/ 2546757 h 2546757"/>
                <a:gd name="connsiteX33" fmla="*/ 104544 w 976601"/>
                <a:gd name="connsiteY33" fmla="*/ 193975 h 2546757"/>
                <a:gd name="connsiteX34" fmla="*/ 510373 w 976601"/>
                <a:gd name="connsiteY34" fmla="*/ 50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976601" h="2546757">
                  <a:moveTo>
                    <a:pt x="245997" y="1541896"/>
                  </a:moveTo>
                  <a:cubicBezTo>
                    <a:pt x="216174" y="1541896"/>
                    <a:pt x="191997" y="1566073"/>
                    <a:pt x="191997" y="1595896"/>
                  </a:cubicBezTo>
                  <a:cubicBezTo>
                    <a:pt x="191997" y="1625719"/>
                    <a:pt x="216174" y="1649896"/>
                    <a:pt x="245997" y="1649896"/>
                  </a:cubicBezTo>
                  <a:lnTo>
                    <a:pt x="353997" y="1649896"/>
                  </a:lnTo>
                  <a:cubicBezTo>
                    <a:pt x="383820" y="1649896"/>
                    <a:pt x="407997" y="1625719"/>
                    <a:pt x="407997" y="1595896"/>
                  </a:cubicBezTo>
                  <a:cubicBezTo>
                    <a:pt x="407997" y="1566073"/>
                    <a:pt x="383820" y="1541896"/>
                    <a:pt x="353997" y="1541896"/>
                  </a:cubicBezTo>
                  <a:close/>
                  <a:moveTo>
                    <a:pt x="510373" y="50"/>
                  </a:moveTo>
                  <a:cubicBezTo>
                    <a:pt x="645650" y="2191"/>
                    <a:pt x="775789" y="72397"/>
                    <a:pt x="885380" y="214523"/>
                  </a:cubicBezTo>
                  <a:cubicBezTo>
                    <a:pt x="940604" y="292864"/>
                    <a:pt x="968376" y="423579"/>
                    <a:pt x="975808" y="584318"/>
                  </a:cubicBezTo>
                  <a:lnTo>
                    <a:pt x="976601" y="731372"/>
                  </a:lnTo>
                  <a:lnTo>
                    <a:pt x="948804" y="719858"/>
                  </a:lnTo>
                  <a:lnTo>
                    <a:pt x="696804" y="719858"/>
                  </a:lnTo>
                  <a:cubicBezTo>
                    <a:pt x="666981" y="719858"/>
                    <a:pt x="642804" y="744035"/>
                    <a:pt x="642804" y="773858"/>
                  </a:cubicBezTo>
                  <a:cubicBezTo>
                    <a:pt x="642804" y="803681"/>
                    <a:pt x="666981" y="827858"/>
                    <a:pt x="696804" y="827858"/>
                  </a:cubicBezTo>
                  <a:lnTo>
                    <a:pt x="948804" y="827858"/>
                  </a:lnTo>
                  <a:lnTo>
                    <a:pt x="972918" y="817870"/>
                  </a:lnTo>
                  <a:lnTo>
                    <a:pt x="966749" y="921008"/>
                  </a:lnTo>
                  <a:lnTo>
                    <a:pt x="806380" y="921008"/>
                  </a:lnTo>
                  <a:cubicBezTo>
                    <a:pt x="776557" y="921008"/>
                    <a:pt x="752380" y="945185"/>
                    <a:pt x="752380" y="975008"/>
                  </a:cubicBezTo>
                  <a:cubicBezTo>
                    <a:pt x="752380" y="1004831"/>
                    <a:pt x="776557" y="1029008"/>
                    <a:pt x="806380" y="1029008"/>
                  </a:cubicBezTo>
                  <a:lnTo>
                    <a:pt x="955051" y="1029008"/>
                  </a:lnTo>
                  <a:lnTo>
                    <a:pt x="933789" y="1208993"/>
                  </a:lnTo>
                  <a:cubicBezTo>
                    <a:pt x="910261" y="1369418"/>
                    <a:pt x="878795" y="1532982"/>
                    <a:pt x="843059" y="1688156"/>
                  </a:cubicBezTo>
                  <a:lnTo>
                    <a:pt x="810682" y="1817456"/>
                  </a:lnTo>
                  <a:lnTo>
                    <a:pt x="806987" y="1811976"/>
                  </a:lnTo>
                  <a:cubicBezTo>
                    <a:pt x="797215" y="1802204"/>
                    <a:pt x="783715" y="1796159"/>
                    <a:pt x="768803" y="1796159"/>
                  </a:cubicBezTo>
                  <a:lnTo>
                    <a:pt x="660803" y="1796159"/>
                  </a:lnTo>
                  <a:cubicBezTo>
                    <a:pt x="630980" y="1796159"/>
                    <a:pt x="606803" y="1820336"/>
                    <a:pt x="606803" y="1850159"/>
                  </a:cubicBezTo>
                  <a:cubicBezTo>
                    <a:pt x="606803" y="1879982"/>
                    <a:pt x="630980" y="1904159"/>
                    <a:pt x="660803" y="1904159"/>
                  </a:cubicBezTo>
                  <a:lnTo>
                    <a:pt x="768803" y="1904159"/>
                  </a:lnTo>
                  <a:lnTo>
                    <a:pt x="791304" y="1894839"/>
                  </a:lnTo>
                  <a:lnTo>
                    <a:pt x="786712" y="1913180"/>
                  </a:lnTo>
                  <a:cubicBezTo>
                    <a:pt x="688992" y="2272925"/>
                    <a:pt x="576055" y="2544183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ubicBezTo>
                    <a:pt x="234684" y="63836"/>
                    <a:pt x="375097" y="-2091"/>
                    <a:pt x="510373" y="5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49" name="자유형: 도형 260">
              <a:extLst>
                <a:ext uri="{FF2B5EF4-FFF2-40B4-BE49-F238E27FC236}">
                  <a16:creationId xmlns:a16="http://schemas.microsoft.com/office/drawing/2014/main" id="{15B46372-9815-4DF4-AA78-AD017A27F044}"/>
                </a:ext>
              </a:extLst>
            </p:cNvPr>
            <p:cNvSpPr/>
            <p:nvPr/>
          </p:nvSpPr>
          <p:spPr>
            <a:xfrm>
              <a:off x="339044" y="4952296"/>
              <a:ext cx="339180" cy="8833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0" name="자유형: 도형 261">
              <a:extLst>
                <a:ext uri="{FF2B5EF4-FFF2-40B4-BE49-F238E27FC236}">
                  <a16:creationId xmlns:a16="http://schemas.microsoft.com/office/drawing/2014/main" id="{6B73A3B2-016A-43E6-B7E7-2C46B75BC5F1}"/>
                </a:ext>
              </a:extLst>
            </p:cNvPr>
            <p:cNvSpPr/>
            <p:nvPr/>
          </p:nvSpPr>
          <p:spPr>
            <a:xfrm rot="3314848">
              <a:off x="782588" y="5196133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1" name="자유형: 도형 262">
              <a:extLst>
                <a:ext uri="{FF2B5EF4-FFF2-40B4-BE49-F238E27FC236}">
                  <a16:creationId xmlns:a16="http://schemas.microsoft.com/office/drawing/2014/main" id="{A96B5D45-72DA-46C2-8F0C-A55A2DB0232A}"/>
                </a:ext>
              </a:extLst>
            </p:cNvPr>
            <p:cNvSpPr/>
            <p:nvPr/>
          </p:nvSpPr>
          <p:spPr>
            <a:xfrm rot="18285152" flipH="1">
              <a:off x="-46881" y="5188454"/>
              <a:ext cx="299484" cy="77995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52" name="그룹 263">
            <a:extLst>
              <a:ext uri="{FF2B5EF4-FFF2-40B4-BE49-F238E27FC236}">
                <a16:creationId xmlns:a16="http://schemas.microsoft.com/office/drawing/2014/main" id="{B806E68C-FCCD-4596-9CA6-6DFB09952967}"/>
              </a:ext>
            </a:extLst>
          </p:cNvPr>
          <p:cNvGrpSpPr/>
          <p:nvPr/>
        </p:nvGrpSpPr>
        <p:grpSpPr>
          <a:xfrm>
            <a:off x="7218933" y="2084561"/>
            <a:ext cx="364239" cy="415812"/>
            <a:chOff x="7322818" y="1544656"/>
            <a:chExt cx="2434437" cy="2779133"/>
          </a:xfrm>
          <a:solidFill>
            <a:schemeClr val="bg1"/>
          </a:solidFill>
        </p:grpSpPr>
        <p:sp>
          <p:nvSpPr>
            <p:cNvPr id="153" name="타원 264">
              <a:extLst>
                <a:ext uri="{FF2B5EF4-FFF2-40B4-BE49-F238E27FC236}">
                  <a16:creationId xmlns:a16="http://schemas.microsoft.com/office/drawing/2014/main" id="{EF4A3705-D5F7-439A-B4CE-D2D8FD9C08B6}"/>
                </a:ext>
              </a:extLst>
            </p:cNvPr>
            <p:cNvSpPr/>
            <p:nvPr/>
          </p:nvSpPr>
          <p:spPr>
            <a:xfrm rot="1023001">
              <a:off x="7882224" y="2424122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4" name="타원 265">
              <a:extLst>
                <a:ext uri="{FF2B5EF4-FFF2-40B4-BE49-F238E27FC236}">
                  <a16:creationId xmlns:a16="http://schemas.microsoft.com/office/drawing/2014/main" id="{DF22FA2C-5E7A-4356-8E72-CDC29858E40D}"/>
                </a:ext>
              </a:extLst>
            </p:cNvPr>
            <p:cNvSpPr/>
            <p:nvPr/>
          </p:nvSpPr>
          <p:spPr>
            <a:xfrm rot="1023001">
              <a:off x="8340738" y="2465286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5" name="자유형: 도형 266">
              <a:extLst>
                <a:ext uri="{FF2B5EF4-FFF2-40B4-BE49-F238E27FC236}">
                  <a16:creationId xmlns:a16="http://schemas.microsoft.com/office/drawing/2014/main" id="{46DEA43C-66C6-4A1A-8648-3F95B49B5DDC}"/>
                </a:ext>
              </a:extLst>
            </p:cNvPr>
            <p:cNvSpPr/>
            <p:nvPr/>
          </p:nvSpPr>
          <p:spPr>
            <a:xfrm>
              <a:off x="7870936" y="2805575"/>
              <a:ext cx="1345565" cy="1518214"/>
            </a:xfrm>
            <a:custGeom>
              <a:avLst/>
              <a:gdLst>
                <a:gd name="connsiteX0" fmla="*/ 854110 w 1396721"/>
                <a:gd name="connsiteY0" fmla="*/ 70339 h 1487156"/>
                <a:gd name="connsiteX1" fmla="*/ 854110 w 1396721"/>
                <a:gd name="connsiteY1" fmla="*/ 0 h 1487156"/>
                <a:gd name="connsiteX2" fmla="*/ 864158 w 1396721"/>
                <a:gd name="connsiteY2" fmla="*/ 472273 h 1487156"/>
                <a:gd name="connsiteX3" fmla="*/ 1165609 w 1396721"/>
                <a:gd name="connsiteY3" fmla="*/ 291403 h 1487156"/>
                <a:gd name="connsiteX4" fmla="*/ 1396721 w 1396721"/>
                <a:gd name="connsiteY4" fmla="*/ 462225 h 1487156"/>
                <a:gd name="connsiteX5" fmla="*/ 954593 w 1396721"/>
                <a:gd name="connsiteY5" fmla="*/ 693337 h 1487156"/>
                <a:gd name="connsiteX6" fmla="*/ 1034980 w 1396721"/>
                <a:gd name="connsiteY6" fmla="*/ 844062 h 1487156"/>
                <a:gd name="connsiteX7" fmla="*/ 813916 w 1396721"/>
                <a:gd name="connsiteY7" fmla="*/ 844062 h 1487156"/>
                <a:gd name="connsiteX8" fmla="*/ 793820 w 1396721"/>
                <a:gd name="connsiteY8" fmla="*/ 1165609 h 1487156"/>
                <a:gd name="connsiteX9" fmla="*/ 884255 w 1396721"/>
                <a:gd name="connsiteY9" fmla="*/ 1195754 h 1487156"/>
                <a:gd name="connsiteX10" fmla="*/ 763674 w 1396721"/>
                <a:gd name="connsiteY10" fmla="*/ 1487156 h 1487156"/>
                <a:gd name="connsiteX11" fmla="*/ 90435 w 1396721"/>
                <a:gd name="connsiteY11" fmla="*/ 1416818 h 1487156"/>
                <a:gd name="connsiteX12" fmla="*/ 60290 w 1396721"/>
                <a:gd name="connsiteY12" fmla="*/ 924449 h 1487156"/>
                <a:gd name="connsiteX13" fmla="*/ 180870 w 1396721"/>
                <a:gd name="connsiteY13" fmla="*/ 1024932 h 1487156"/>
                <a:gd name="connsiteX14" fmla="*/ 271305 w 1396721"/>
                <a:gd name="connsiteY14" fmla="*/ 703385 h 1487156"/>
                <a:gd name="connsiteX15" fmla="*/ 0 w 1396721"/>
                <a:gd name="connsiteY15" fmla="*/ 241161 h 1487156"/>
                <a:gd name="connsiteX16" fmla="*/ 301450 w 1396721"/>
                <a:gd name="connsiteY16" fmla="*/ 110532 h 1487156"/>
                <a:gd name="connsiteX17" fmla="*/ 452176 w 1396721"/>
                <a:gd name="connsiteY17" fmla="*/ 361741 h 1487156"/>
                <a:gd name="connsiteX18" fmla="*/ 522514 w 1396721"/>
                <a:gd name="connsiteY18" fmla="*/ 20097 h 1487156"/>
                <a:gd name="connsiteX19" fmla="*/ 823965 w 1396721"/>
                <a:gd name="connsiteY19" fmla="*/ 20097 h 1487156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18" fmla="*/ 823965 w 1396721"/>
                <a:gd name="connsiteY18" fmla="*/ 0 h 1467059"/>
                <a:gd name="connsiteX0" fmla="*/ 854110 w 1396721"/>
                <a:gd name="connsiteY0" fmla="*/ 50242 h 1467059"/>
                <a:gd name="connsiteX1" fmla="*/ 864158 w 1396721"/>
                <a:gd name="connsiteY1" fmla="*/ 452176 h 1467059"/>
                <a:gd name="connsiteX2" fmla="*/ 1165609 w 1396721"/>
                <a:gd name="connsiteY2" fmla="*/ 271306 h 1467059"/>
                <a:gd name="connsiteX3" fmla="*/ 1396721 w 1396721"/>
                <a:gd name="connsiteY3" fmla="*/ 442128 h 1467059"/>
                <a:gd name="connsiteX4" fmla="*/ 954593 w 1396721"/>
                <a:gd name="connsiteY4" fmla="*/ 673240 h 1467059"/>
                <a:gd name="connsiteX5" fmla="*/ 1034980 w 1396721"/>
                <a:gd name="connsiteY5" fmla="*/ 823965 h 1467059"/>
                <a:gd name="connsiteX6" fmla="*/ 813916 w 1396721"/>
                <a:gd name="connsiteY6" fmla="*/ 823965 h 1467059"/>
                <a:gd name="connsiteX7" fmla="*/ 793820 w 1396721"/>
                <a:gd name="connsiteY7" fmla="*/ 1145512 h 1467059"/>
                <a:gd name="connsiteX8" fmla="*/ 884255 w 1396721"/>
                <a:gd name="connsiteY8" fmla="*/ 1175657 h 1467059"/>
                <a:gd name="connsiteX9" fmla="*/ 763674 w 1396721"/>
                <a:gd name="connsiteY9" fmla="*/ 1467059 h 1467059"/>
                <a:gd name="connsiteX10" fmla="*/ 90435 w 1396721"/>
                <a:gd name="connsiteY10" fmla="*/ 1396721 h 1467059"/>
                <a:gd name="connsiteX11" fmla="*/ 60290 w 1396721"/>
                <a:gd name="connsiteY11" fmla="*/ 904352 h 1467059"/>
                <a:gd name="connsiteX12" fmla="*/ 180870 w 1396721"/>
                <a:gd name="connsiteY12" fmla="*/ 1004835 h 1467059"/>
                <a:gd name="connsiteX13" fmla="*/ 271305 w 1396721"/>
                <a:gd name="connsiteY13" fmla="*/ 683288 h 1467059"/>
                <a:gd name="connsiteX14" fmla="*/ 0 w 1396721"/>
                <a:gd name="connsiteY14" fmla="*/ 221064 h 1467059"/>
                <a:gd name="connsiteX15" fmla="*/ 301450 w 1396721"/>
                <a:gd name="connsiteY15" fmla="*/ 90435 h 1467059"/>
                <a:gd name="connsiteX16" fmla="*/ 452176 w 1396721"/>
                <a:gd name="connsiteY16" fmla="*/ 341644 h 1467059"/>
                <a:gd name="connsiteX17" fmla="*/ 522514 w 1396721"/>
                <a:gd name="connsiteY17" fmla="*/ 0 h 1467059"/>
                <a:gd name="connsiteX0" fmla="*/ 847716 w 1396721"/>
                <a:gd name="connsiteY0" fmla="*/ 0 h 1490352"/>
                <a:gd name="connsiteX1" fmla="*/ 864158 w 1396721"/>
                <a:gd name="connsiteY1" fmla="*/ 475469 h 1490352"/>
                <a:gd name="connsiteX2" fmla="*/ 1165609 w 1396721"/>
                <a:gd name="connsiteY2" fmla="*/ 294599 h 1490352"/>
                <a:gd name="connsiteX3" fmla="*/ 1396721 w 1396721"/>
                <a:gd name="connsiteY3" fmla="*/ 465421 h 1490352"/>
                <a:gd name="connsiteX4" fmla="*/ 954593 w 1396721"/>
                <a:gd name="connsiteY4" fmla="*/ 696533 h 1490352"/>
                <a:gd name="connsiteX5" fmla="*/ 1034980 w 1396721"/>
                <a:gd name="connsiteY5" fmla="*/ 847258 h 1490352"/>
                <a:gd name="connsiteX6" fmla="*/ 813916 w 1396721"/>
                <a:gd name="connsiteY6" fmla="*/ 847258 h 1490352"/>
                <a:gd name="connsiteX7" fmla="*/ 793820 w 1396721"/>
                <a:gd name="connsiteY7" fmla="*/ 1168805 h 1490352"/>
                <a:gd name="connsiteX8" fmla="*/ 884255 w 1396721"/>
                <a:gd name="connsiteY8" fmla="*/ 1198950 h 1490352"/>
                <a:gd name="connsiteX9" fmla="*/ 763674 w 1396721"/>
                <a:gd name="connsiteY9" fmla="*/ 1490352 h 1490352"/>
                <a:gd name="connsiteX10" fmla="*/ 90435 w 1396721"/>
                <a:gd name="connsiteY10" fmla="*/ 1420014 h 1490352"/>
                <a:gd name="connsiteX11" fmla="*/ 60290 w 1396721"/>
                <a:gd name="connsiteY11" fmla="*/ 927645 h 1490352"/>
                <a:gd name="connsiteX12" fmla="*/ 180870 w 1396721"/>
                <a:gd name="connsiteY12" fmla="*/ 1028128 h 1490352"/>
                <a:gd name="connsiteX13" fmla="*/ 271305 w 1396721"/>
                <a:gd name="connsiteY13" fmla="*/ 706581 h 1490352"/>
                <a:gd name="connsiteX14" fmla="*/ 0 w 1396721"/>
                <a:gd name="connsiteY14" fmla="*/ 244357 h 1490352"/>
                <a:gd name="connsiteX15" fmla="*/ 301450 w 1396721"/>
                <a:gd name="connsiteY15" fmla="*/ 113728 h 1490352"/>
                <a:gd name="connsiteX16" fmla="*/ 452176 w 1396721"/>
                <a:gd name="connsiteY16" fmla="*/ 364937 h 1490352"/>
                <a:gd name="connsiteX17" fmla="*/ 522514 w 1396721"/>
                <a:gd name="connsiteY17" fmla="*/ 23293 h 1490352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47716 w 1396721"/>
                <a:gd name="connsiteY0" fmla="*/ 40651 h 1531003"/>
                <a:gd name="connsiteX1" fmla="*/ 864158 w 1396721"/>
                <a:gd name="connsiteY1" fmla="*/ 516120 h 1531003"/>
                <a:gd name="connsiteX2" fmla="*/ 1165609 w 1396721"/>
                <a:gd name="connsiteY2" fmla="*/ 335250 h 1531003"/>
                <a:gd name="connsiteX3" fmla="*/ 1396721 w 1396721"/>
                <a:gd name="connsiteY3" fmla="*/ 506072 h 1531003"/>
                <a:gd name="connsiteX4" fmla="*/ 954593 w 1396721"/>
                <a:gd name="connsiteY4" fmla="*/ 737184 h 1531003"/>
                <a:gd name="connsiteX5" fmla="*/ 1034980 w 1396721"/>
                <a:gd name="connsiteY5" fmla="*/ 887909 h 1531003"/>
                <a:gd name="connsiteX6" fmla="*/ 813916 w 1396721"/>
                <a:gd name="connsiteY6" fmla="*/ 887909 h 1531003"/>
                <a:gd name="connsiteX7" fmla="*/ 793820 w 1396721"/>
                <a:gd name="connsiteY7" fmla="*/ 1209456 h 1531003"/>
                <a:gd name="connsiteX8" fmla="*/ 884255 w 1396721"/>
                <a:gd name="connsiteY8" fmla="*/ 1239601 h 1531003"/>
                <a:gd name="connsiteX9" fmla="*/ 763674 w 1396721"/>
                <a:gd name="connsiteY9" fmla="*/ 1531003 h 1531003"/>
                <a:gd name="connsiteX10" fmla="*/ 90435 w 1396721"/>
                <a:gd name="connsiteY10" fmla="*/ 1460665 h 1531003"/>
                <a:gd name="connsiteX11" fmla="*/ 60290 w 1396721"/>
                <a:gd name="connsiteY11" fmla="*/ 968296 h 1531003"/>
                <a:gd name="connsiteX12" fmla="*/ 180870 w 1396721"/>
                <a:gd name="connsiteY12" fmla="*/ 1068779 h 1531003"/>
                <a:gd name="connsiteX13" fmla="*/ 271305 w 1396721"/>
                <a:gd name="connsiteY13" fmla="*/ 747232 h 1531003"/>
                <a:gd name="connsiteX14" fmla="*/ 0 w 1396721"/>
                <a:gd name="connsiteY14" fmla="*/ 285008 h 1531003"/>
                <a:gd name="connsiteX15" fmla="*/ 301450 w 1396721"/>
                <a:gd name="connsiteY15" fmla="*/ 154379 h 1531003"/>
                <a:gd name="connsiteX16" fmla="*/ 452176 w 1396721"/>
                <a:gd name="connsiteY16" fmla="*/ 405588 h 1531003"/>
                <a:gd name="connsiteX17" fmla="*/ 557683 w 1396721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50698 w 1387129"/>
                <a:gd name="connsiteY11" fmla="*/ 968296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80843 w 1387129"/>
                <a:gd name="connsiteY10" fmla="*/ 1460665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96829 w 1387129"/>
                <a:gd name="connsiteY10" fmla="*/ 1435087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82670 w 1387129"/>
                <a:gd name="connsiteY11" fmla="*/ 98428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171278 w 1387129"/>
                <a:gd name="connsiteY12" fmla="*/ 1068779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122407 w 1387129"/>
                <a:gd name="connsiteY10" fmla="*/ 1521411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92261 w 1387129"/>
                <a:gd name="connsiteY11" fmla="*/ 108659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16039 w 1387129"/>
                <a:gd name="connsiteY12" fmla="*/ 1206258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31003"/>
                <a:gd name="connsiteX1" fmla="*/ 854566 w 1387129"/>
                <a:gd name="connsiteY1" fmla="*/ 516120 h 1531003"/>
                <a:gd name="connsiteX2" fmla="*/ 1156017 w 1387129"/>
                <a:gd name="connsiteY2" fmla="*/ 335250 h 1531003"/>
                <a:gd name="connsiteX3" fmla="*/ 1387129 w 1387129"/>
                <a:gd name="connsiteY3" fmla="*/ 506072 h 1531003"/>
                <a:gd name="connsiteX4" fmla="*/ 945001 w 1387129"/>
                <a:gd name="connsiteY4" fmla="*/ 737184 h 1531003"/>
                <a:gd name="connsiteX5" fmla="*/ 1025388 w 1387129"/>
                <a:gd name="connsiteY5" fmla="*/ 887909 h 1531003"/>
                <a:gd name="connsiteX6" fmla="*/ 804324 w 1387129"/>
                <a:gd name="connsiteY6" fmla="*/ 887909 h 1531003"/>
                <a:gd name="connsiteX7" fmla="*/ 784228 w 1387129"/>
                <a:gd name="connsiteY7" fmla="*/ 1209456 h 1531003"/>
                <a:gd name="connsiteX8" fmla="*/ 874663 w 1387129"/>
                <a:gd name="connsiteY8" fmla="*/ 1239601 h 1531003"/>
                <a:gd name="connsiteX9" fmla="*/ 754082 w 1387129"/>
                <a:gd name="connsiteY9" fmla="*/ 1531003 h 1531003"/>
                <a:gd name="connsiteX10" fmla="*/ 208731 w 1387129"/>
                <a:gd name="connsiteY10" fmla="*/ 1505425 h 1531003"/>
                <a:gd name="connsiteX11" fmla="*/ 146613 w 1387129"/>
                <a:gd name="connsiteY11" fmla="*/ 1166522 h 1531003"/>
                <a:gd name="connsiteX12" fmla="*/ 209645 w 1387129"/>
                <a:gd name="connsiteY12" fmla="*/ 1196667 h 1531003"/>
                <a:gd name="connsiteX13" fmla="*/ 261713 w 1387129"/>
                <a:gd name="connsiteY13" fmla="*/ 747232 h 1531003"/>
                <a:gd name="connsiteX14" fmla="*/ 0 w 1387129"/>
                <a:gd name="connsiteY14" fmla="*/ 278613 h 1531003"/>
                <a:gd name="connsiteX15" fmla="*/ 291858 w 1387129"/>
                <a:gd name="connsiteY15" fmla="*/ 154379 h 1531003"/>
                <a:gd name="connsiteX16" fmla="*/ 442584 w 1387129"/>
                <a:gd name="connsiteY16" fmla="*/ 405588 h 1531003"/>
                <a:gd name="connsiteX17" fmla="*/ 548091 w 1387129"/>
                <a:gd name="connsiteY17" fmla="*/ 0 h 1531003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54082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74663 w 1387129"/>
                <a:gd name="connsiteY8" fmla="*/ 1239601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1025388 w 1387129"/>
                <a:gd name="connsiteY5" fmla="*/ 887909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945001 w 1387129"/>
                <a:gd name="connsiteY4" fmla="*/ 737184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83824 w 1387129"/>
                <a:gd name="connsiteY5" fmla="*/ 881515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07091 w 1387129"/>
                <a:gd name="connsiteY5" fmla="*/ 89110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04324 w 1387129"/>
                <a:gd name="connsiteY6" fmla="*/ 887909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23077 w 1387129"/>
                <a:gd name="connsiteY5" fmla="*/ 833557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261713 w 1387129"/>
                <a:gd name="connsiteY13" fmla="*/ 747232 h 1518214"/>
                <a:gd name="connsiteX14" fmla="*/ 0 w 1387129"/>
                <a:gd name="connsiteY14" fmla="*/ 278613 h 1518214"/>
                <a:gd name="connsiteX15" fmla="*/ 291858 w 1387129"/>
                <a:gd name="connsiteY15" fmla="*/ 154379 h 1518214"/>
                <a:gd name="connsiteX16" fmla="*/ 442584 w 1387129"/>
                <a:gd name="connsiteY16" fmla="*/ 405588 h 1518214"/>
                <a:gd name="connsiteX17" fmla="*/ 548091 w 1387129"/>
                <a:gd name="connsiteY17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81314 w 1387129"/>
                <a:gd name="connsiteY13" fmla="*/ 735052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65071 w 1387129"/>
                <a:gd name="connsiteY4" fmla="*/ 743579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6705 w 1387129"/>
                <a:gd name="connsiteY4" fmla="*/ 746776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9880 w 1387129"/>
                <a:gd name="connsiteY5" fmla="*/ 81117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23077 w 1387129"/>
                <a:gd name="connsiteY5" fmla="*/ 788796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87129"/>
                <a:gd name="connsiteY0" fmla="*/ 40651 h 1518214"/>
                <a:gd name="connsiteX1" fmla="*/ 854566 w 1387129"/>
                <a:gd name="connsiteY1" fmla="*/ 516120 h 1518214"/>
                <a:gd name="connsiteX2" fmla="*/ 1156017 w 1387129"/>
                <a:gd name="connsiteY2" fmla="*/ 335250 h 1518214"/>
                <a:gd name="connsiteX3" fmla="*/ 1387129 w 1387129"/>
                <a:gd name="connsiteY3" fmla="*/ 506072 h 1518214"/>
                <a:gd name="connsiteX4" fmla="*/ 823508 w 1387129"/>
                <a:gd name="connsiteY4" fmla="*/ 765960 h 1518214"/>
                <a:gd name="connsiteX5" fmla="*/ 910288 w 1387129"/>
                <a:gd name="connsiteY5" fmla="*/ 785598 h 1518214"/>
                <a:gd name="connsiteX6" fmla="*/ 813915 w 1387129"/>
                <a:gd name="connsiteY6" fmla="*/ 833556 h 1518214"/>
                <a:gd name="connsiteX7" fmla="*/ 784228 w 1387129"/>
                <a:gd name="connsiteY7" fmla="*/ 1209456 h 1518214"/>
                <a:gd name="connsiteX8" fmla="*/ 849085 w 1387129"/>
                <a:gd name="connsiteY8" fmla="*/ 1214024 h 1518214"/>
                <a:gd name="connsiteX9" fmla="*/ 741293 w 1387129"/>
                <a:gd name="connsiteY9" fmla="*/ 1518214 h 1518214"/>
                <a:gd name="connsiteX10" fmla="*/ 208731 w 1387129"/>
                <a:gd name="connsiteY10" fmla="*/ 1505425 h 1518214"/>
                <a:gd name="connsiteX11" fmla="*/ 146613 w 1387129"/>
                <a:gd name="connsiteY11" fmla="*/ 1166522 h 1518214"/>
                <a:gd name="connsiteX12" fmla="*/ 209645 w 1387129"/>
                <a:gd name="connsiteY12" fmla="*/ 1196667 h 1518214"/>
                <a:gd name="connsiteX13" fmla="*/ 178117 w 1387129"/>
                <a:gd name="connsiteY13" fmla="*/ 715869 h 1518214"/>
                <a:gd name="connsiteX14" fmla="*/ 261713 w 1387129"/>
                <a:gd name="connsiteY14" fmla="*/ 747232 h 1518214"/>
                <a:gd name="connsiteX15" fmla="*/ 0 w 1387129"/>
                <a:gd name="connsiteY15" fmla="*/ 278613 h 1518214"/>
                <a:gd name="connsiteX16" fmla="*/ 291858 w 1387129"/>
                <a:gd name="connsiteY16" fmla="*/ 154379 h 1518214"/>
                <a:gd name="connsiteX17" fmla="*/ 442584 w 1387129"/>
                <a:gd name="connsiteY17" fmla="*/ 405588 h 1518214"/>
                <a:gd name="connsiteX18" fmla="*/ 548091 w 1387129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74340"/>
                <a:gd name="connsiteY0" fmla="*/ 40651 h 1518214"/>
                <a:gd name="connsiteX1" fmla="*/ 854566 w 1374340"/>
                <a:gd name="connsiteY1" fmla="*/ 516120 h 1518214"/>
                <a:gd name="connsiteX2" fmla="*/ 1156017 w 1374340"/>
                <a:gd name="connsiteY2" fmla="*/ 335250 h 1518214"/>
                <a:gd name="connsiteX3" fmla="*/ 1374340 w 1374340"/>
                <a:gd name="connsiteY3" fmla="*/ 509269 h 1518214"/>
                <a:gd name="connsiteX4" fmla="*/ 823508 w 1374340"/>
                <a:gd name="connsiteY4" fmla="*/ 765960 h 1518214"/>
                <a:gd name="connsiteX5" fmla="*/ 910288 w 1374340"/>
                <a:gd name="connsiteY5" fmla="*/ 785598 h 1518214"/>
                <a:gd name="connsiteX6" fmla="*/ 813915 w 1374340"/>
                <a:gd name="connsiteY6" fmla="*/ 833556 h 1518214"/>
                <a:gd name="connsiteX7" fmla="*/ 784228 w 1374340"/>
                <a:gd name="connsiteY7" fmla="*/ 1209456 h 1518214"/>
                <a:gd name="connsiteX8" fmla="*/ 849085 w 1374340"/>
                <a:gd name="connsiteY8" fmla="*/ 1214024 h 1518214"/>
                <a:gd name="connsiteX9" fmla="*/ 741293 w 1374340"/>
                <a:gd name="connsiteY9" fmla="*/ 1518214 h 1518214"/>
                <a:gd name="connsiteX10" fmla="*/ 208731 w 1374340"/>
                <a:gd name="connsiteY10" fmla="*/ 1505425 h 1518214"/>
                <a:gd name="connsiteX11" fmla="*/ 146613 w 1374340"/>
                <a:gd name="connsiteY11" fmla="*/ 1166522 h 1518214"/>
                <a:gd name="connsiteX12" fmla="*/ 209645 w 1374340"/>
                <a:gd name="connsiteY12" fmla="*/ 1196667 h 1518214"/>
                <a:gd name="connsiteX13" fmla="*/ 178117 w 1374340"/>
                <a:gd name="connsiteY13" fmla="*/ 715869 h 1518214"/>
                <a:gd name="connsiteX14" fmla="*/ 261713 w 1374340"/>
                <a:gd name="connsiteY14" fmla="*/ 747232 h 1518214"/>
                <a:gd name="connsiteX15" fmla="*/ 0 w 1374340"/>
                <a:gd name="connsiteY15" fmla="*/ 278613 h 1518214"/>
                <a:gd name="connsiteX16" fmla="*/ 291858 w 1374340"/>
                <a:gd name="connsiteY16" fmla="*/ 154379 h 1518214"/>
                <a:gd name="connsiteX17" fmla="*/ 442584 w 1374340"/>
                <a:gd name="connsiteY17" fmla="*/ 405588 h 1518214"/>
                <a:gd name="connsiteX18" fmla="*/ 548091 w 1374340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8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26382"/>
                <a:gd name="connsiteY0" fmla="*/ 40651 h 1518214"/>
                <a:gd name="connsiteX1" fmla="*/ 854566 w 1326382"/>
                <a:gd name="connsiteY1" fmla="*/ 516120 h 1518214"/>
                <a:gd name="connsiteX2" fmla="*/ 1156017 w 1326382"/>
                <a:gd name="connsiteY2" fmla="*/ 335250 h 1518214"/>
                <a:gd name="connsiteX3" fmla="*/ 1326382 w 1326382"/>
                <a:gd name="connsiteY3" fmla="*/ 442128 h 1518214"/>
                <a:gd name="connsiteX4" fmla="*/ 823508 w 1326382"/>
                <a:gd name="connsiteY4" fmla="*/ 765960 h 1518214"/>
                <a:gd name="connsiteX5" fmla="*/ 910288 w 1326382"/>
                <a:gd name="connsiteY5" fmla="*/ 785598 h 1518214"/>
                <a:gd name="connsiteX6" fmla="*/ 813915 w 1326382"/>
                <a:gd name="connsiteY6" fmla="*/ 833556 h 1518214"/>
                <a:gd name="connsiteX7" fmla="*/ 784228 w 1326382"/>
                <a:gd name="connsiteY7" fmla="*/ 1209456 h 1518214"/>
                <a:gd name="connsiteX8" fmla="*/ 849085 w 1326382"/>
                <a:gd name="connsiteY8" fmla="*/ 1214024 h 1518214"/>
                <a:gd name="connsiteX9" fmla="*/ 741293 w 1326382"/>
                <a:gd name="connsiteY9" fmla="*/ 1518214 h 1518214"/>
                <a:gd name="connsiteX10" fmla="*/ 208731 w 1326382"/>
                <a:gd name="connsiteY10" fmla="*/ 1505425 h 1518214"/>
                <a:gd name="connsiteX11" fmla="*/ 146613 w 1326382"/>
                <a:gd name="connsiteY11" fmla="*/ 1166522 h 1518214"/>
                <a:gd name="connsiteX12" fmla="*/ 209645 w 1326382"/>
                <a:gd name="connsiteY12" fmla="*/ 1196667 h 1518214"/>
                <a:gd name="connsiteX13" fmla="*/ 178117 w 1326382"/>
                <a:gd name="connsiteY13" fmla="*/ 715869 h 1518214"/>
                <a:gd name="connsiteX14" fmla="*/ 261713 w 1326382"/>
                <a:gd name="connsiteY14" fmla="*/ 747232 h 1518214"/>
                <a:gd name="connsiteX15" fmla="*/ 0 w 1326382"/>
                <a:gd name="connsiteY15" fmla="*/ 278613 h 1518214"/>
                <a:gd name="connsiteX16" fmla="*/ 291858 w 1326382"/>
                <a:gd name="connsiteY16" fmla="*/ 154379 h 1518214"/>
                <a:gd name="connsiteX17" fmla="*/ 442584 w 1326382"/>
                <a:gd name="connsiteY17" fmla="*/ 405588 h 1518214"/>
                <a:gd name="connsiteX18" fmla="*/ 548091 w 1326382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54566 w 1345565"/>
                <a:gd name="connsiteY1" fmla="*/ 516120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91858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05588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  <a:gd name="connsiteX0" fmla="*/ 838124 w 1345565"/>
                <a:gd name="connsiteY0" fmla="*/ 40651 h 1518214"/>
                <a:gd name="connsiteX1" fmla="*/ 832186 w 1345565"/>
                <a:gd name="connsiteY1" fmla="*/ 490542 h 1518214"/>
                <a:gd name="connsiteX2" fmla="*/ 1156017 w 1345565"/>
                <a:gd name="connsiteY2" fmla="*/ 335250 h 1518214"/>
                <a:gd name="connsiteX3" fmla="*/ 1345565 w 1345565"/>
                <a:gd name="connsiteY3" fmla="*/ 486889 h 1518214"/>
                <a:gd name="connsiteX4" fmla="*/ 823508 w 1345565"/>
                <a:gd name="connsiteY4" fmla="*/ 765960 h 1518214"/>
                <a:gd name="connsiteX5" fmla="*/ 910288 w 1345565"/>
                <a:gd name="connsiteY5" fmla="*/ 785598 h 1518214"/>
                <a:gd name="connsiteX6" fmla="*/ 813915 w 1345565"/>
                <a:gd name="connsiteY6" fmla="*/ 833556 h 1518214"/>
                <a:gd name="connsiteX7" fmla="*/ 784228 w 1345565"/>
                <a:gd name="connsiteY7" fmla="*/ 1209456 h 1518214"/>
                <a:gd name="connsiteX8" fmla="*/ 849085 w 1345565"/>
                <a:gd name="connsiteY8" fmla="*/ 1214024 h 1518214"/>
                <a:gd name="connsiteX9" fmla="*/ 741293 w 1345565"/>
                <a:gd name="connsiteY9" fmla="*/ 1518214 h 1518214"/>
                <a:gd name="connsiteX10" fmla="*/ 208731 w 1345565"/>
                <a:gd name="connsiteY10" fmla="*/ 1505425 h 1518214"/>
                <a:gd name="connsiteX11" fmla="*/ 146613 w 1345565"/>
                <a:gd name="connsiteY11" fmla="*/ 1166522 h 1518214"/>
                <a:gd name="connsiteX12" fmla="*/ 209645 w 1345565"/>
                <a:gd name="connsiteY12" fmla="*/ 1196667 h 1518214"/>
                <a:gd name="connsiteX13" fmla="*/ 178117 w 1345565"/>
                <a:gd name="connsiteY13" fmla="*/ 715869 h 1518214"/>
                <a:gd name="connsiteX14" fmla="*/ 261713 w 1345565"/>
                <a:gd name="connsiteY14" fmla="*/ 747232 h 1518214"/>
                <a:gd name="connsiteX15" fmla="*/ 0 w 1345565"/>
                <a:gd name="connsiteY15" fmla="*/ 278613 h 1518214"/>
                <a:gd name="connsiteX16" fmla="*/ 256689 w 1345565"/>
                <a:gd name="connsiteY16" fmla="*/ 154379 h 1518214"/>
                <a:gd name="connsiteX17" fmla="*/ 442584 w 1345565"/>
                <a:gd name="connsiteY17" fmla="*/ 421574 h 1518214"/>
                <a:gd name="connsiteX18" fmla="*/ 548091 w 1345565"/>
                <a:gd name="connsiteY18" fmla="*/ 0 h 151821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345565" h="1518214">
                  <a:moveTo>
                    <a:pt x="838124" y="40651"/>
                  </a:moveTo>
                  <a:cubicBezTo>
                    <a:pt x="836145" y="190615"/>
                    <a:pt x="834165" y="340578"/>
                    <a:pt x="832186" y="490542"/>
                  </a:cubicBezTo>
                  <a:cubicBezTo>
                    <a:pt x="940130" y="410003"/>
                    <a:pt x="1009707" y="358239"/>
                    <a:pt x="1156017" y="335250"/>
                  </a:cubicBezTo>
                  <a:cubicBezTo>
                    <a:pt x="1219200" y="385796"/>
                    <a:pt x="1269593" y="404371"/>
                    <a:pt x="1345565" y="486889"/>
                  </a:cubicBezTo>
                  <a:cubicBezTo>
                    <a:pt x="1037262" y="530888"/>
                    <a:pt x="904808" y="696382"/>
                    <a:pt x="823508" y="765960"/>
                  </a:cubicBezTo>
                  <a:cubicBezTo>
                    <a:pt x="837514" y="773572"/>
                    <a:pt x="854719" y="765197"/>
                    <a:pt x="910288" y="785598"/>
                  </a:cubicBezTo>
                  <a:cubicBezTo>
                    <a:pt x="837665" y="810110"/>
                    <a:pt x="848171" y="834622"/>
                    <a:pt x="813915" y="833556"/>
                  </a:cubicBezTo>
                  <a:lnTo>
                    <a:pt x="784228" y="1209456"/>
                  </a:lnTo>
                  <a:cubicBezTo>
                    <a:pt x="805847" y="1210979"/>
                    <a:pt x="814677" y="1209304"/>
                    <a:pt x="849085" y="1214024"/>
                  </a:cubicBezTo>
                  <a:cubicBezTo>
                    <a:pt x="768394" y="1328210"/>
                    <a:pt x="754844" y="1442395"/>
                    <a:pt x="741293" y="1518214"/>
                  </a:cubicBezTo>
                  <a:lnTo>
                    <a:pt x="208731" y="1505425"/>
                  </a:lnTo>
                  <a:cubicBezTo>
                    <a:pt x="209340" y="1346631"/>
                    <a:pt x="203554" y="1293344"/>
                    <a:pt x="146613" y="1166522"/>
                  </a:cubicBezTo>
                  <a:cubicBezTo>
                    <a:pt x="190002" y="1187227"/>
                    <a:pt x="191832" y="1182356"/>
                    <a:pt x="209645" y="1196667"/>
                  </a:cubicBezTo>
                  <a:cubicBezTo>
                    <a:pt x="223647" y="1048124"/>
                    <a:pt x="263228" y="800468"/>
                    <a:pt x="178117" y="715869"/>
                  </a:cubicBezTo>
                  <a:lnTo>
                    <a:pt x="261713" y="747232"/>
                  </a:lnTo>
                  <a:cubicBezTo>
                    <a:pt x="273589" y="660298"/>
                    <a:pt x="218324" y="506223"/>
                    <a:pt x="0" y="278613"/>
                  </a:cubicBezTo>
                  <a:lnTo>
                    <a:pt x="256689" y="154379"/>
                  </a:lnTo>
                  <a:cubicBezTo>
                    <a:pt x="357021" y="234918"/>
                    <a:pt x="380619" y="337838"/>
                    <a:pt x="442584" y="421574"/>
                  </a:cubicBezTo>
                  <a:lnTo>
                    <a:pt x="548091" y="0"/>
                  </a:lnTo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6" name="타원 267">
              <a:extLst>
                <a:ext uri="{FF2B5EF4-FFF2-40B4-BE49-F238E27FC236}">
                  <a16:creationId xmlns:a16="http://schemas.microsoft.com/office/drawing/2014/main" id="{A2EFA4B9-2A5A-4FC2-A877-5B8CF715547E}"/>
                </a:ext>
              </a:extLst>
            </p:cNvPr>
            <p:cNvSpPr/>
            <p:nvPr/>
          </p:nvSpPr>
          <p:spPr>
            <a:xfrm rot="1023001">
              <a:off x="8872391" y="2752794"/>
              <a:ext cx="876262" cy="72065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7" name="타원 268">
              <a:extLst>
                <a:ext uri="{FF2B5EF4-FFF2-40B4-BE49-F238E27FC236}">
                  <a16:creationId xmlns:a16="http://schemas.microsoft.com/office/drawing/2014/main" id="{0A087FA6-8641-4871-A0FC-3BA2A43BDF4D}"/>
                </a:ext>
              </a:extLst>
            </p:cNvPr>
            <p:cNvSpPr/>
            <p:nvPr/>
          </p:nvSpPr>
          <p:spPr>
            <a:xfrm rot="1023001">
              <a:off x="8739631" y="2136731"/>
              <a:ext cx="1017624" cy="95697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8" name="타원 269">
              <a:extLst>
                <a:ext uri="{FF2B5EF4-FFF2-40B4-BE49-F238E27FC236}">
                  <a16:creationId xmlns:a16="http://schemas.microsoft.com/office/drawing/2014/main" id="{92A3E52B-1878-4E2C-87F9-45CB2B843DF6}"/>
                </a:ext>
              </a:extLst>
            </p:cNvPr>
            <p:cNvSpPr/>
            <p:nvPr/>
          </p:nvSpPr>
          <p:spPr>
            <a:xfrm rot="1023001">
              <a:off x="8781329" y="1841640"/>
              <a:ext cx="650363" cy="611599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59" name="타원 270">
              <a:extLst>
                <a:ext uri="{FF2B5EF4-FFF2-40B4-BE49-F238E27FC236}">
                  <a16:creationId xmlns:a16="http://schemas.microsoft.com/office/drawing/2014/main" id="{0A636A95-F455-4D28-ACEC-0021AD163BEF}"/>
                </a:ext>
              </a:extLst>
            </p:cNvPr>
            <p:cNvSpPr/>
            <p:nvPr/>
          </p:nvSpPr>
          <p:spPr>
            <a:xfrm rot="1023001">
              <a:off x="8227747" y="1544656"/>
              <a:ext cx="942587" cy="101912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0" name="타원 271">
              <a:extLst>
                <a:ext uri="{FF2B5EF4-FFF2-40B4-BE49-F238E27FC236}">
                  <a16:creationId xmlns:a16="http://schemas.microsoft.com/office/drawing/2014/main" id="{D235CAFF-3F9B-40DB-AC8B-D6B9B453A8B8}"/>
                </a:ext>
              </a:extLst>
            </p:cNvPr>
            <p:cNvSpPr/>
            <p:nvPr/>
          </p:nvSpPr>
          <p:spPr>
            <a:xfrm rot="1023001">
              <a:off x="7793056" y="1695490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1" name="타원 272">
              <a:extLst>
                <a:ext uri="{FF2B5EF4-FFF2-40B4-BE49-F238E27FC236}">
                  <a16:creationId xmlns:a16="http://schemas.microsoft.com/office/drawing/2014/main" id="{442065A8-E886-49C4-9134-07056506C2C3}"/>
                </a:ext>
              </a:extLst>
            </p:cNvPr>
            <p:cNvSpPr/>
            <p:nvPr/>
          </p:nvSpPr>
          <p:spPr>
            <a:xfrm rot="1023001">
              <a:off x="7329654" y="1926595"/>
              <a:ext cx="942587" cy="886405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2" name="타원 273">
              <a:extLst>
                <a:ext uri="{FF2B5EF4-FFF2-40B4-BE49-F238E27FC236}">
                  <a16:creationId xmlns:a16="http://schemas.microsoft.com/office/drawing/2014/main" id="{9BD6E0B3-1E02-41A7-B4D0-1CC41BE4D34C}"/>
                </a:ext>
              </a:extLst>
            </p:cNvPr>
            <p:cNvSpPr/>
            <p:nvPr/>
          </p:nvSpPr>
          <p:spPr>
            <a:xfrm rot="1023001">
              <a:off x="7322818" y="2549785"/>
              <a:ext cx="782358" cy="735726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3" name="타원 274">
              <a:extLst>
                <a:ext uri="{FF2B5EF4-FFF2-40B4-BE49-F238E27FC236}">
                  <a16:creationId xmlns:a16="http://schemas.microsoft.com/office/drawing/2014/main" id="{BE017B01-AB7A-4FB9-98EF-60A44C9ACD1E}"/>
                </a:ext>
              </a:extLst>
            </p:cNvPr>
            <p:cNvSpPr/>
            <p:nvPr/>
          </p:nvSpPr>
          <p:spPr>
            <a:xfrm rot="1023001">
              <a:off x="8073501" y="2415555"/>
              <a:ext cx="797355" cy="655760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64" name="그룹 275">
            <a:extLst>
              <a:ext uri="{FF2B5EF4-FFF2-40B4-BE49-F238E27FC236}">
                <a16:creationId xmlns:a16="http://schemas.microsoft.com/office/drawing/2014/main" id="{2FCCD7E4-BA5F-47EF-9904-6CE740108D62}"/>
              </a:ext>
            </a:extLst>
          </p:cNvPr>
          <p:cNvGrpSpPr/>
          <p:nvPr/>
        </p:nvGrpSpPr>
        <p:grpSpPr>
          <a:xfrm>
            <a:off x="7267259" y="5379551"/>
            <a:ext cx="251363" cy="362984"/>
            <a:chOff x="8615780" y="3185232"/>
            <a:chExt cx="1026044" cy="1481671"/>
          </a:xfrm>
          <a:solidFill>
            <a:schemeClr val="bg1"/>
          </a:solidFill>
        </p:grpSpPr>
        <p:sp>
          <p:nvSpPr>
            <p:cNvPr id="165" name="눈물 방울 276">
              <a:extLst>
                <a:ext uri="{FF2B5EF4-FFF2-40B4-BE49-F238E27FC236}">
                  <a16:creationId xmlns:a16="http://schemas.microsoft.com/office/drawing/2014/main" id="{7FF5A11E-8A28-4A47-B9A8-F8B8B1B2C1AF}"/>
                </a:ext>
              </a:extLst>
            </p:cNvPr>
            <p:cNvSpPr/>
            <p:nvPr/>
          </p:nvSpPr>
          <p:spPr>
            <a:xfrm rot="8100000">
              <a:off x="8675547" y="3752503"/>
              <a:ext cx="914400" cy="914400"/>
            </a:xfrm>
            <a:prstGeom prst="teardrop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6" name="자유형: 도형 277">
              <a:extLst>
                <a:ext uri="{FF2B5EF4-FFF2-40B4-BE49-F238E27FC236}">
                  <a16:creationId xmlns:a16="http://schemas.microsoft.com/office/drawing/2014/main" id="{4C6EE8FF-E690-427B-BD74-BD7D4CF3EB1A}"/>
                </a:ext>
              </a:extLst>
            </p:cNvPr>
            <p:cNvSpPr/>
            <p:nvPr/>
          </p:nvSpPr>
          <p:spPr>
            <a:xfrm>
              <a:off x="9014972" y="3185232"/>
              <a:ext cx="216234" cy="563148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7" name="자유형: 도형 278">
              <a:extLst>
                <a:ext uri="{FF2B5EF4-FFF2-40B4-BE49-F238E27FC236}">
                  <a16:creationId xmlns:a16="http://schemas.microsoft.com/office/drawing/2014/main" id="{04E625FB-FE02-469D-8B13-A2C7B110DCB9}"/>
                </a:ext>
              </a:extLst>
            </p:cNvPr>
            <p:cNvSpPr/>
            <p:nvPr/>
          </p:nvSpPr>
          <p:spPr>
            <a:xfrm rot="3314848">
              <a:off x="9297740" y="3340683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68" name="자유형: 도형 279">
              <a:extLst>
                <a:ext uri="{FF2B5EF4-FFF2-40B4-BE49-F238E27FC236}">
                  <a16:creationId xmlns:a16="http://schemas.microsoft.com/office/drawing/2014/main" id="{238C41E3-C0B1-4B71-9982-FAE13636831F}"/>
                </a:ext>
              </a:extLst>
            </p:cNvPr>
            <p:cNvSpPr/>
            <p:nvPr/>
          </p:nvSpPr>
          <p:spPr>
            <a:xfrm rot="18285152" flipH="1">
              <a:off x="8768936" y="3335788"/>
              <a:ext cx="190927" cy="497240"/>
            </a:xfrm>
            <a:custGeom>
              <a:avLst/>
              <a:gdLst>
                <a:gd name="connsiteX0" fmla="*/ 0 w 780836"/>
                <a:gd name="connsiteY0" fmla="*/ 0 h 2352782"/>
                <a:gd name="connsiteX1" fmla="*/ 780836 w 780836"/>
                <a:gd name="connsiteY1" fmla="*/ 20548 h 2352782"/>
                <a:gd name="connsiteX2" fmla="*/ 400692 w 780836"/>
                <a:gd name="connsiteY2" fmla="*/ 2352782 h 2352782"/>
                <a:gd name="connsiteX3" fmla="*/ 0 w 780836"/>
                <a:gd name="connsiteY3" fmla="*/ 0 h 2352782"/>
                <a:gd name="connsiteX0" fmla="*/ 0 w 780836"/>
                <a:gd name="connsiteY0" fmla="*/ 107443 h 2460225"/>
                <a:gd name="connsiteX1" fmla="*/ 780836 w 780836"/>
                <a:gd name="connsiteY1" fmla="*/ 127991 h 2460225"/>
                <a:gd name="connsiteX2" fmla="*/ 400692 w 780836"/>
                <a:gd name="connsiteY2" fmla="*/ 2460225 h 2460225"/>
                <a:gd name="connsiteX3" fmla="*/ 0 w 780836"/>
                <a:gd name="connsiteY3" fmla="*/ 107443 h 2460225"/>
                <a:gd name="connsiteX0" fmla="*/ 0 w 780836"/>
                <a:gd name="connsiteY0" fmla="*/ 157453 h 2510235"/>
                <a:gd name="connsiteX1" fmla="*/ 780836 w 780836"/>
                <a:gd name="connsiteY1" fmla="*/ 178001 h 2510235"/>
                <a:gd name="connsiteX2" fmla="*/ 400692 w 780836"/>
                <a:gd name="connsiteY2" fmla="*/ 2510235 h 2510235"/>
                <a:gd name="connsiteX3" fmla="*/ 0 w 780836"/>
                <a:gd name="connsiteY3" fmla="*/ 157453 h 2510235"/>
                <a:gd name="connsiteX0" fmla="*/ 0 w 780836"/>
                <a:gd name="connsiteY0" fmla="*/ 171463 h 2524245"/>
                <a:gd name="connsiteX1" fmla="*/ 780836 w 780836"/>
                <a:gd name="connsiteY1" fmla="*/ 192011 h 2524245"/>
                <a:gd name="connsiteX2" fmla="*/ 400692 w 780836"/>
                <a:gd name="connsiteY2" fmla="*/ 2524245 h 2524245"/>
                <a:gd name="connsiteX3" fmla="*/ 0 w 780836"/>
                <a:gd name="connsiteY3" fmla="*/ 171463 h 2524245"/>
                <a:gd name="connsiteX0" fmla="*/ 0 w 854731"/>
                <a:gd name="connsiteY0" fmla="*/ 171463 h 2524245"/>
                <a:gd name="connsiteX1" fmla="*/ 780836 w 854731"/>
                <a:gd name="connsiteY1" fmla="*/ 192011 h 2524245"/>
                <a:gd name="connsiteX2" fmla="*/ 400692 w 854731"/>
                <a:gd name="connsiteY2" fmla="*/ 2524245 h 2524245"/>
                <a:gd name="connsiteX3" fmla="*/ 0 w 854731"/>
                <a:gd name="connsiteY3" fmla="*/ 171463 h 2524245"/>
                <a:gd name="connsiteX0" fmla="*/ 97640 w 952371"/>
                <a:gd name="connsiteY0" fmla="*/ 171463 h 2524245"/>
                <a:gd name="connsiteX1" fmla="*/ 878476 w 952371"/>
                <a:gd name="connsiteY1" fmla="*/ 192011 h 2524245"/>
                <a:gd name="connsiteX2" fmla="*/ 498332 w 952371"/>
                <a:gd name="connsiteY2" fmla="*/ 2524245 h 2524245"/>
                <a:gd name="connsiteX3" fmla="*/ 97640 w 952371"/>
                <a:gd name="connsiteY3" fmla="*/ 171463 h 2524245"/>
                <a:gd name="connsiteX0" fmla="*/ 97640 w 964286"/>
                <a:gd name="connsiteY0" fmla="*/ 171463 h 2524245"/>
                <a:gd name="connsiteX1" fmla="*/ 878476 w 964286"/>
                <a:gd name="connsiteY1" fmla="*/ 192011 h 2524245"/>
                <a:gd name="connsiteX2" fmla="*/ 498332 w 964286"/>
                <a:gd name="connsiteY2" fmla="*/ 2524245 h 2524245"/>
                <a:gd name="connsiteX3" fmla="*/ 97640 w 964286"/>
                <a:gd name="connsiteY3" fmla="*/ 171463 h 2524245"/>
                <a:gd name="connsiteX0" fmla="*/ 97640 w 940731"/>
                <a:gd name="connsiteY0" fmla="*/ 171463 h 2524245"/>
                <a:gd name="connsiteX1" fmla="*/ 878476 w 940731"/>
                <a:gd name="connsiteY1" fmla="*/ 192011 h 2524245"/>
                <a:gd name="connsiteX2" fmla="*/ 498332 w 940731"/>
                <a:gd name="connsiteY2" fmla="*/ 2524245 h 2524245"/>
                <a:gd name="connsiteX3" fmla="*/ 97640 w 940731"/>
                <a:gd name="connsiteY3" fmla="*/ 171463 h 2524245"/>
                <a:gd name="connsiteX0" fmla="*/ 97640 w 940731"/>
                <a:gd name="connsiteY0" fmla="*/ 190080 h 2542862"/>
                <a:gd name="connsiteX1" fmla="*/ 878476 w 940731"/>
                <a:gd name="connsiteY1" fmla="*/ 210628 h 2542862"/>
                <a:gd name="connsiteX2" fmla="*/ 498332 w 940731"/>
                <a:gd name="connsiteY2" fmla="*/ 2542862 h 2542862"/>
                <a:gd name="connsiteX3" fmla="*/ 97640 w 940731"/>
                <a:gd name="connsiteY3" fmla="*/ 190080 h 2542862"/>
                <a:gd name="connsiteX0" fmla="*/ 97640 w 976424"/>
                <a:gd name="connsiteY0" fmla="*/ 190080 h 2542862"/>
                <a:gd name="connsiteX1" fmla="*/ 878476 w 976424"/>
                <a:gd name="connsiteY1" fmla="*/ 210628 h 2542862"/>
                <a:gd name="connsiteX2" fmla="*/ 498332 w 976424"/>
                <a:gd name="connsiteY2" fmla="*/ 2542862 h 2542862"/>
                <a:gd name="connsiteX3" fmla="*/ 97640 w 976424"/>
                <a:gd name="connsiteY3" fmla="*/ 190080 h 2542862"/>
                <a:gd name="connsiteX0" fmla="*/ 108311 w 987095"/>
                <a:gd name="connsiteY0" fmla="*/ 190080 h 2542862"/>
                <a:gd name="connsiteX1" fmla="*/ 889147 w 987095"/>
                <a:gd name="connsiteY1" fmla="*/ 210628 h 2542862"/>
                <a:gd name="connsiteX2" fmla="*/ 509003 w 987095"/>
                <a:gd name="connsiteY2" fmla="*/ 2542862 h 2542862"/>
                <a:gd name="connsiteX3" fmla="*/ 108311 w 987095"/>
                <a:gd name="connsiteY3" fmla="*/ 190080 h 2542862"/>
                <a:gd name="connsiteX0" fmla="*/ 108311 w 995452"/>
                <a:gd name="connsiteY0" fmla="*/ 190080 h 2542862"/>
                <a:gd name="connsiteX1" fmla="*/ 889147 w 995452"/>
                <a:gd name="connsiteY1" fmla="*/ 210628 h 2542862"/>
                <a:gd name="connsiteX2" fmla="*/ 509003 w 995452"/>
                <a:gd name="connsiteY2" fmla="*/ 2542862 h 2542862"/>
                <a:gd name="connsiteX3" fmla="*/ 108311 w 995452"/>
                <a:gd name="connsiteY3" fmla="*/ 190080 h 2542862"/>
                <a:gd name="connsiteX0" fmla="*/ 99853 w 986994"/>
                <a:gd name="connsiteY0" fmla="*/ 190080 h 2542862"/>
                <a:gd name="connsiteX1" fmla="*/ 880689 w 986994"/>
                <a:gd name="connsiteY1" fmla="*/ 210628 h 2542862"/>
                <a:gd name="connsiteX2" fmla="*/ 500545 w 986994"/>
                <a:gd name="connsiteY2" fmla="*/ 2542862 h 2542862"/>
                <a:gd name="connsiteX3" fmla="*/ 99853 w 986994"/>
                <a:gd name="connsiteY3" fmla="*/ 190080 h 2542862"/>
                <a:gd name="connsiteX0" fmla="*/ 99853 w 985728"/>
                <a:gd name="connsiteY0" fmla="*/ 190080 h 2542862"/>
                <a:gd name="connsiteX1" fmla="*/ 880689 w 985728"/>
                <a:gd name="connsiteY1" fmla="*/ 210628 h 2542862"/>
                <a:gd name="connsiteX2" fmla="*/ 500545 w 985728"/>
                <a:gd name="connsiteY2" fmla="*/ 2542862 h 2542862"/>
                <a:gd name="connsiteX3" fmla="*/ 99853 w 985728"/>
                <a:gd name="connsiteY3" fmla="*/ 190080 h 2542862"/>
                <a:gd name="connsiteX0" fmla="*/ 103955 w 989830"/>
                <a:gd name="connsiteY0" fmla="*/ 190080 h 2542862"/>
                <a:gd name="connsiteX1" fmla="*/ 884791 w 989830"/>
                <a:gd name="connsiteY1" fmla="*/ 210628 h 2542862"/>
                <a:gd name="connsiteX2" fmla="*/ 504647 w 989830"/>
                <a:gd name="connsiteY2" fmla="*/ 2542862 h 2542862"/>
                <a:gd name="connsiteX3" fmla="*/ 103955 w 989830"/>
                <a:gd name="connsiteY3" fmla="*/ 190080 h 2542862"/>
                <a:gd name="connsiteX0" fmla="*/ 103955 w 960876"/>
                <a:gd name="connsiteY0" fmla="*/ 190080 h 2542862"/>
                <a:gd name="connsiteX1" fmla="*/ 884791 w 960876"/>
                <a:gd name="connsiteY1" fmla="*/ 210628 h 2542862"/>
                <a:gd name="connsiteX2" fmla="*/ 504647 w 960876"/>
                <a:gd name="connsiteY2" fmla="*/ 2542862 h 2542862"/>
                <a:gd name="connsiteX3" fmla="*/ 103955 w 960876"/>
                <a:gd name="connsiteY3" fmla="*/ 190080 h 2542862"/>
                <a:gd name="connsiteX0" fmla="*/ 103955 w 977301"/>
                <a:gd name="connsiteY0" fmla="*/ 190080 h 2542862"/>
                <a:gd name="connsiteX1" fmla="*/ 884791 w 977301"/>
                <a:gd name="connsiteY1" fmla="*/ 210628 h 2542862"/>
                <a:gd name="connsiteX2" fmla="*/ 504647 w 977301"/>
                <a:gd name="connsiteY2" fmla="*/ 2542862 h 2542862"/>
                <a:gd name="connsiteX3" fmla="*/ 103955 w 977301"/>
                <a:gd name="connsiteY3" fmla="*/ 190080 h 2542862"/>
                <a:gd name="connsiteX0" fmla="*/ 99854 w 973200"/>
                <a:gd name="connsiteY0" fmla="*/ 190080 h 2542862"/>
                <a:gd name="connsiteX1" fmla="*/ 880690 w 973200"/>
                <a:gd name="connsiteY1" fmla="*/ 210628 h 2542862"/>
                <a:gd name="connsiteX2" fmla="*/ 500546 w 973200"/>
                <a:gd name="connsiteY2" fmla="*/ 2542862 h 2542862"/>
                <a:gd name="connsiteX3" fmla="*/ 99854 w 973200"/>
                <a:gd name="connsiteY3" fmla="*/ 190080 h 2542862"/>
                <a:gd name="connsiteX0" fmla="*/ 99854 w 973200"/>
                <a:gd name="connsiteY0" fmla="*/ 193975 h 2546757"/>
                <a:gd name="connsiteX1" fmla="*/ 880690 w 973200"/>
                <a:gd name="connsiteY1" fmla="*/ 214523 h 2546757"/>
                <a:gd name="connsiteX2" fmla="*/ 500546 w 973200"/>
                <a:gd name="connsiteY2" fmla="*/ 2546757 h 2546757"/>
                <a:gd name="connsiteX3" fmla="*/ 99854 w 97320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  <a:gd name="connsiteX0" fmla="*/ 104544 w 977890"/>
                <a:gd name="connsiteY0" fmla="*/ 193975 h 2546757"/>
                <a:gd name="connsiteX1" fmla="*/ 885380 w 977890"/>
                <a:gd name="connsiteY1" fmla="*/ 214523 h 2546757"/>
                <a:gd name="connsiteX2" fmla="*/ 505236 w 977890"/>
                <a:gd name="connsiteY2" fmla="*/ 2546757 h 2546757"/>
                <a:gd name="connsiteX3" fmla="*/ 104544 w 977890"/>
                <a:gd name="connsiteY3" fmla="*/ 193975 h 2546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77890" h="2546757">
                  <a:moveTo>
                    <a:pt x="104544" y="193975"/>
                  </a:moveTo>
                  <a:cubicBezTo>
                    <a:pt x="364823" y="-66304"/>
                    <a:pt x="666198" y="-69729"/>
                    <a:pt x="885380" y="214523"/>
                  </a:cubicBezTo>
                  <a:cubicBezTo>
                    <a:pt x="1179906" y="632340"/>
                    <a:pt x="693596" y="2539908"/>
                    <a:pt x="505236" y="2546757"/>
                  </a:cubicBezTo>
                  <a:cubicBezTo>
                    <a:pt x="310027" y="2543332"/>
                    <a:pt x="-224230" y="639190"/>
                    <a:pt x="104544" y="19397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169" name="그룹 285">
            <a:extLst>
              <a:ext uri="{FF2B5EF4-FFF2-40B4-BE49-F238E27FC236}">
                <a16:creationId xmlns:a16="http://schemas.microsoft.com/office/drawing/2014/main" id="{E87B1CC0-2C80-477E-96DE-A346A03A70B2}"/>
              </a:ext>
            </a:extLst>
          </p:cNvPr>
          <p:cNvGrpSpPr/>
          <p:nvPr/>
        </p:nvGrpSpPr>
        <p:grpSpPr>
          <a:xfrm>
            <a:off x="7248998" y="3166488"/>
            <a:ext cx="297616" cy="416303"/>
            <a:chOff x="1019786" y="3002376"/>
            <a:chExt cx="2531613" cy="3541196"/>
          </a:xfrm>
          <a:solidFill>
            <a:schemeClr val="bg1"/>
          </a:solidFill>
        </p:grpSpPr>
        <p:sp>
          <p:nvSpPr>
            <p:cNvPr id="170" name="사각형: 둥근 모서리 132">
              <a:extLst>
                <a:ext uri="{FF2B5EF4-FFF2-40B4-BE49-F238E27FC236}">
                  <a16:creationId xmlns:a16="http://schemas.microsoft.com/office/drawing/2014/main" id="{B2BB38F4-C4C5-4E62-8484-A7CF006FDB5E}"/>
                </a:ext>
              </a:extLst>
            </p:cNvPr>
            <p:cNvSpPr/>
            <p:nvPr/>
          </p:nvSpPr>
          <p:spPr>
            <a:xfrm>
              <a:off x="1719599" y="3938796"/>
              <a:ext cx="1084494" cy="2604776"/>
            </a:xfrm>
            <a:custGeom>
              <a:avLst/>
              <a:gdLst>
                <a:gd name="connsiteX0" fmla="*/ 0 w 626166"/>
                <a:gd name="connsiteY0" fmla="*/ 293202 h 1175728"/>
                <a:gd name="connsiteX1" fmla="*/ 293202 w 626166"/>
                <a:gd name="connsiteY1" fmla="*/ 0 h 1175728"/>
                <a:gd name="connsiteX2" fmla="*/ 332964 w 626166"/>
                <a:gd name="connsiteY2" fmla="*/ 0 h 1175728"/>
                <a:gd name="connsiteX3" fmla="*/ 626166 w 626166"/>
                <a:gd name="connsiteY3" fmla="*/ 293202 h 1175728"/>
                <a:gd name="connsiteX4" fmla="*/ 626166 w 626166"/>
                <a:gd name="connsiteY4" fmla="*/ 882526 h 1175728"/>
                <a:gd name="connsiteX5" fmla="*/ 332964 w 626166"/>
                <a:gd name="connsiteY5" fmla="*/ 1175728 h 1175728"/>
                <a:gd name="connsiteX6" fmla="*/ 293202 w 626166"/>
                <a:gd name="connsiteY6" fmla="*/ 1175728 h 1175728"/>
                <a:gd name="connsiteX7" fmla="*/ 0 w 626166"/>
                <a:gd name="connsiteY7" fmla="*/ 882526 h 1175728"/>
                <a:gd name="connsiteX8" fmla="*/ 0 w 626166"/>
                <a:gd name="connsiteY8" fmla="*/ 293202 h 1175728"/>
                <a:gd name="connsiteX0" fmla="*/ 0 w 626166"/>
                <a:gd name="connsiteY0" fmla="*/ 303142 h 1185668"/>
                <a:gd name="connsiteX1" fmla="*/ 293202 w 626166"/>
                <a:gd name="connsiteY1" fmla="*/ 9940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03142 h 1185668"/>
                <a:gd name="connsiteX1" fmla="*/ 233567 w 626166"/>
                <a:gd name="connsiteY1" fmla="*/ 1 h 1185668"/>
                <a:gd name="connsiteX2" fmla="*/ 382660 w 626166"/>
                <a:gd name="connsiteY2" fmla="*/ 0 h 1185668"/>
                <a:gd name="connsiteX3" fmla="*/ 626166 w 626166"/>
                <a:gd name="connsiteY3" fmla="*/ 303142 h 1185668"/>
                <a:gd name="connsiteX4" fmla="*/ 626166 w 626166"/>
                <a:gd name="connsiteY4" fmla="*/ 892466 h 1185668"/>
                <a:gd name="connsiteX5" fmla="*/ 332964 w 626166"/>
                <a:gd name="connsiteY5" fmla="*/ 1185668 h 1185668"/>
                <a:gd name="connsiteX6" fmla="*/ 293202 w 626166"/>
                <a:gd name="connsiteY6" fmla="*/ 1185668 h 1185668"/>
                <a:gd name="connsiteX7" fmla="*/ 0 w 626166"/>
                <a:gd name="connsiteY7" fmla="*/ 892466 h 1185668"/>
                <a:gd name="connsiteX8" fmla="*/ 0 w 626166"/>
                <a:gd name="connsiteY8" fmla="*/ 303142 h 1185668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93202 w 626166"/>
                <a:gd name="connsiteY6" fmla="*/ 1205546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253446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32959 w 626166"/>
                <a:gd name="connsiteY6" fmla="*/ 1195607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05546"/>
                <a:gd name="connsiteX1" fmla="*/ 233567 w 626166"/>
                <a:gd name="connsiteY1" fmla="*/ 19879 h 1205546"/>
                <a:gd name="connsiteX2" fmla="*/ 432356 w 626166"/>
                <a:gd name="connsiteY2" fmla="*/ 0 h 1205546"/>
                <a:gd name="connsiteX3" fmla="*/ 626166 w 626166"/>
                <a:gd name="connsiteY3" fmla="*/ 323020 h 1205546"/>
                <a:gd name="connsiteX4" fmla="*/ 626166 w 626166"/>
                <a:gd name="connsiteY4" fmla="*/ 912344 h 1205546"/>
                <a:gd name="connsiteX5" fmla="*/ 332964 w 626166"/>
                <a:gd name="connsiteY5" fmla="*/ 1205546 h 1205546"/>
                <a:gd name="connsiteX6" fmla="*/ 303142 w 626166"/>
                <a:gd name="connsiteY6" fmla="*/ 1185668 h 1205546"/>
                <a:gd name="connsiteX7" fmla="*/ 0 w 626166"/>
                <a:gd name="connsiteY7" fmla="*/ 912344 h 1205546"/>
                <a:gd name="connsiteX8" fmla="*/ 0 w 626166"/>
                <a:gd name="connsiteY8" fmla="*/ 323020 h 1205546"/>
                <a:gd name="connsiteX0" fmla="*/ 0 w 626166"/>
                <a:gd name="connsiteY0" fmla="*/ 323020 h 1225711"/>
                <a:gd name="connsiteX1" fmla="*/ 233567 w 626166"/>
                <a:gd name="connsiteY1" fmla="*/ 19879 h 1225711"/>
                <a:gd name="connsiteX2" fmla="*/ 432356 w 626166"/>
                <a:gd name="connsiteY2" fmla="*/ 0 h 1225711"/>
                <a:gd name="connsiteX3" fmla="*/ 626166 w 626166"/>
                <a:gd name="connsiteY3" fmla="*/ 323020 h 1225711"/>
                <a:gd name="connsiteX4" fmla="*/ 626166 w 626166"/>
                <a:gd name="connsiteY4" fmla="*/ 912344 h 1225711"/>
                <a:gd name="connsiteX5" fmla="*/ 332964 w 626166"/>
                <a:gd name="connsiteY5" fmla="*/ 1205546 h 1225711"/>
                <a:gd name="connsiteX6" fmla="*/ 332960 w 626166"/>
                <a:gd name="connsiteY6" fmla="*/ 1225424 h 1225711"/>
                <a:gd name="connsiteX7" fmla="*/ 0 w 626166"/>
                <a:gd name="connsiteY7" fmla="*/ 912344 h 1225711"/>
                <a:gd name="connsiteX8" fmla="*/ 0 w 626166"/>
                <a:gd name="connsiteY8" fmla="*/ 323020 h 1225711"/>
                <a:gd name="connsiteX0" fmla="*/ 0 w 626166"/>
                <a:gd name="connsiteY0" fmla="*/ 303142 h 1205833"/>
                <a:gd name="connsiteX1" fmla="*/ 233567 w 626166"/>
                <a:gd name="connsiteY1" fmla="*/ 1 h 1205833"/>
                <a:gd name="connsiteX2" fmla="*/ 412478 w 626166"/>
                <a:gd name="connsiteY2" fmla="*/ 0 h 1205833"/>
                <a:gd name="connsiteX3" fmla="*/ 626166 w 626166"/>
                <a:gd name="connsiteY3" fmla="*/ 303142 h 1205833"/>
                <a:gd name="connsiteX4" fmla="*/ 626166 w 626166"/>
                <a:gd name="connsiteY4" fmla="*/ 892466 h 1205833"/>
                <a:gd name="connsiteX5" fmla="*/ 332964 w 626166"/>
                <a:gd name="connsiteY5" fmla="*/ 1185668 h 1205833"/>
                <a:gd name="connsiteX6" fmla="*/ 332960 w 626166"/>
                <a:gd name="connsiteY6" fmla="*/ 1205546 h 1205833"/>
                <a:gd name="connsiteX7" fmla="*/ 0 w 626166"/>
                <a:gd name="connsiteY7" fmla="*/ 892466 h 1205833"/>
                <a:gd name="connsiteX8" fmla="*/ 0 w 626166"/>
                <a:gd name="connsiteY8" fmla="*/ 303142 h 1205833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32960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6318"/>
                <a:gd name="connsiteX1" fmla="*/ 233567 w 626166"/>
                <a:gd name="connsiteY1" fmla="*/ 1 h 1206318"/>
                <a:gd name="connsiteX2" fmla="*/ 412478 w 626166"/>
                <a:gd name="connsiteY2" fmla="*/ 0 h 1206318"/>
                <a:gd name="connsiteX3" fmla="*/ 626166 w 626166"/>
                <a:gd name="connsiteY3" fmla="*/ 303142 h 1206318"/>
                <a:gd name="connsiteX4" fmla="*/ 626166 w 626166"/>
                <a:gd name="connsiteY4" fmla="*/ 892466 h 1206318"/>
                <a:gd name="connsiteX5" fmla="*/ 345672 w 626166"/>
                <a:gd name="connsiteY5" fmla="*/ 1203547 h 1206318"/>
                <a:gd name="connsiteX6" fmla="*/ 323429 w 626166"/>
                <a:gd name="connsiteY6" fmla="*/ 1205546 h 1206318"/>
                <a:gd name="connsiteX7" fmla="*/ 0 w 626166"/>
                <a:gd name="connsiteY7" fmla="*/ 892466 h 1206318"/>
                <a:gd name="connsiteX8" fmla="*/ 0 w 626166"/>
                <a:gd name="connsiteY8" fmla="*/ 303142 h 1206318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3429 w 626166"/>
                <a:gd name="connsiteY6" fmla="*/ 1205546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8656"/>
                <a:gd name="connsiteX1" fmla="*/ 233567 w 626166"/>
                <a:gd name="connsiteY1" fmla="*/ 1 h 1208656"/>
                <a:gd name="connsiteX2" fmla="*/ 412478 w 626166"/>
                <a:gd name="connsiteY2" fmla="*/ 0 h 1208656"/>
                <a:gd name="connsiteX3" fmla="*/ 626166 w 626166"/>
                <a:gd name="connsiteY3" fmla="*/ 303142 h 1208656"/>
                <a:gd name="connsiteX4" fmla="*/ 626166 w 626166"/>
                <a:gd name="connsiteY4" fmla="*/ 892466 h 1208656"/>
                <a:gd name="connsiteX5" fmla="*/ 345672 w 626166"/>
                <a:gd name="connsiteY5" fmla="*/ 1208656 h 1208656"/>
                <a:gd name="connsiteX6" fmla="*/ 320252 w 626166"/>
                <a:gd name="connsiteY6" fmla="*/ 1200437 h 1208656"/>
                <a:gd name="connsiteX7" fmla="*/ 0 w 626166"/>
                <a:gd name="connsiteY7" fmla="*/ 892466 h 1208656"/>
                <a:gd name="connsiteX8" fmla="*/ 0 w 626166"/>
                <a:gd name="connsiteY8" fmla="*/ 303142 h 1208656"/>
                <a:gd name="connsiteX0" fmla="*/ 0 w 626166"/>
                <a:gd name="connsiteY0" fmla="*/ 303142 h 1209124"/>
                <a:gd name="connsiteX1" fmla="*/ 233567 w 626166"/>
                <a:gd name="connsiteY1" fmla="*/ 1 h 1209124"/>
                <a:gd name="connsiteX2" fmla="*/ 412478 w 626166"/>
                <a:gd name="connsiteY2" fmla="*/ 0 h 1209124"/>
                <a:gd name="connsiteX3" fmla="*/ 626166 w 626166"/>
                <a:gd name="connsiteY3" fmla="*/ 303142 h 1209124"/>
                <a:gd name="connsiteX4" fmla="*/ 626166 w 626166"/>
                <a:gd name="connsiteY4" fmla="*/ 892466 h 1209124"/>
                <a:gd name="connsiteX5" fmla="*/ 345672 w 626166"/>
                <a:gd name="connsiteY5" fmla="*/ 1208656 h 1209124"/>
                <a:gd name="connsiteX6" fmla="*/ 313898 w 626166"/>
                <a:gd name="connsiteY6" fmla="*/ 1208099 h 1209124"/>
                <a:gd name="connsiteX7" fmla="*/ 0 w 626166"/>
                <a:gd name="connsiteY7" fmla="*/ 892466 h 1209124"/>
                <a:gd name="connsiteX8" fmla="*/ 0 w 626166"/>
                <a:gd name="connsiteY8" fmla="*/ 303142 h 12091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626166" h="1209124">
                  <a:moveTo>
                    <a:pt x="0" y="303142"/>
                  </a:moveTo>
                  <a:cubicBezTo>
                    <a:pt x="0" y="141211"/>
                    <a:pt x="71636" y="1"/>
                    <a:pt x="233567" y="1"/>
                  </a:cubicBezTo>
                  <a:lnTo>
                    <a:pt x="412478" y="0"/>
                  </a:lnTo>
                  <a:cubicBezTo>
                    <a:pt x="574409" y="0"/>
                    <a:pt x="626166" y="141211"/>
                    <a:pt x="626166" y="303142"/>
                  </a:cubicBezTo>
                  <a:lnTo>
                    <a:pt x="626166" y="892466"/>
                  </a:lnTo>
                  <a:cubicBezTo>
                    <a:pt x="626166" y="1054397"/>
                    <a:pt x="507603" y="1208656"/>
                    <a:pt x="345672" y="1208656"/>
                  </a:cubicBezTo>
                  <a:cubicBezTo>
                    <a:pt x="345670" y="1205343"/>
                    <a:pt x="313900" y="1211412"/>
                    <a:pt x="313898" y="1208099"/>
                  </a:cubicBezTo>
                  <a:cubicBezTo>
                    <a:pt x="151967" y="1208099"/>
                    <a:pt x="0" y="1054397"/>
                    <a:pt x="0" y="892466"/>
                  </a:cubicBezTo>
                  <a:lnTo>
                    <a:pt x="0" y="303142"/>
                  </a:ln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71" name="막힌 원호 135">
              <a:extLst>
                <a:ext uri="{FF2B5EF4-FFF2-40B4-BE49-F238E27FC236}">
                  <a16:creationId xmlns:a16="http://schemas.microsoft.com/office/drawing/2014/main" id="{AF2DFE6C-025F-40CB-9930-1D6F43385BBD}"/>
                </a:ext>
              </a:extLst>
            </p:cNvPr>
            <p:cNvSpPr/>
            <p:nvPr/>
          </p:nvSpPr>
          <p:spPr>
            <a:xfrm>
              <a:off x="2103734" y="3002376"/>
              <a:ext cx="861381" cy="963974"/>
            </a:xfrm>
            <a:custGeom>
              <a:avLst/>
              <a:gdLst>
                <a:gd name="connsiteX0" fmla="*/ 6421 w 1188673"/>
                <a:gd name="connsiteY0" fmla="*/ 681464 h 1188673"/>
                <a:gd name="connsiteX1" fmla="*/ 149811 w 1188673"/>
                <a:gd name="connsiteY1" fmla="*/ 199833 h 1188673"/>
                <a:gd name="connsiteX2" fmla="*/ 610993 w 1188673"/>
                <a:gd name="connsiteY2" fmla="*/ 233 h 1188673"/>
                <a:gd name="connsiteX3" fmla="*/ 605291 w 1188673"/>
                <a:gd name="connsiteY3" fmla="*/ 203607 h 1188673"/>
                <a:gd name="connsiteX4" fmla="*/ 301981 w 1188673"/>
                <a:gd name="connsiteY4" fmla="*/ 334880 h 1188673"/>
                <a:gd name="connsiteX5" fmla="*/ 207676 w 1188673"/>
                <a:gd name="connsiteY5" fmla="*/ 651639 h 1188673"/>
                <a:gd name="connsiteX6" fmla="*/ 6421 w 1188673"/>
                <a:gd name="connsiteY6" fmla="*/ 681464 h 1188673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605295 w 610997"/>
                <a:gd name="connsiteY3" fmla="*/ 203607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  <a:gd name="connsiteX0" fmla="*/ 6425 w 610997"/>
                <a:gd name="connsiteY0" fmla="*/ 681464 h 683767"/>
                <a:gd name="connsiteX1" fmla="*/ 149815 w 610997"/>
                <a:gd name="connsiteY1" fmla="*/ 199833 h 683767"/>
                <a:gd name="connsiteX2" fmla="*/ 610997 w 610997"/>
                <a:gd name="connsiteY2" fmla="*/ 233 h 683767"/>
                <a:gd name="connsiteX3" fmla="*/ 595567 w 610997"/>
                <a:gd name="connsiteY3" fmla="*/ 154969 h 683767"/>
                <a:gd name="connsiteX4" fmla="*/ 301985 w 610997"/>
                <a:gd name="connsiteY4" fmla="*/ 334880 h 683767"/>
                <a:gd name="connsiteX5" fmla="*/ 275773 w 610997"/>
                <a:gd name="connsiteY5" fmla="*/ 680822 h 683767"/>
                <a:gd name="connsiteX6" fmla="*/ 6425 w 610997"/>
                <a:gd name="connsiteY6" fmla="*/ 681464 h 68376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10997" h="683767">
                  <a:moveTo>
                    <a:pt x="6425" y="681464"/>
                  </a:moveTo>
                  <a:cubicBezTo>
                    <a:pt x="-19339" y="507616"/>
                    <a:pt x="33160" y="331280"/>
                    <a:pt x="149815" y="199833"/>
                  </a:cubicBezTo>
                  <a:cubicBezTo>
                    <a:pt x="266470" y="68386"/>
                    <a:pt x="435320" y="-4692"/>
                    <a:pt x="610997" y="233"/>
                  </a:cubicBezTo>
                  <a:lnTo>
                    <a:pt x="595567" y="154969"/>
                  </a:lnTo>
                  <a:cubicBezTo>
                    <a:pt x="480028" y="151730"/>
                    <a:pt x="378707" y="248430"/>
                    <a:pt x="301985" y="334880"/>
                  </a:cubicBezTo>
                  <a:cubicBezTo>
                    <a:pt x="225263" y="421330"/>
                    <a:pt x="258829" y="566486"/>
                    <a:pt x="275773" y="680822"/>
                  </a:cubicBezTo>
                  <a:cubicBezTo>
                    <a:pt x="208688" y="690764"/>
                    <a:pt x="73510" y="671522"/>
                    <a:pt x="6425" y="681464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172" name="자유형: 도형 288">
              <a:extLst>
                <a:ext uri="{FF2B5EF4-FFF2-40B4-BE49-F238E27FC236}">
                  <a16:creationId xmlns:a16="http://schemas.microsoft.com/office/drawing/2014/main" id="{892C2278-AD92-49B5-9AAC-48DB45E22220}"/>
                </a:ext>
              </a:extLst>
            </p:cNvPr>
            <p:cNvSpPr/>
            <p:nvPr/>
          </p:nvSpPr>
          <p:spPr>
            <a:xfrm rot="21000000">
              <a:off x="1019786" y="4024649"/>
              <a:ext cx="948277" cy="2492473"/>
            </a:xfrm>
            <a:custGeom>
              <a:avLst/>
              <a:gdLst>
                <a:gd name="connsiteX0" fmla="*/ 810820 w 948279"/>
                <a:gd name="connsiteY0" fmla="*/ 13176 h 2492471"/>
                <a:gd name="connsiteX1" fmla="*/ 890541 w 948279"/>
                <a:gd name="connsiteY1" fmla="*/ 50763 h 2492471"/>
                <a:gd name="connsiteX2" fmla="*/ 948279 w 948279"/>
                <a:gd name="connsiteY2" fmla="*/ 103894 h 2492471"/>
                <a:gd name="connsiteX3" fmla="*/ 938298 w 948279"/>
                <a:gd name="connsiteY3" fmla="*/ 110009 h 2492471"/>
                <a:gd name="connsiteX4" fmla="*/ 693849 w 948279"/>
                <a:gd name="connsiteY4" fmla="*/ 613610 h 2492471"/>
                <a:gd name="connsiteX5" fmla="*/ 473392 w 948279"/>
                <a:gd name="connsiteY5" fmla="*/ 1863884 h 2492471"/>
                <a:gd name="connsiteX6" fmla="*/ 621326 w 948279"/>
                <a:gd name="connsiteY6" fmla="*/ 2455353 h 2492471"/>
                <a:gd name="connsiteX7" fmla="*/ 654526 w 948279"/>
                <a:gd name="connsiteY7" fmla="*/ 2489310 h 2492471"/>
                <a:gd name="connsiteX8" fmla="*/ 632338 w 948279"/>
                <a:gd name="connsiteY8" fmla="*/ 2492471 h 2492471"/>
                <a:gd name="connsiteX9" fmla="*/ 576673 w 948279"/>
                <a:gd name="connsiteY9" fmla="*/ 2488230 h 2492471"/>
                <a:gd name="connsiteX10" fmla="*/ 0 w 948279"/>
                <a:gd name="connsiteY10" fmla="*/ 1842037 h 2492471"/>
                <a:gd name="connsiteX11" fmla="*/ 0 w 948279"/>
                <a:gd name="connsiteY11" fmla="*/ 625681 h 2492471"/>
                <a:gd name="connsiteX12" fmla="*/ 404528 w 948279"/>
                <a:gd name="connsiteY12" fmla="*/ 2 h 2492471"/>
                <a:gd name="connsiteX13" fmla="*/ 714395 w 948279"/>
                <a:gd name="connsiteY13" fmla="*/ 0 h 2492471"/>
                <a:gd name="connsiteX14" fmla="*/ 810820 w 948279"/>
                <a:gd name="connsiteY14" fmla="*/ 13176 h 24924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48279" h="2492471">
                  <a:moveTo>
                    <a:pt x="810820" y="13176"/>
                  </a:moveTo>
                  <a:cubicBezTo>
                    <a:pt x="840111" y="21799"/>
                    <a:pt x="866619" y="34490"/>
                    <a:pt x="890541" y="50763"/>
                  </a:cubicBezTo>
                  <a:lnTo>
                    <a:pt x="948279" y="103894"/>
                  </a:lnTo>
                  <a:lnTo>
                    <a:pt x="938298" y="110009"/>
                  </a:lnTo>
                  <a:cubicBezTo>
                    <a:pt x="814270" y="209770"/>
                    <a:pt x="731709" y="398896"/>
                    <a:pt x="693849" y="613610"/>
                  </a:cubicBezTo>
                  <a:lnTo>
                    <a:pt x="473392" y="1863884"/>
                  </a:lnTo>
                  <a:cubicBezTo>
                    <a:pt x="435532" y="2078599"/>
                    <a:pt x="500125" y="2304347"/>
                    <a:pt x="621326" y="2455353"/>
                  </a:cubicBezTo>
                  <a:lnTo>
                    <a:pt x="654526" y="2489310"/>
                  </a:lnTo>
                  <a:lnTo>
                    <a:pt x="632338" y="2492471"/>
                  </a:lnTo>
                  <a:cubicBezTo>
                    <a:pt x="632335" y="2485633"/>
                    <a:pt x="576677" y="2495068"/>
                    <a:pt x="576673" y="2488230"/>
                  </a:cubicBezTo>
                  <a:cubicBezTo>
                    <a:pt x="296215" y="2488230"/>
                    <a:pt x="0" y="2176260"/>
                    <a:pt x="0" y="1842037"/>
                  </a:cubicBezTo>
                  <a:lnTo>
                    <a:pt x="0" y="625681"/>
                  </a:lnTo>
                  <a:cubicBezTo>
                    <a:pt x="0" y="291458"/>
                    <a:pt x="124071" y="2"/>
                    <a:pt x="404528" y="2"/>
                  </a:cubicBezTo>
                  <a:lnTo>
                    <a:pt x="714395" y="0"/>
                  </a:lnTo>
                  <a:cubicBezTo>
                    <a:pt x="749452" y="0"/>
                    <a:pt x="781528" y="4554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73" name="자유형: 도형 289">
              <a:extLst>
                <a:ext uri="{FF2B5EF4-FFF2-40B4-BE49-F238E27FC236}">
                  <a16:creationId xmlns:a16="http://schemas.microsoft.com/office/drawing/2014/main" id="{1A2AEB40-BAC2-4BEE-9118-0755958552CD}"/>
                </a:ext>
              </a:extLst>
            </p:cNvPr>
            <p:cNvSpPr/>
            <p:nvPr/>
          </p:nvSpPr>
          <p:spPr>
            <a:xfrm rot="638553" flipH="1">
              <a:off x="2580804" y="4025901"/>
              <a:ext cx="970595" cy="2486379"/>
            </a:xfrm>
            <a:custGeom>
              <a:avLst/>
              <a:gdLst>
                <a:gd name="connsiteX0" fmla="*/ 810820 w 970595"/>
                <a:gd name="connsiteY0" fmla="*/ 13176 h 2486380"/>
                <a:gd name="connsiteX1" fmla="*/ 714395 w 970595"/>
                <a:gd name="connsiteY1" fmla="*/ 0 h 2486380"/>
                <a:gd name="connsiteX2" fmla="*/ 404528 w 970595"/>
                <a:gd name="connsiteY2" fmla="*/ 2 h 2486380"/>
                <a:gd name="connsiteX3" fmla="*/ 0 w 970595"/>
                <a:gd name="connsiteY3" fmla="*/ 625681 h 2486380"/>
                <a:gd name="connsiteX4" fmla="*/ 0 w 970595"/>
                <a:gd name="connsiteY4" fmla="*/ 1842037 h 2486380"/>
                <a:gd name="connsiteX5" fmla="*/ 560449 w 970595"/>
                <a:gd name="connsiteY5" fmla="*/ 2485181 h 2486380"/>
                <a:gd name="connsiteX6" fmla="*/ 599656 w 970595"/>
                <a:gd name="connsiteY6" fmla="*/ 2473913 h 2486380"/>
                <a:gd name="connsiteX7" fmla="*/ 663413 w 970595"/>
                <a:gd name="connsiteY7" fmla="*/ 2465457 h 2486380"/>
                <a:gd name="connsiteX8" fmla="*/ 641917 w 970595"/>
                <a:gd name="connsiteY8" fmla="*/ 2440471 h 2486380"/>
                <a:gd name="connsiteX9" fmla="*/ 539647 w 970595"/>
                <a:gd name="connsiteY9" fmla="*/ 1853878 h 2486380"/>
                <a:gd name="connsiteX10" fmla="*/ 774111 w 970595"/>
                <a:gd name="connsiteY10" fmla="*/ 606155 h 2486380"/>
                <a:gd name="connsiteX11" fmla="*/ 937077 w 970595"/>
                <a:gd name="connsiteY11" fmla="*/ 171433 h 2486380"/>
                <a:gd name="connsiteX12" fmla="*/ 970595 w 970595"/>
                <a:gd name="connsiteY12" fmla="*/ 134526 h 2486380"/>
                <a:gd name="connsiteX13" fmla="*/ 954745 w 970595"/>
                <a:gd name="connsiteY13" fmla="*/ 109844 h 2486380"/>
                <a:gd name="connsiteX14" fmla="*/ 810820 w 970595"/>
                <a:gd name="connsiteY14" fmla="*/ 13176 h 24863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970595" h="2486380">
                  <a:moveTo>
                    <a:pt x="810820" y="13176"/>
                  </a:moveTo>
                  <a:cubicBezTo>
                    <a:pt x="781528" y="4554"/>
                    <a:pt x="749452" y="0"/>
                    <a:pt x="714395" y="0"/>
                  </a:cubicBezTo>
                  <a:lnTo>
                    <a:pt x="404528" y="2"/>
                  </a:lnTo>
                  <a:cubicBezTo>
                    <a:pt x="124071" y="2"/>
                    <a:pt x="0" y="291457"/>
                    <a:pt x="0" y="625681"/>
                  </a:cubicBezTo>
                  <a:lnTo>
                    <a:pt x="0" y="1842037"/>
                  </a:lnTo>
                  <a:cubicBezTo>
                    <a:pt x="0" y="2176260"/>
                    <a:pt x="279992" y="2485181"/>
                    <a:pt x="560449" y="2485181"/>
                  </a:cubicBezTo>
                  <a:cubicBezTo>
                    <a:pt x="560454" y="2492019"/>
                    <a:pt x="599653" y="2467075"/>
                    <a:pt x="599656" y="2473913"/>
                  </a:cubicBezTo>
                  <a:lnTo>
                    <a:pt x="663413" y="2465457"/>
                  </a:lnTo>
                  <a:lnTo>
                    <a:pt x="641917" y="2440471"/>
                  </a:lnTo>
                  <a:cubicBezTo>
                    <a:pt x="539141" y="2290899"/>
                    <a:pt x="499381" y="2068154"/>
                    <a:pt x="539647" y="1853878"/>
                  </a:cubicBezTo>
                  <a:lnTo>
                    <a:pt x="774111" y="606155"/>
                  </a:lnTo>
                  <a:cubicBezTo>
                    <a:pt x="806323" y="434734"/>
                    <a:pt x="858499" y="278419"/>
                    <a:pt x="937077" y="171433"/>
                  </a:cubicBezTo>
                  <a:lnTo>
                    <a:pt x="970595" y="134526"/>
                  </a:lnTo>
                  <a:lnTo>
                    <a:pt x="954745" y="109844"/>
                  </a:lnTo>
                  <a:cubicBezTo>
                    <a:pt x="916851" y="63939"/>
                    <a:pt x="869403" y="30421"/>
                    <a:pt x="810820" y="13176"/>
                  </a:cubicBezTo>
                  <a:close/>
                </a:path>
              </a:pathLst>
            </a:custGeom>
            <a:grpFill/>
            <a:ln w="349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ko-KR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11189</TotalTime>
  <Words>124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15</cp:revision>
  <dcterms:created xsi:type="dcterms:W3CDTF">2018-02-18T19:39:47Z</dcterms:created>
  <dcterms:modified xsi:type="dcterms:W3CDTF">2019-01-03T04:08:36Z</dcterms:modified>
</cp:coreProperties>
</file>