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67" r:id="rId4"/>
    <p:sldId id="264" r:id="rId5"/>
    <p:sldId id="265" r:id="rId6"/>
    <p:sldId id="266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9053CDA-01EB-4D00-BE6B-8DC4CDAC9160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A314AACF-5833-4BC2-870D-D7B9D8356BE6}" type="presOf" srcId="{201775A6-B3FD-41CA-BA6C-66B8C6E64029}" destId="{EC6B4067-EB85-47A9-A23D-33EB34E39379}" srcOrd="0" destOrd="0" presId="urn:microsoft.com/office/officeart/2005/8/layout/radial5"/>
    <dgm:cxn modelId="{722336C1-0533-471C-A5E3-5C1634D9D3E4}" type="presOf" srcId="{5F806472-19A0-4B92-B072-18F6A8FC127C}" destId="{7A654F29-EFCF-470F-89BD-15B368902F51}" srcOrd="0" destOrd="0" presId="urn:microsoft.com/office/officeart/2005/8/layout/radial5"/>
    <dgm:cxn modelId="{5DD138AA-95D1-41F2-B056-78A120844FA7}" type="presOf" srcId="{C2656784-C079-48B2-8E19-3C6BCE7FA8E4}" destId="{07441C3E-A393-429D-9BB6-353F5D416D6B}" srcOrd="0" destOrd="0" presId="urn:microsoft.com/office/officeart/2005/8/layout/radial5"/>
    <dgm:cxn modelId="{146695E2-4ACA-4DA8-BA30-C02FE5E876F4}" type="presOf" srcId="{6D7D4DC5-A364-4DC8-A3A5-E95C59CE3CAA}" destId="{1D0535EB-04E8-4BCB-A1C4-204EBD0B2D4B}" srcOrd="1" destOrd="0" presId="urn:microsoft.com/office/officeart/2005/8/layout/radial5"/>
    <dgm:cxn modelId="{3E22ECF8-399F-4AB7-B3B6-EBB7B3DCF3D2}" type="presOf" srcId="{E2F72A70-E947-46DD-B74C-904ADC75AC6F}" destId="{88B67ABD-46B7-4A69-80CC-EA8B9F492C49}" srcOrd="0" destOrd="0" presId="urn:microsoft.com/office/officeart/2005/8/layout/radial5"/>
    <dgm:cxn modelId="{BC185614-A18A-43E4-A28B-BC42ADD9B72D}" type="presOf" srcId="{CC251019-69F9-482A-985D-CB4B89269499}" destId="{D28629FE-B3B0-4ADA-8672-824730CFE653}" srcOrd="0" destOrd="0" presId="urn:microsoft.com/office/officeart/2005/8/layout/radial5"/>
    <dgm:cxn modelId="{358A36A6-CBF6-4120-9D69-B1DADDFF52DF}" type="presOf" srcId="{5F806472-19A0-4B92-B072-18F6A8FC127C}" destId="{CC5109DB-6F8F-426C-BCBA-01E1A1BBFE3A}" srcOrd="1" destOrd="0" presId="urn:microsoft.com/office/officeart/2005/8/layout/radial5"/>
    <dgm:cxn modelId="{66C08956-69DD-44FF-A5F3-441DE4FC53B6}" type="presOf" srcId="{6D7D4DC5-A364-4DC8-A3A5-E95C59CE3CAA}" destId="{3E91D137-CB00-4156-A845-B74DB734E2F5}" srcOrd="0" destOrd="0" presId="urn:microsoft.com/office/officeart/2005/8/layout/radial5"/>
    <dgm:cxn modelId="{FDCAB897-742E-4800-B4C6-F0798AA2035E}" type="presOf" srcId="{29053CDA-01EB-4D00-BE6B-8DC4CDAC9160}" destId="{8CE2E27F-6437-43A2-8926-66844EEAD579}" srcOrd="0" destOrd="0" presId="urn:microsoft.com/office/officeart/2005/8/layout/radial5"/>
    <dgm:cxn modelId="{9500CCDE-3952-427E-BFFF-9FEA7E8D2EB2}" type="presOf" srcId="{03E9624C-E582-4EDB-8EFC-B3427DB3D57A}" destId="{919E3365-5D75-46F5-8FE9-D073431C1CDA}" srcOrd="1" destOrd="0" presId="urn:microsoft.com/office/officeart/2005/8/layout/radial5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7DAD8E4F-4D48-4FE2-9DCD-2063E35EC216}" type="presOf" srcId="{1FF57B0B-4B0E-44E4-AA12-1905B8A48320}" destId="{19487D9D-FA4A-48DC-AAC6-1425EC0CBBA2}" srcOrd="1" destOrd="0" presId="urn:microsoft.com/office/officeart/2005/8/layout/radial5"/>
    <dgm:cxn modelId="{0F9200A3-5BED-4DAA-A995-AAEEC8DFAEE8}" type="presOf" srcId="{E2A58ECF-92FB-4493-B84C-347730FBF750}" destId="{F98DF76A-D89B-439F-9722-0C9F785466AC}" srcOrd="0" destOrd="0" presId="urn:microsoft.com/office/officeart/2005/8/layout/radial5"/>
    <dgm:cxn modelId="{6E531362-7FE6-4F7F-B7CE-FA852E0E21D5}" type="presOf" srcId="{201775A6-B3FD-41CA-BA6C-66B8C6E64029}" destId="{32CB3C44-0B87-4898-A77C-74CFA57347A8}" srcOrd="1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D3F10E20-84AF-477C-BEE3-C6474A6A5FB3}" type="presOf" srcId="{6F4A15C7-5666-4AD2-8E5A-5C37574AF35F}" destId="{F419B23B-959C-4510-9436-5F30BD305CCB}" srcOrd="0" destOrd="0" presId="urn:microsoft.com/office/officeart/2005/8/layout/radial5"/>
    <dgm:cxn modelId="{6B5E2912-1414-4B3E-9A9F-2BFDC89B899F}" type="presOf" srcId="{98DA3802-0FEC-40B5-8CB3-E18C66AB3854}" destId="{95ECF3EF-7FF9-4042-87D9-CE7E4D77E521}" srcOrd="0" destOrd="0" presId="urn:microsoft.com/office/officeart/2005/8/layout/radial5"/>
    <dgm:cxn modelId="{A3A37980-DFE2-49EE-B195-BF0789926246}" type="presOf" srcId="{6E2BA354-8222-469C-8CAD-B0BE01E70126}" destId="{6CE057ED-92BA-4DB8-97E3-E1DD475B2037}" srcOrd="0" destOrd="0" presId="urn:microsoft.com/office/officeart/2005/8/layout/radial5"/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4691C4C0-F68A-43CF-8784-E54F6865EAAD}" type="presOf" srcId="{E2F72A70-E947-46DD-B74C-904ADC75AC6F}" destId="{665B82FD-709E-4D26-9682-B0AB581F93A8}" srcOrd="1" destOrd="0" presId="urn:microsoft.com/office/officeart/2005/8/layout/radial5"/>
    <dgm:cxn modelId="{C6CC3721-05F0-4C3C-82C7-D4DC066F51ED}" type="presOf" srcId="{4CABE03A-7CAA-449D-9588-CCA1D4404A87}" destId="{AB4475F6-C2BC-4BED-AECD-46A5A3C73C3A}" srcOrd="0" destOrd="0" presId="urn:microsoft.com/office/officeart/2005/8/layout/radial5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D76F1DD7-5C82-453D-9537-69846BB3F0CB}" type="presOf" srcId="{03E9624C-E582-4EDB-8EFC-B3427DB3D57A}" destId="{B9DD55FA-FF11-4DF8-948E-A3E9C20841FC}" srcOrd="0" destOrd="0" presId="urn:microsoft.com/office/officeart/2005/8/layout/radial5"/>
    <dgm:cxn modelId="{545D47D5-6539-4072-9D55-71E4D27A4D4C}" type="presOf" srcId="{1FF57B0B-4B0E-44E4-AA12-1905B8A48320}" destId="{22B0D639-B6EA-4F53-9F89-09EFFDFC1277}" srcOrd="0" destOrd="0" presId="urn:microsoft.com/office/officeart/2005/8/layout/radial5"/>
    <dgm:cxn modelId="{DA98209A-C424-4F37-A32B-C0CB3B3AC96F}" type="presParOf" srcId="{6CE057ED-92BA-4DB8-97E3-E1DD475B2037}" destId="{8CE2E27F-6437-43A2-8926-66844EEAD579}" srcOrd="0" destOrd="0" presId="urn:microsoft.com/office/officeart/2005/8/layout/radial5"/>
    <dgm:cxn modelId="{C977E3EB-3D43-40E9-B62D-E07B4A1D2254}" type="presParOf" srcId="{6CE057ED-92BA-4DB8-97E3-E1DD475B2037}" destId="{88B67ABD-46B7-4A69-80CC-EA8B9F492C49}" srcOrd="1" destOrd="0" presId="urn:microsoft.com/office/officeart/2005/8/layout/radial5"/>
    <dgm:cxn modelId="{FCD901BD-B001-4AE1-BB09-7FA428CA5E67}" type="presParOf" srcId="{88B67ABD-46B7-4A69-80CC-EA8B9F492C49}" destId="{665B82FD-709E-4D26-9682-B0AB581F93A8}" srcOrd="0" destOrd="0" presId="urn:microsoft.com/office/officeart/2005/8/layout/radial5"/>
    <dgm:cxn modelId="{5AAAFE44-9727-478B-B01F-3AD9DE2B502F}" type="presParOf" srcId="{6CE057ED-92BA-4DB8-97E3-E1DD475B2037}" destId="{AB4475F6-C2BC-4BED-AECD-46A5A3C73C3A}" srcOrd="2" destOrd="0" presId="urn:microsoft.com/office/officeart/2005/8/layout/radial5"/>
    <dgm:cxn modelId="{5A39271F-71B6-462A-99D1-E2866E42260B}" type="presParOf" srcId="{6CE057ED-92BA-4DB8-97E3-E1DD475B2037}" destId="{EC6B4067-EB85-47A9-A23D-33EB34E39379}" srcOrd="3" destOrd="0" presId="urn:microsoft.com/office/officeart/2005/8/layout/radial5"/>
    <dgm:cxn modelId="{B55C631B-4341-4CB1-BD72-2C7C5BDF5C49}" type="presParOf" srcId="{EC6B4067-EB85-47A9-A23D-33EB34E39379}" destId="{32CB3C44-0B87-4898-A77C-74CFA57347A8}" srcOrd="0" destOrd="0" presId="urn:microsoft.com/office/officeart/2005/8/layout/radial5"/>
    <dgm:cxn modelId="{339F97DF-125D-40BE-A488-7BD9D0A12894}" type="presParOf" srcId="{6CE057ED-92BA-4DB8-97E3-E1DD475B2037}" destId="{F419B23B-959C-4510-9436-5F30BD305CCB}" srcOrd="4" destOrd="0" presId="urn:microsoft.com/office/officeart/2005/8/layout/radial5"/>
    <dgm:cxn modelId="{D16709D1-C13F-4489-BB3F-252DFBD2058A}" type="presParOf" srcId="{6CE057ED-92BA-4DB8-97E3-E1DD475B2037}" destId="{B9DD55FA-FF11-4DF8-948E-A3E9C20841FC}" srcOrd="5" destOrd="0" presId="urn:microsoft.com/office/officeart/2005/8/layout/radial5"/>
    <dgm:cxn modelId="{21984D77-246A-4476-B16F-8DC3BCC2C587}" type="presParOf" srcId="{B9DD55FA-FF11-4DF8-948E-A3E9C20841FC}" destId="{919E3365-5D75-46F5-8FE9-D073431C1CDA}" srcOrd="0" destOrd="0" presId="urn:microsoft.com/office/officeart/2005/8/layout/radial5"/>
    <dgm:cxn modelId="{47086CFE-725A-4F2C-B73E-ED9108E2C0EE}" type="presParOf" srcId="{6CE057ED-92BA-4DB8-97E3-E1DD475B2037}" destId="{F98DF76A-D89B-439F-9722-0C9F785466AC}" srcOrd="6" destOrd="0" presId="urn:microsoft.com/office/officeart/2005/8/layout/radial5"/>
    <dgm:cxn modelId="{89BB37D1-D808-4466-9F88-453F6EABC7AB}" type="presParOf" srcId="{6CE057ED-92BA-4DB8-97E3-E1DD475B2037}" destId="{3E91D137-CB00-4156-A845-B74DB734E2F5}" srcOrd="7" destOrd="0" presId="urn:microsoft.com/office/officeart/2005/8/layout/radial5"/>
    <dgm:cxn modelId="{A16ACF75-BC50-430B-8D90-5B65D74DC125}" type="presParOf" srcId="{3E91D137-CB00-4156-A845-B74DB734E2F5}" destId="{1D0535EB-04E8-4BCB-A1C4-204EBD0B2D4B}" srcOrd="0" destOrd="0" presId="urn:microsoft.com/office/officeart/2005/8/layout/radial5"/>
    <dgm:cxn modelId="{E739B190-C465-410C-BDE3-1133083E4C34}" type="presParOf" srcId="{6CE057ED-92BA-4DB8-97E3-E1DD475B2037}" destId="{D28629FE-B3B0-4ADA-8672-824730CFE653}" srcOrd="8" destOrd="0" presId="urn:microsoft.com/office/officeart/2005/8/layout/radial5"/>
    <dgm:cxn modelId="{15978633-8EAF-4496-9BF4-845AA4126BBE}" type="presParOf" srcId="{6CE057ED-92BA-4DB8-97E3-E1DD475B2037}" destId="{7A654F29-EFCF-470F-89BD-15B368902F51}" srcOrd="9" destOrd="0" presId="urn:microsoft.com/office/officeart/2005/8/layout/radial5"/>
    <dgm:cxn modelId="{F5529D61-BC07-44D9-A0A8-6E2135DCA634}" type="presParOf" srcId="{7A654F29-EFCF-470F-89BD-15B368902F51}" destId="{CC5109DB-6F8F-426C-BCBA-01E1A1BBFE3A}" srcOrd="0" destOrd="0" presId="urn:microsoft.com/office/officeart/2005/8/layout/radial5"/>
    <dgm:cxn modelId="{D2C3D8C3-19A3-4454-8FC9-64118051FABD}" type="presParOf" srcId="{6CE057ED-92BA-4DB8-97E3-E1DD475B2037}" destId="{95ECF3EF-7FF9-4042-87D9-CE7E4D77E521}" srcOrd="10" destOrd="0" presId="urn:microsoft.com/office/officeart/2005/8/layout/radial5"/>
    <dgm:cxn modelId="{44707161-BAD7-4713-97BC-DC8392D77D1B}" type="presParOf" srcId="{6CE057ED-92BA-4DB8-97E3-E1DD475B2037}" destId="{22B0D639-B6EA-4F53-9F89-09EFFDFC1277}" srcOrd="11" destOrd="0" presId="urn:microsoft.com/office/officeart/2005/8/layout/radial5"/>
    <dgm:cxn modelId="{12804D5A-0545-45D4-9A0F-DA9AA4C7BA94}" type="presParOf" srcId="{22B0D639-B6EA-4F53-9F89-09EFFDFC1277}" destId="{19487D9D-FA4A-48DC-AAC6-1425EC0CBBA2}" srcOrd="0" destOrd="0" presId="urn:microsoft.com/office/officeart/2005/8/layout/radial5"/>
    <dgm:cxn modelId="{5C9F0077-2E37-4A74-BEF9-C6FC115BE80C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9053CDA-01EB-4D00-BE6B-8DC4CDAC9160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17ADEC45-9600-4D5D-BD5E-57A3F94AD4AE}" type="presOf" srcId="{E2F72A70-E947-46DD-B74C-904ADC75AC6F}" destId="{88B67ABD-46B7-4A69-80CC-EA8B9F492C49}" srcOrd="0" destOrd="0" presId="urn:microsoft.com/office/officeart/2005/8/layout/radial5"/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3E2862F1-7FFC-4C54-920F-268FBF463661}" type="presOf" srcId="{201775A6-B3FD-41CA-BA6C-66B8C6E64029}" destId="{EC6B4067-EB85-47A9-A23D-33EB34E39379}" srcOrd="0" destOrd="0" presId="urn:microsoft.com/office/officeart/2005/8/layout/radial5"/>
    <dgm:cxn modelId="{1046D3A1-014D-458B-BCE0-11098DE0C040}" type="presOf" srcId="{5F806472-19A0-4B92-B072-18F6A8FC127C}" destId="{7A654F29-EFCF-470F-89BD-15B368902F51}" srcOrd="0" destOrd="0" presId="urn:microsoft.com/office/officeart/2005/8/layout/radial5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D4C4F8AE-9391-4727-94D2-A59E240726FF}" type="presOf" srcId="{29053CDA-01EB-4D00-BE6B-8DC4CDAC9160}" destId="{8CE2E27F-6437-43A2-8926-66844EEAD579}" srcOrd="0" destOrd="0" presId="urn:microsoft.com/office/officeart/2005/8/layout/radial5"/>
    <dgm:cxn modelId="{DBFF8921-B858-4A13-A5B1-B6A66C1D9B75}" type="presOf" srcId="{6D7D4DC5-A364-4DC8-A3A5-E95C59CE3CAA}" destId="{1D0535EB-04E8-4BCB-A1C4-204EBD0B2D4B}" srcOrd="1" destOrd="0" presId="urn:microsoft.com/office/officeart/2005/8/layout/radial5"/>
    <dgm:cxn modelId="{A6B458BA-6501-48D1-94A0-AF051362C112}" type="presOf" srcId="{03E9624C-E582-4EDB-8EFC-B3427DB3D57A}" destId="{919E3365-5D75-46F5-8FE9-D073431C1CDA}" srcOrd="1" destOrd="0" presId="urn:microsoft.com/office/officeart/2005/8/layout/radial5"/>
    <dgm:cxn modelId="{62CA5DE5-3B13-42E9-A93F-BE4B093EF5B6}" type="presOf" srcId="{5F806472-19A0-4B92-B072-18F6A8FC127C}" destId="{CC5109DB-6F8F-426C-BCBA-01E1A1BBFE3A}" srcOrd="1" destOrd="0" presId="urn:microsoft.com/office/officeart/2005/8/layout/radial5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E7A78583-4C1E-43FE-91E0-0EDEC5719C56}" type="presOf" srcId="{CC251019-69F9-482A-985D-CB4B89269499}" destId="{D28629FE-B3B0-4ADA-8672-824730CFE653}" srcOrd="0" destOrd="0" presId="urn:microsoft.com/office/officeart/2005/8/layout/radial5"/>
    <dgm:cxn modelId="{B1A4B120-572C-4109-B3C5-3A6A1067057E}" type="presOf" srcId="{201775A6-B3FD-41CA-BA6C-66B8C6E64029}" destId="{32CB3C44-0B87-4898-A77C-74CFA57347A8}" srcOrd="1" destOrd="0" presId="urn:microsoft.com/office/officeart/2005/8/layout/radial5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461C150B-7CFB-44E5-8502-5A88932EE11C}" type="presOf" srcId="{4CABE03A-7CAA-449D-9588-CCA1D4404A87}" destId="{AB4475F6-C2BC-4BED-AECD-46A5A3C73C3A}" srcOrd="0" destOrd="0" presId="urn:microsoft.com/office/officeart/2005/8/layout/radial5"/>
    <dgm:cxn modelId="{46F60918-7F63-4436-97EF-AAA42418C835}" type="presOf" srcId="{1FF57B0B-4B0E-44E4-AA12-1905B8A48320}" destId="{19487D9D-FA4A-48DC-AAC6-1425EC0CBBA2}" srcOrd="1" destOrd="0" presId="urn:microsoft.com/office/officeart/2005/8/layout/radial5"/>
    <dgm:cxn modelId="{6A94A6D9-5A82-468C-A97F-B0E9562305CF}" type="presOf" srcId="{E2A58ECF-92FB-4493-B84C-347730FBF750}" destId="{F98DF76A-D89B-439F-9722-0C9F785466AC}" srcOrd="0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CAEF7A6E-940C-483B-9218-3412F666CF8B}" type="presOf" srcId="{98DA3802-0FEC-40B5-8CB3-E18C66AB3854}" destId="{95ECF3EF-7FF9-4042-87D9-CE7E4D77E521}" srcOrd="0" destOrd="0" presId="urn:microsoft.com/office/officeart/2005/8/layout/radial5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F45759C1-2543-4CD0-8B2E-8B0D4826D171}" type="presOf" srcId="{03E9624C-E582-4EDB-8EFC-B3427DB3D57A}" destId="{B9DD55FA-FF11-4DF8-948E-A3E9C20841FC}" srcOrd="0" destOrd="0" presId="urn:microsoft.com/office/officeart/2005/8/layout/radial5"/>
    <dgm:cxn modelId="{E9B5DE56-AE3F-499F-95C7-FAD798A6A5D8}" type="presOf" srcId="{6F4A15C7-5666-4AD2-8E5A-5C37574AF35F}" destId="{F419B23B-959C-4510-9436-5F30BD305CCB}" srcOrd="0" destOrd="0" presId="urn:microsoft.com/office/officeart/2005/8/layout/radial5"/>
    <dgm:cxn modelId="{87703C17-BA23-420E-AB3A-76BDBAD26729}" type="presOf" srcId="{E2F72A70-E947-46DD-B74C-904ADC75AC6F}" destId="{665B82FD-709E-4D26-9682-B0AB581F93A8}" srcOrd="1" destOrd="0" presId="urn:microsoft.com/office/officeart/2005/8/layout/radial5"/>
    <dgm:cxn modelId="{62688225-9D2C-41BC-9656-41BE97E2DD2C}" type="presOf" srcId="{C2656784-C079-48B2-8E19-3C6BCE7FA8E4}" destId="{07441C3E-A393-429D-9BB6-353F5D416D6B}" srcOrd="0" destOrd="0" presId="urn:microsoft.com/office/officeart/2005/8/layout/radial5"/>
    <dgm:cxn modelId="{E76F0F59-6415-443F-97BB-62F675DFA41D}" type="presOf" srcId="{6E2BA354-8222-469C-8CAD-B0BE01E70126}" destId="{6CE057ED-92BA-4DB8-97E3-E1DD475B2037}" srcOrd="0" destOrd="0" presId="urn:microsoft.com/office/officeart/2005/8/layout/radial5"/>
    <dgm:cxn modelId="{537B7500-13F3-4F79-B117-88253630DDC8}" type="presOf" srcId="{1FF57B0B-4B0E-44E4-AA12-1905B8A48320}" destId="{22B0D639-B6EA-4F53-9F89-09EFFDFC1277}" srcOrd="0" destOrd="0" presId="urn:microsoft.com/office/officeart/2005/8/layout/radial5"/>
    <dgm:cxn modelId="{E236CE13-537C-42AA-B292-8CF73191DF5C}" type="presOf" srcId="{6D7D4DC5-A364-4DC8-A3A5-E95C59CE3CAA}" destId="{3E91D137-CB00-4156-A845-B74DB734E2F5}" srcOrd="0" destOrd="0" presId="urn:microsoft.com/office/officeart/2005/8/layout/radial5"/>
    <dgm:cxn modelId="{60ABCC22-6532-4F57-B308-F193F7EBB425}" type="presParOf" srcId="{6CE057ED-92BA-4DB8-97E3-E1DD475B2037}" destId="{8CE2E27F-6437-43A2-8926-66844EEAD579}" srcOrd="0" destOrd="0" presId="urn:microsoft.com/office/officeart/2005/8/layout/radial5"/>
    <dgm:cxn modelId="{4FE2DEFF-6781-48CC-A6E9-BDC845AC91AE}" type="presParOf" srcId="{6CE057ED-92BA-4DB8-97E3-E1DD475B2037}" destId="{88B67ABD-46B7-4A69-80CC-EA8B9F492C49}" srcOrd="1" destOrd="0" presId="urn:microsoft.com/office/officeart/2005/8/layout/radial5"/>
    <dgm:cxn modelId="{73A93688-567F-4BB5-B973-346857E9EAD3}" type="presParOf" srcId="{88B67ABD-46B7-4A69-80CC-EA8B9F492C49}" destId="{665B82FD-709E-4D26-9682-B0AB581F93A8}" srcOrd="0" destOrd="0" presId="urn:microsoft.com/office/officeart/2005/8/layout/radial5"/>
    <dgm:cxn modelId="{F460AFE3-B7CC-403A-9D10-1EFCEBCA951B}" type="presParOf" srcId="{6CE057ED-92BA-4DB8-97E3-E1DD475B2037}" destId="{AB4475F6-C2BC-4BED-AECD-46A5A3C73C3A}" srcOrd="2" destOrd="0" presId="urn:microsoft.com/office/officeart/2005/8/layout/radial5"/>
    <dgm:cxn modelId="{5C59433E-7C92-4499-8541-C23F1C3927C3}" type="presParOf" srcId="{6CE057ED-92BA-4DB8-97E3-E1DD475B2037}" destId="{EC6B4067-EB85-47A9-A23D-33EB34E39379}" srcOrd="3" destOrd="0" presId="urn:microsoft.com/office/officeart/2005/8/layout/radial5"/>
    <dgm:cxn modelId="{65407F15-A524-4B76-A0E3-28228C4E7FBD}" type="presParOf" srcId="{EC6B4067-EB85-47A9-A23D-33EB34E39379}" destId="{32CB3C44-0B87-4898-A77C-74CFA57347A8}" srcOrd="0" destOrd="0" presId="urn:microsoft.com/office/officeart/2005/8/layout/radial5"/>
    <dgm:cxn modelId="{2460B519-A1FA-414D-9459-1CA12B5727CC}" type="presParOf" srcId="{6CE057ED-92BA-4DB8-97E3-E1DD475B2037}" destId="{F419B23B-959C-4510-9436-5F30BD305CCB}" srcOrd="4" destOrd="0" presId="urn:microsoft.com/office/officeart/2005/8/layout/radial5"/>
    <dgm:cxn modelId="{863BEC72-BAF8-4F2B-AC52-6061E8381C42}" type="presParOf" srcId="{6CE057ED-92BA-4DB8-97E3-E1DD475B2037}" destId="{B9DD55FA-FF11-4DF8-948E-A3E9C20841FC}" srcOrd="5" destOrd="0" presId="urn:microsoft.com/office/officeart/2005/8/layout/radial5"/>
    <dgm:cxn modelId="{8E2749D2-08CA-4E70-B032-E6C6DB4EAADD}" type="presParOf" srcId="{B9DD55FA-FF11-4DF8-948E-A3E9C20841FC}" destId="{919E3365-5D75-46F5-8FE9-D073431C1CDA}" srcOrd="0" destOrd="0" presId="urn:microsoft.com/office/officeart/2005/8/layout/radial5"/>
    <dgm:cxn modelId="{AE7B09D6-3F0A-4D06-9DFF-0EDBB54F182F}" type="presParOf" srcId="{6CE057ED-92BA-4DB8-97E3-E1DD475B2037}" destId="{F98DF76A-D89B-439F-9722-0C9F785466AC}" srcOrd="6" destOrd="0" presId="urn:microsoft.com/office/officeart/2005/8/layout/radial5"/>
    <dgm:cxn modelId="{0E9D3375-F7E4-4601-8CCE-841CE5DC42A7}" type="presParOf" srcId="{6CE057ED-92BA-4DB8-97E3-E1DD475B2037}" destId="{3E91D137-CB00-4156-A845-B74DB734E2F5}" srcOrd="7" destOrd="0" presId="urn:microsoft.com/office/officeart/2005/8/layout/radial5"/>
    <dgm:cxn modelId="{3DA9CED1-4076-4753-A82A-6C0FF0C50F3C}" type="presParOf" srcId="{3E91D137-CB00-4156-A845-B74DB734E2F5}" destId="{1D0535EB-04E8-4BCB-A1C4-204EBD0B2D4B}" srcOrd="0" destOrd="0" presId="urn:microsoft.com/office/officeart/2005/8/layout/radial5"/>
    <dgm:cxn modelId="{8B1DF243-EB9A-4B0E-8CB7-37C7232B2DC8}" type="presParOf" srcId="{6CE057ED-92BA-4DB8-97E3-E1DD475B2037}" destId="{D28629FE-B3B0-4ADA-8672-824730CFE653}" srcOrd="8" destOrd="0" presId="urn:microsoft.com/office/officeart/2005/8/layout/radial5"/>
    <dgm:cxn modelId="{76EA4426-0E47-41EF-85A5-78210EE2C539}" type="presParOf" srcId="{6CE057ED-92BA-4DB8-97E3-E1DD475B2037}" destId="{7A654F29-EFCF-470F-89BD-15B368902F51}" srcOrd="9" destOrd="0" presId="urn:microsoft.com/office/officeart/2005/8/layout/radial5"/>
    <dgm:cxn modelId="{ECB0DFD8-5B34-4484-9A4A-7E16D38F881A}" type="presParOf" srcId="{7A654F29-EFCF-470F-89BD-15B368902F51}" destId="{CC5109DB-6F8F-426C-BCBA-01E1A1BBFE3A}" srcOrd="0" destOrd="0" presId="urn:microsoft.com/office/officeart/2005/8/layout/radial5"/>
    <dgm:cxn modelId="{41DED70C-CBA6-49BC-BEBB-52F35FCB1EDB}" type="presParOf" srcId="{6CE057ED-92BA-4DB8-97E3-E1DD475B2037}" destId="{95ECF3EF-7FF9-4042-87D9-CE7E4D77E521}" srcOrd="10" destOrd="0" presId="urn:microsoft.com/office/officeart/2005/8/layout/radial5"/>
    <dgm:cxn modelId="{A745FB91-CF96-4AF3-9B26-14A89269FC87}" type="presParOf" srcId="{6CE057ED-92BA-4DB8-97E3-E1DD475B2037}" destId="{22B0D639-B6EA-4F53-9F89-09EFFDFC1277}" srcOrd="11" destOrd="0" presId="urn:microsoft.com/office/officeart/2005/8/layout/radial5"/>
    <dgm:cxn modelId="{63DF3362-E135-41A5-8628-92492480E78F}" type="presParOf" srcId="{22B0D639-B6EA-4F53-9F89-09EFFDFC1277}" destId="{19487D9D-FA4A-48DC-AAC6-1425EC0CBBA2}" srcOrd="0" destOrd="0" presId="urn:microsoft.com/office/officeart/2005/8/layout/radial5"/>
    <dgm:cxn modelId="{0E0A90FE-BC3F-444B-B7AA-16EA80A8FD68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9053CDA-01EB-4D00-BE6B-8DC4CDAC9160}">
      <dgm:prSet phldrT="[Text]"/>
      <dgm:spPr/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03DE182F-E762-4DAA-BFF1-517983640690}" type="presOf" srcId="{1FF57B0B-4B0E-44E4-AA12-1905B8A48320}" destId="{22B0D639-B6EA-4F53-9F89-09EFFDFC1277}" srcOrd="0" destOrd="0" presId="urn:microsoft.com/office/officeart/2005/8/layout/radial5"/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DDA5DAB4-86CE-479A-85B1-CEBCA830B9B7}" type="presOf" srcId="{6F4A15C7-5666-4AD2-8E5A-5C37574AF35F}" destId="{F419B23B-959C-4510-9436-5F30BD305CCB}" srcOrd="0" destOrd="0" presId="urn:microsoft.com/office/officeart/2005/8/layout/radial5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EDE1F192-ABBC-4E81-AF47-05887D903DA6}" type="presOf" srcId="{C2656784-C079-48B2-8E19-3C6BCE7FA8E4}" destId="{07441C3E-A393-429D-9BB6-353F5D416D6B}" srcOrd="0" destOrd="0" presId="urn:microsoft.com/office/officeart/2005/8/layout/radial5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B0ECF9BA-94A3-4B42-9DF9-47AE6AFEE84A}" type="presOf" srcId="{E2F72A70-E947-46DD-B74C-904ADC75AC6F}" destId="{665B82FD-709E-4D26-9682-B0AB581F93A8}" srcOrd="1" destOrd="0" presId="urn:microsoft.com/office/officeart/2005/8/layout/radial5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F6E01050-F337-47F0-A961-743052C7AEBB}" type="presOf" srcId="{201775A6-B3FD-41CA-BA6C-66B8C6E64029}" destId="{32CB3C44-0B87-4898-A77C-74CFA57347A8}" srcOrd="1" destOrd="0" presId="urn:microsoft.com/office/officeart/2005/8/layout/radial5"/>
    <dgm:cxn modelId="{6CA4EAA9-6418-4955-90FD-898173D9EAD5}" type="presOf" srcId="{4CABE03A-7CAA-449D-9588-CCA1D4404A87}" destId="{AB4475F6-C2BC-4BED-AECD-46A5A3C73C3A}" srcOrd="0" destOrd="0" presId="urn:microsoft.com/office/officeart/2005/8/layout/radial5"/>
    <dgm:cxn modelId="{2789EA88-CBBB-4E7E-AE86-7FF2464B0B6C}" type="presOf" srcId="{CC251019-69F9-482A-985D-CB4B89269499}" destId="{D28629FE-B3B0-4ADA-8672-824730CFE653}" srcOrd="0" destOrd="0" presId="urn:microsoft.com/office/officeart/2005/8/layout/radial5"/>
    <dgm:cxn modelId="{EE72C080-4D50-4DBA-85C1-4FA1851DCF4E}" type="presOf" srcId="{03E9624C-E582-4EDB-8EFC-B3427DB3D57A}" destId="{919E3365-5D75-46F5-8FE9-D073431C1CDA}" srcOrd="1" destOrd="0" presId="urn:microsoft.com/office/officeart/2005/8/layout/radial5"/>
    <dgm:cxn modelId="{B046B58E-49BB-47A1-8402-67BA2C43684E}" type="presOf" srcId="{201775A6-B3FD-41CA-BA6C-66B8C6E64029}" destId="{EC6B4067-EB85-47A9-A23D-33EB34E39379}" srcOrd="0" destOrd="0" presId="urn:microsoft.com/office/officeart/2005/8/layout/radial5"/>
    <dgm:cxn modelId="{41566A6F-8D55-487D-B547-94C8736C1775}" type="presOf" srcId="{03E9624C-E582-4EDB-8EFC-B3427DB3D57A}" destId="{B9DD55FA-FF11-4DF8-948E-A3E9C20841FC}" srcOrd="0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2A0EEC81-F7E6-4944-B160-ABD75168E9C0}" type="presOf" srcId="{6D7D4DC5-A364-4DC8-A3A5-E95C59CE3CAA}" destId="{3E91D137-CB00-4156-A845-B74DB734E2F5}" srcOrd="0" destOrd="0" presId="urn:microsoft.com/office/officeart/2005/8/layout/radial5"/>
    <dgm:cxn modelId="{BFDF623C-B920-4D9A-BD69-3556761B88CA}" type="presOf" srcId="{1FF57B0B-4B0E-44E4-AA12-1905B8A48320}" destId="{19487D9D-FA4A-48DC-AAC6-1425EC0CBBA2}" srcOrd="1" destOrd="0" presId="urn:microsoft.com/office/officeart/2005/8/layout/radial5"/>
    <dgm:cxn modelId="{9E8B3C62-14C5-49C6-AB41-A1B82C266795}" type="presOf" srcId="{5F806472-19A0-4B92-B072-18F6A8FC127C}" destId="{CC5109DB-6F8F-426C-BCBA-01E1A1BBFE3A}" srcOrd="1" destOrd="0" presId="urn:microsoft.com/office/officeart/2005/8/layout/radial5"/>
    <dgm:cxn modelId="{E230011D-F452-498B-929C-EA18559F374E}" type="presOf" srcId="{6D7D4DC5-A364-4DC8-A3A5-E95C59CE3CAA}" destId="{1D0535EB-04E8-4BCB-A1C4-204EBD0B2D4B}" srcOrd="1" destOrd="0" presId="urn:microsoft.com/office/officeart/2005/8/layout/radial5"/>
    <dgm:cxn modelId="{55E7C0E4-B4E4-4FE5-9910-8A681EB2456A}" type="presOf" srcId="{E2F72A70-E947-46DD-B74C-904ADC75AC6F}" destId="{88B67ABD-46B7-4A69-80CC-EA8B9F492C49}" srcOrd="0" destOrd="0" presId="urn:microsoft.com/office/officeart/2005/8/layout/radial5"/>
    <dgm:cxn modelId="{350B443C-2B4F-4166-9781-40BB91D97A7F}" type="presOf" srcId="{29053CDA-01EB-4D00-BE6B-8DC4CDAC9160}" destId="{8CE2E27F-6437-43A2-8926-66844EEAD579}" srcOrd="0" destOrd="0" presId="urn:microsoft.com/office/officeart/2005/8/layout/radial5"/>
    <dgm:cxn modelId="{8FF9E9A9-BE29-44BD-ADF5-DDFF8C4BAD62}" type="presOf" srcId="{5F806472-19A0-4B92-B072-18F6A8FC127C}" destId="{7A654F29-EFCF-470F-89BD-15B368902F51}" srcOrd="0" destOrd="0" presId="urn:microsoft.com/office/officeart/2005/8/layout/radial5"/>
    <dgm:cxn modelId="{50E7A775-34EC-4F8B-8C8D-A1BB0C7872D7}" type="presOf" srcId="{E2A58ECF-92FB-4493-B84C-347730FBF750}" destId="{F98DF76A-D89B-439F-9722-0C9F785466AC}" srcOrd="0" destOrd="0" presId="urn:microsoft.com/office/officeart/2005/8/layout/radial5"/>
    <dgm:cxn modelId="{47AF1CBA-2A7A-4286-93E4-CCA8E8C192B9}" type="presOf" srcId="{6E2BA354-8222-469C-8CAD-B0BE01E70126}" destId="{6CE057ED-92BA-4DB8-97E3-E1DD475B2037}" srcOrd="0" destOrd="0" presId="urn:microsoft.com/office/officeart/2005/8/layout/radial5"/>
    <dgm:cxn modelId="{E224C716-9D00-4C35-8673-5756FECCE0BC}" type="presOf" srcId="{98DA3802-0FEC-40B5-8CB3-E18C66AB3854}" destId="{95ECF3EF-7FF9-4042-87D9-CE7E4D77E521}" srcOrd="0" destOrd="0" presId="urn:microsoft.com/office/officeart/2005/8/layout/radial5"/>
    <dgm:cxn modelId="{76BC3A22-3787-4C1C-8C25-C00C042A0F76}" type="presParOf" srcId="{6CE057ED-92BA-4DB8-97E3-E1DD475B2037}" destId="{8CE2E27F-6437-43A2-8926-66844EEAD579}" srcOrd="0" destOrd="0" presId="urn:microsoft.com/office/officeart/2005/8/layout/radial5"/>
    <dgm:cxn modelId="{91EEA37D-6F71-4411-ADB0-39F8DFA8212B}" type="presParOf" srcId="{6CE057ED-92BA-4DB8-97E3-E1DD475B2037}" destId="{88B67ABD-46B7-4A69-80CC-EA8B9F492C49}" srcOrd="1" destOrd="0" presId="urn:microsoft.com/office/officeart/2005/8/layout/radial5"/>
    <dgm:cxn modelId="{7DB66672-7040-4B56-9E96-BBE0E390C721}" type="presParOf" srcId="{88B67ABD-46B7-4A69-80CC-EA8B9F492C49}" destId="{665B82FD-709E-4D26-9682-B0AB581F93A8}" srcOrd="0" destOrd="0" presId="urn:microsoft.com/office/officeart/2005/8/layout/radial5"/>
    <dgm:cxn modelId="{3E41D532-4697-4C14-9EA9-E12D60BCA5E9}" type="presParOf" srcId="{6CE057ED-92BA-4DB8-97E3-E1DD475B2037}" destId="{AB4475F6-C2BC-4BED-AECD-46A5A3C73C3A}" srcOrd="2" destOrd="0" presId="urn:microsoft.com/office/officeart/2005/8/layout/radial5"/>
    <dgm:cxn modelId="{0BF68B6F-034A-4FF1-8187-CCCEFB96C795}" type="presParOf" srcId="{6CE057ED-92BA-4DB8-97E3-E1DD475B2037}" destId="{EC6B4067-EB85-47A9-A23D-33EB34E39379}" srcOrd="3" destOrd="0" presId="urn:microsoft.com/office/officeart/2005/8/layout/radial5"/>
    <dgm:cxn modelId="{CAC6E8F6-D442-424C-AE75-13E232AEEF95}" type="presParOf" srcId="{EC6B4067-EB85-47A9-A23D-33EB34E39379}" destId="{32CB3C44-0B87-4898-A77C-74CFA57347A8}" srcOrd="0" destOrd="0" presId="urn:microsoft.com/office/officeart/2005/8/layout/radial5"/>
    <dgm:cxn modelId="{B5068C07-BB69-435E-B038-053744576EA1}" type="presParOf" srcId="{6CE057ED-92BA-4DB8-97E3-E1DD475B2037}" destId="{F419B23B-959C-4510-9436-5F30BD305CCB}" srcOrd="4" destOrd="0" presId="urn:microsoft.com/office/officeart/2005/8/layout/radial5"/>
    <dgm:cxn modelId="{CD2B4DFE-40B5-4841-8F0B-5790210803C0}" type="presParOf" srcId="{6CE057ED-92BA-4DB8-97E3-E1DD475B2037}" destId="{B9DD55FA-FF11-4DF8-948E-A3E9C20841FC}" srcOrd="5" destOrd="0" presId="urn:microsoft.com/office/officeart/2005/8/layout/radial5"/>
    <dgm:cxn modelId="{E9E65BA3-E2EE-430F-A548-29F7BA9700BA}" type="presParOf" srcId="{B9DD55FA-FF11-4DF8-948E-A3E9C20841FC}" destId="{919E3365-5D75-46F5-8FE9-D073431C1CDA}" srcOrd="0" destOrd="0" presId="urn:microsoft.com/office/officeart/2005/8/layout/radial5"/>
    <dgm:cxn modelId="{61BFBA48-AC73-4561-8F56-8DCA685C361E}" type="presParOf" srcId="{6CE057ED-92BA-4DB8-97E3-E1DD475B2037}" destId="{F98DF76A-D89B-439F-9722-0C9F785466AC}" srcOrd="6" destOrd="0" presId="urn:microsoft.com/office/officeart/2005/8/layout/radial5"/>
    <dgm:cxn modelId="{630F9226-C495-4D8F-A3AB-F4A40CFF5102}" type="presParOf" srcId="{6CE057ED-92BA-4DB8-97E3-E1DD475B2037}" destId="{3E91D137-CB00-4156-A845-B74DB734E2F5}" srcOrd="7" destOrd="0" presId="urn:microsoft.com/office/officeart/2005/8/layout/radial5"/>
    <dgm:cxn modelId="{7F940692-8E90-4430-A5AA-1DB5A1F9548B}" type="presParOf" srcId="{3E91D137-CB00-4156-A845-B74DB734E2F5}" destId="{1D0535EB-04E8-4BCB-A1C4-204EBD0B2D4B}" srcOrd="0" destOrd="0" presId="urn:microsoft.com/office/officeart/2005/8/layout/radial5"/>
    <dgm:cxn modelId="{1DBDE7D3-23E5-4E91-A4B7-A96E0D98FD0D}" type="presParOf" srcId="{6CE057ED-92BA-4DB8-97E3-E1DD475B2037}" destId="{D28629FE-B3B0-4ADA-8672-824730CFE653}" srcOrd="8" destOrd="0" presId="urn:microsoft.com/office/officeart/2005/8/layout/radial5"/>
    <dgm:cxn modelId="{5F54B2BE-FB06-4B07-8927-0FA1CB06217F}" type="presParOf" srcId="{6CE057ED-92BA-4DB8-97E3-E1DD475B2037}" destId="{7A654F29-EFCF-470F-89BD-15B368902F51}" srcOrd="9" destOrd="0" presId="urn:microsoft.com/office/officeart/2005/8/layout/radial5"/>
    <dgm:cxn modelId="{E3D57C66-3583-4790-9150-135564FAC9BB}" type="presParOf" srcId="{7A654F29-EFCF-470F-89BD-15B368902F51}" destId="{CC5109DB-6F8F-426C-BCBA-01E1A1BBFE3A}" srcOrd="0" destOrd="0" presId="urn:microsoft.com/office/officeart/2005/8/layout/radial5"/>
    <dgm:cxn modelId="{81855373-B479-44E5-9C4E-8A7D43AFF768}" type="presParOf" srcId="{6CE057ED-92BA-4DB8-97E3-E1DD475B2037}" destId="{95ECF3EF-7FF9-4042-87D9-CE7E4D77E521}" srcOrd="10" destOrd="0" presId="urn:microsoft.com/office/officeart/2005/8/layout/radial5"/>
    <dgm:cxn modelId="{F9121AD2-9F58-4F1D-A5CB-B3BC16ECE916}" type="presParOf" srcId="{6CE057ED-92BA-4DB8-97E3-E1DD475B2037}" destId="{22B0D639-B6EA-4F53-9F89-09EFFDFC1277}" srcOrd="11" destOrd="0" presId="urn:microsoft.com/office/officeart/2005/8/layout/radial5"/>
    <dgm:cxn modelId="{874D95A6-05B8-4EC3-B908-F098CA1DAA27}" type="presParOf" srcId="{22B0D639-B6EA-4F53-9F89-09EFFDFC1277}" destId="{19487D9D-FA4A-48DC-AAC6-1425EC0CBBA2}" srcOrd="0" destOrd="0" presId="urn:microsoft.com/office/officeart/2005/8/layout/radial5"/>
    <dgm:cxn modelId="{E9225D2C-1A57-4623-8CAE-7806FBFE59F6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9053CDA-01EB-4D00-BE6B-8DC4CDAC9160}">
      <dgm:prSet phldrT="[Text]"/>
      <dgm:spPr/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AD8F4468-E6F1-4FFB-B7A3-5708FF7BEEC6}" type="presOf" srcId="{CC251019-69F9-482A-985D-CB4B89269499}" destId="{D28629FE-B3B0-4ADA-8672-824730CFE653}" srcOrd="0" destOrd="0" presId="urn:microsoft.com/office/officeart/2005/8/layout/radial5"/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D55379EA-D82B-46F7-86BC-E836339AA764}" type="presOf" srcId="{C2656784-C079-48B2-8E19-3C6BCE7FA8E4}" destId="{07441C3E-A393-429D-9BB6-353F5D416D6B}" srcOrd="0" destOrd="0" presId="urn:microsoft.com/office/officeart/2005/8/layout/radial5"/>
    <dgm:cxn modelId="{FEED8B63-0429-4DD6-A44E-511970748F96}" type="presOf" srcId="{6E2BA354-8222-469C-8CAD-B0BE01E70126}" destId="{6CE057ED-92BA-4DB8-97E3-E1DD475B2037}" srcOrd="0" destOrd="0" presId="urn:microsoft.com/office/officeart/2005/8/layout/radial5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89FB76DE-0845-4F95-AE91-CBC97AAABF0C}" type="presOf" srcId="{98DA3802-0FEC-40B5-8CB3-E18C66AB3854}" destId="{95ECF3EF-7FF9-4042-87D9-CE7E4D77E521}" srcOrd="0" destOrd="0" presId="urn:microsoft.com/office/officeart/2005/8/layout/radial5"/>
    <dgm:cxn modelId="{E58A798B-DBF2-4DA9-BBD9-4E9D6A530E6E}" type="presOf" srcId="{201775A6-B3FD-41CA-BA6C-66B8C6E64029}" destId="{32CB3C44-0B87-4898-A77C-74CFA57347A8}" srcOrd="1" destOrd="0" presId="urn:microsoft.com/office/officeart/2005/8/layout/radial5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EE18EC39-F2BD-4024-8E3C-D04E23AEEB6A}" type="presOf" srcId="{201775A6-B3FD-41CA-BA6C-66B8C6E64029}" destId="{EC6B4067-EB85-47A9-A23D-33EB34E39379}" srcOrd="0" destOrd="0" presId="urn:microsoft.com/office/officeart/2005/8/layout/radial5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554CCA10-1C06-4680-8447-01C003E34356}" type="presOf" srcId="{6F4A15C7-5666-4AD2-8E5A-5C37574AF35F}" destId="{F419B23B-959C-4510-9436-5F30BD305CCB}" srcOrd="0" destOrd="0" presId="urn:microsoft.com/office/officeart/2005/8/layout/radial5"/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C55C29BD-8D17-4FBA-B24F-25349B8F0328}" type="presOf" srcId="{1FF57B0B-4B0E-44E4-AA12-1905B8A48320}" destId="{22B0D639-B6EA-4F53-9F89-09EFFDFC1277}" srcOrd="0" destOrd="0" presId="urn:microsoft.com/office/officeart/2005/8/layout/radial5"/>
    <dgm:cxn modelId="{4D08EDFF-90D2-499E-9FED-99FF826C54B5}" type="presOf" srcId="{03E9624C-E582-4EDB-8EFC-B3427DB3D57A}" destId="{B9DD55FA-FF11-4DF8-948E-A3E9C20841FC}" srcOrd="0" destOrd="0" presId="urn:microsoft.com/office/officeart/2005/8/layout/radial5"/>
    <dgm:cxn modelId="{A1E63816-4469-48CE-B65C-1639262E9E50}" type="presOf" srcId="{E2A58ECF-92FB-4493-B84C-347730FBF750}" destId="{F98DF76A-D89B-439F-9722-0C9F785466AC}" srcOrd="0" destOrd="0" presId="urn:microsoft.com/office/officeart/2005/8/layout/radial5"/>
    <dgm:cxn modelId="{5EFD72D2-04B4-4A5C-9CE6-D613BBD5A260}" type="presOf" srcId="{6D7D4DC5-A364-4DC8-A3A5-E95C59CE3CAA}" destId="{1D0535EB-04E8-4BCB-A1C4-204EBD0B2D4B}" srcOrd="1" destOrd="0" presId="urn:microsoft.com/office/officeart/2005/8/layout/radial5"/>
    <dgm:cxn modelId="{9897E293-2DF7-41FE-BF52-79D495326ADC}" type="presOf" srcId="{03E9624C-E582-4EDB-8EFC-B3427DB3D57A}" destId="{919E3365-5D75-46F5-8FE9-D073431C1CDA}" srcOrd="1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8992E4B6-8F0F-4C3A-8828-85243C7C6E6E}" type="presOf" srcId="{4CABE03A-7CAA-449D-9588-CCA1D4404A87}" destId="{AB4475F6-C2BC-4BED-AECD-46A5A3C73C3A}" srcOrd="0" destOrd="0" presId="urn:microsoft.com/office/officeart/2005/8/layout/radial5"/>
    <dgm:cxn modelId="{C057397C-CA64-41E0-9ADF-3C72C2015AA2}" type="presOf" srcId="{E2F72A70-E947-46DD-B74C-904ADC75AC6F}" destId="{665B82FD-709E-4D26-9682-B0AB581F93A8}" srcOrd="1" destOrd="0" presId="urn:microsoft.com/office/officeart/2005/8/layout/radial5"/>
    <dgm:cxn modelId="{DBA84BA9-F2AE-402F-ACA8-4DAF0E0F48BE}" type="presOf" srcId="{29053CDA-01EB-4D00-BE6B-8DC4CDAC9160}" destId="{8CE2E27F-6437-43A2-8926-66844EEAD579}" srcOrd="0" destOrd="0" presId="urn:microsoft.com/office/officeart/2005/8/layout/radial5"/>
    <dgm:cxn modelId="{48C9FADE-7577-4FF6-BC85-DDD2865F83DA}" type="presOf" srcId="{5F806472-19A0-4B92-B072-18F6A8FC127C}" destId="{7A654F29-EFCF-470F-89BD-15B368902F51}" srcOrd="0" destOrd="0" presId="urn:microsoft.com/office/officeart/2005/8/layout/radial5"/>
    <dgm:cxn modelId="{74D7B51D-06FE-4C99-9635-397591FC96F7}" type="presOf" srcId="{6D7D4DC5-A364-4DC8-A3A5-E95C59CE3CAA}" destId="{3E91D137-CB00-4156-A845-B74DB734E2F5}" srcOrd="0" destOrd="0" presId="urn:microsoft.com/office/officeart/2005/8/layout/radial5"/>
    <dgm:cxn modelId="{851210C5-08C9-4AD8-A269-820C0E33E6CC}" type="presOf" srcId="{1FF57B0B-4B0E-44E4-AA12-1905B8A48320}" destId="{19487D9D-FA4A-48DC-AAC6-1425EC0CBBA2}" srcOrd="1" destOrd="0" presId="urn:microsoft.com/office/officeart/2005/8/layout/radial5"/>
    <dgm:cxn modelId="{A1E6B591-88AC-4BE7-962D-F4FFC81711A6}" type="presOf" srcId="{5F806472-19A0-4B92-B072-18F6A8FC127C}" destId="{CC5109DB-6F8F-426C-BCBA-01E1A1BBFE3A}" srcOrd="1" destOrd="0" presId="urn:microsoft.com/office/officeart/2005/8/layout/radial5"/>
    <dgm:cxn modelId="{6109BB07-395B-4EF0-A5DF-0032AA5CDD25}" type="presOf" srcId="{E2F72A70-E947-46DD-B74C-904ADC75AC6F}" destId="{88B67ABD-46B7-4A69-80CC-EA8B9F492C49}" srcOrd="0" destOrd="0" presId="urn:microsoft.com/office/officeart/2005/8/layout/radial5"/>
    <dgm:cxn modelId="{419890D2-6FD5-4CE3-9F7A-225DCE7BEDA5}" type="presParOf" srcId="{6CE057ED-92BA-4DB8-97E3-E1DD475B2037}" destId="{8CE2E27F-6437-43A2-8926-66844EEAD579}" srcOrd="0" destOrd="0" presId="urn:microsoft.com/office/officeart/2005/8/layout/radial5"/>
    <dgm:cxn modelId="{4B32CD4D-2A06-4FC4-8C05-4DC4033F2803}" type="presParOf" srcId="{6CE057ED-92BA-4DB8-97E3-E1DD475B2037}" destId="{88B67ABD-46B7-4A69-80CC-EA8B9F492C49}" srcOrd="1" destOrd="0" presId="urn:microsoft.com/office/officeart/2005/8/layout/radial5"/>
    <dgm:cxn modelId="{22C24790-39CF-4074-B0C5-AC3D47C1D449}" type="presParOf" srcId="{88B67ABD-46B7-4A69-80CC-EA8B9F492C49}" destId="{665B82FD-709E-4D26-9682-B0AB581F93A8}" srcOrd="0" destOrd="0" presId="urn:microsoft.com/office/officeart/2005/8/layout/radial5"/>
    <dgm:cxn modelId="{6ADC2D82-FCCF-4623-A1AB-860DB953D2C8}" type="presParOf" srcId="{6CE057ED-92BA-4DB8-97E3-E1DD475B2037}" destId="{AB4475F6-C2BC-4BED-AECD-46A5A3C73C3A}" srcOrd="2" destOrd="0" presId="urn:microsoft.com/office/officeart/2005/8/layout/radial5"/>
    <dgm:cxn modelId="{06FC49E2-148D-4BE4-B517-BBF2C410343B}" type="presParOf" srcId="{6CE057ED-92BA-4DB8-97E3-E1DD475B2037}" destId="{EC6B4067-EB85-47A9-A23D-33EB34E39379}" srcOrd="3" destOrd="0" presId="urn:microsoft.com/office/officeart/2005/8/layout/radial5"/>
    <dgm:cxn modelId="{553BF44E-A295-4041-9EE5-D662482E88B7}" type="presParOf" srcId="{EC6B4067-EB85-47A9-A23D-33EB34E39379}" destId="{32CB3C44-0B87-4898-A77C-74CFA57347A8}" srcOrd="0" destOrd="0" presId="urn:microsoft.com/office/officeart/2005/8/layout/radial5"/>
    <dgm:cxn modelId="{0BA215FD-29D5-463B-9B21-1D18E90BD8D5}" type="presParOf" srcId="{6CE057ED-92BA-4DB8-97E3-E1DD475B2037}" destId="{F419B23B-959C-4510-9436-5F30BD305CCB}" srcOrd="4" destOrd="0" presId="urn:microsoft.com/office/officeart/2005/8/layout/radial5"/>
    <dgm:cxn modelId="{EC0FCF88-71CA-4F55-B593-1091D4750F51}" type="presParOf" srcId="{6CE057ED-92BA-4DB8-97E3-E1DD475B2037}" destId="{B9DD55FA-FF11-4DF8-948E-A3E9C20841FC}" srcOrd="5" destOrd="0" presId="urn:microsoft.com/office/officeart/2005/8/layout/radial5"/>
    <dgm:cxn modelId="{D342F87C-BBB3-46B1-807F-5F6385D139F8}" type="presParOf" srcId="{B9DD55FA-FF11-4DF8-948E-A3E9C20841FC}" destId="{919E3365-5D75-46F5-8FE9-D073431C1CDA}" srcOrd="0" destOrd="0" presId="urn:microsoft.com/office/officeart/2005/8/layout/radial5"/>
    <dgm:cxn modelId="{E0ABE643-A911-4FAE-894C-A48F84700740}" type="presParOf" srcId="{6CE057ED-92BA-4DB8-97E3-E1DD475B2037}" destId="{F98DF76A-D89B-439F-9722-0C9F785466AC}" srcOrd="6" destOrd="0" presId="urn:microsoft.com/office/officeart/2005/8/layout/radial5"/>
    <dgm:cxn modelId="{13EAFCC3-B02F-4CAA-BE48-2A09A0E74FC2}" type="presParOf" srcId="{6CE057ED-92BA-4DB8-97E3-E1DD475B2037}" destId="{3E91D137-CB00-4156-A845-B74DB734E2F5}" srcOrd="7" destOrd="0" presId="urn:microsoft.com/office/officeart/2005/8/layout/radial5"/>
    <dgm:cxn modelId="{96A46330-E144-4B3F-BE02-2086D044EB34}" type="presParOf" srcId="{3E91D137-CB00-4156-A845-B74DB734E2F5}" destId="{1D0535EB-04E8-4BCB-A1C4-204EBD0B2D4B}" srcOrd="0" destOrd="0" presId="urn:microsoft.com/office/officeart/2005/8/layout/radial5"/>
    <dgm:cxn modelId="{D69AB844-4FD8-4A1C-A9EA-C5CB759839CE}" type="presParOf" srcId="{6CE057ED-92BA-4DB8-97E3-E1DD475B2037}" destId="{D28629FE-B3B0-4ADA-8672-824730CFE653}" srcOrd="8" destOrd="0" presId="urn:microsoft.com/office/officeart/2005/8/layout/radial5"/>
    <dgm:cxn modelId="{BC146F44-5EF1-44CC-AB34-39E78589FAC2}" type="presParOf" srcId="{6CE057ED-92BA-4DB8-97E3-E1DD475B2037}" destId="{7A654F29-EFCF-470F-89BD-15B368902F51}" srcOrd="9" destOrd="0" presId="urn:microsoft.com/office/officeart/2005/8/layout/radial5"/>
    <dgm:cxn modelId="{363ADA06-A1A1-4A9D-80C6-671970FEEECA}" type="presParOf" srcId="{7A654F29-EFCF-470F-89BD-15B368902F51}" destId="{CC5109DB-6F8F-426C-BCBA-01E1A1BBFE3A}" srcOrd="0" destOrd="0" presId="urn:microsoft.com/office/officeart/2005/8/layout/radial5"/>
    <dgm:cxn modelId="{AEBCA1EE-43B1-4939-9D48-C85E7FF2FD57}" type="presParOf" srcId="{6CE057ED-92BA-4DB8-97E3-E1DD475B2037}" destId="{95ECF3EF-7FF9-4042-87D9-CE7E4D77E521}" srcOrd="10" destOrd="0" presId="urn:microsoft.com/office/officeart/2005/8/layout/radial5"/>
    <dgm:cxn modelId="{5F99A796-B9E4-41AF-8CAD-E1AE86FCA604}" type="presParOf" srcId="{6CE057ED-92BA-4DB8-97E3-E1DD475B2037}" destId="{22B0D639-B6EA-4F53-9F89-09EFFDFC1277}" srcOrd="11" destOrd="0" presId="urn:microsoft.com/office/officeart/2005/8/layout/radial5"/>
    <dgm:cxn modelId="{5D0C71DC-3BF5-47F5-9491-CFC8D5A4994E}" type="presParOf" srcId="{22B0D639-B6EA-4F53-9F89-09EFFDFC1277}" destId="{19487D9D-FA4A-48DC-AAC6-1425EC0CBBA2}" srcOrd="0" destOrd="0" presId="urn:microsoft.com/office/officeart/2005/8/layout/radial5"/>
    <dgm:cxn modelId="{AFBA38E2-4C25-41CF-9F6E-A6E38825B4AE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9053CDA-01EB-4D00-BE6B-8DC4CDAC9160}">
      <dgm:prSet phldrT="[Text]"/>
      <dgm:spPr/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DCFAD26E-7D9F-438E-88E8-AA2F72CD5722}" type="presOf" srcId="{5F806472-19A0-4B92-B072-18F6A8FC127C}" destId="{7A654F29-EFCF-470F-89BD-15B368902F51}" srcOrd="0" destOrd="0" presId="urn:microsoft.com/office/officeart/2005/8/layout/radial5"/>
    <dgm:cxn modelId="{BA8F7E7B-3248-4DCD-B6B2-7A15CF29D426}" type="presOf" srcId="{1FF57B0B-4B0E-44E4-AA12-1905B8A48320}" destId="{22B0D639-B6EA-4F53-9F89-09EFFDFC1277}" srcOrd="0" destOrd="0" presId="urn:microsoft.com/office/officeart/2005/8/layout/radial5"/>
    <dgm:cxn modelId="{7622EE4B-CDBB-4850-8756-5B7D3913E737}" type="presOf" srcId="{4CABE03A-7CAA-449D-9588-CCA1D4404A87}" destId="{AB4475F6-C2BC-4BED-AECD-46A5A3C73C3A}" srcOrd="0" destOrd="0" presId="urn:microsoft.com/office/officeart/2005/8/layout/radial5"/>
    <dgm:cxn modelId="{741F1D64-6797-462D-9FDF-1CFA825D72B3}" type="presOf" srcId="{E2F72A70-E947-46DD-B74C-904ADC75AC6F}" destId="{665B82FD-709E-4D26-9682-B0AB581F93A8}" srcOrd="1" destOrd="0" presId="urn:microsoft.com/office/officeart/2005/8/layout/radial5"/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DA38158A-1467-4F95-9734-E392F9F1D9D6}" type="presOf" srcId="{6D7D4DC5-A364-4DC8-A3A5-E95C59CE3CAA}" destId="{3E91D137-CB00-4156-A845-B74DB734E2F5}" srcOrd="0" destOrd="0" presId="urn:microsoft.com/office/officeart/2005/8/layout/radial5"/>
    <dgm:cxn modelId="{320C881D-F9E6-4BAC-B20C-609109E576EE}" type="presOf" srcId="{98DA3802-0FEC-40B5-8CB3-E18C66AB3854}" destId="{95ECF3EF-7FF9-4042-87D9-CE7E4D77E521}" srcOrd="0" destOrd="0" presId="urn:microsoft.com/office/officeart/2005/8/layout/radial5"/>
    <dgm:cxn modelId="{8032301C-8CF7-45BD-9BCD-48D43AD304EF}" type="presOf" srcId="{C2656784-C079-48B2-8E19-3C6BCE7FA8E4}" destId="{07441C3E-A393-429D-9BB6-353F5D416D6B}" srcOrd="0" destOrd="0" presId="urn:microsoft.com/office/officeart/2005/8/layout/radial5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17E0CBD8-80F7-4698-9A33-33F495A5B767}" type="presOf" srcId="{CC251019-69F9-482A-985D-CB4B89269499}" destId="{D28629FE-B3B0-4ADA-8672-824730CFE653}" srcOrd="0" destOrd="0" presId="urn:microsoft.com/office/officeart/2005/8/layout/radial5"/>
    <dgm:cxn modelId="{29DB7690-B95D-4A5E-86C4-A72C01FD62E3}" type="presOf" srcId="{6E2BA354-8222-469C-8CAD-B0BE01E70126}" destId="{6CE057ED-92BA-4DB8-97E3-E1DD475B2037}" srcOrd="0" destOrd="0" presId="urn:microsoft.com/office/officeart/2005/8/layout/radial5"/>
    <dgm:cxn modelId="{7463B7B0-F0FD-4B8B-ACCB-1E1381B6CEB4}" type="presOf" srcId="{03E9624C-E582-4EDB-8EFC-B3427DB3D57A}" destId="{919E3365-5D75-46F5-8FE9-D073431C1CDA}" srcOrd="1" destOrd="0" presId="urn:microsoft.com/office/officeart/2005/8/layout/radial5"/>
    <dgm:cxn modelId="{A5B55C50-7022-4B44-B689-517A0CAFF2A9}" type="presOf" srcId="{03E9624C-E582-4EDB-8EFC-B3427DB3D57A}" destId="{B9DD55FA-FF11-4DF8-948E-A3E9C20841FC}" srcOrd="0" destOrd="0" presId="urn:microsoft.com/office/officeart/2005/8/layout/radial5"/>
    <dgm:cxn modelId="{673731EA-9A44-4B1E-AAFB-0982AF34D393}" type="presOf" srcId="{E2A58ECF-92FB-4493-B84C-347730FBF750}" destId="{F98DF76A-D89B-439F-9722-0C9F785466AC}" srcOrd="0" destOrd="0" presId="urn:microsoft.com/office/officeart/2005/8/layout/radial5"/>
    <dgm:cxn modelId="{F980F9CD-E95B-4B88-A22C-BD24178ED21F}" type="presOf" srcId="{201775A6-B3FD-41CA-BA6C-66B8C6E64029}" destId="{32CB3C44-0B87-4898-A77C-74CFA57347A8}" srcOrd="1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ACC108DE-D8B3-4633-BD59-E6756BAB04EB}" type="presOf" srcId="{6D7D4DC5-A364-4DC8-A3A5-E95C59CE3CAA}" destId="{1D0535EB-04E8-4BCB-A1C4-204EBD0B2D4B}" srcOrd="1" destOrd="0" presId="urn:microsoft.com/office/officeart/2005/8/layout/radial5"/>
    <dgm:cxn modelId="{6DF875EB-9317-46A2-B6F9-38B412D7D59D}" type="presOf" srcId="{29053CDA-01EB-4D00-BE6B-8DC4CDAC9160}" destId="{8CE2E27F-6437-43A2-8926-66844EEAD579}" srcOrd="0" destOrd="0" presId="urn:microsoft.com/office/officeart/2005/8/layout/radial5"/>
    <dgm:cxn modelId="{6928930E-1288-42C0-860C-AAD524073E67}" type="presOf" srcId="{201775A6-B3FD-41CA-BA6C-66B8C6E64029}" destId="{EC6B4067-EB85-47A9-A23D-33EB34E39379}" srcOrd="0" destOrd="0" presId="urn:microsoft.com/office/officeart/2005/8/layout/radial5"/>
    <dgm:cxn modelId="{D6A06851-4C45-477A-84C8-5A69D54ACC43}" type="presOf" srcId="{E2F72A70-E947-46DD-B74C-904ADC75AC6F}" destId="{88B67ABD-46B7-4A69-80CC-EA8B9F492C49}" srcOrd="0" destOrd="0" presId="urn:microsoft.com/office/officeart/2005/8/layout/radial5"/>
    <dgm:cxn modelId="{3FD9C968-CCFC-4022-803B-6D068EEA27E1}" type="presOf" srcId="{1FF57B0B-4B0E-44E4-AA12-1905B8A48320}" destId="{19487D9D-FA4A-48DC-AAC6-1425EC0CBBA2}" srcOrd="1" destOrd="0" presId="urn:microsoft.com/office/officeart/2005/8/layout/radial5"/>
    <dgm:cxn modelId="{4DFAD6C8-B5EB-41C0-8A87-7322BFAA9201}" type="presOf" srcId="{6F4A15C7-5666-4AD2-8E5A-5C37574AF35F}" destId="{F419B23B-959C-4510-9436-5F30BD305CCB}" srcOrd="0" destOrd="0" presId="urn:microsoft.com/office/officeart/2005/8/layout/radial5"/>
    <dgm:cxn modelId="{83FA3B72-B165-4815-80D6-31E7A01F895D}" type="presOf" srcId="{5F806472-19A0-4B92-B072-18F6A8FC127C}" destId="{CC5109DB-6F8F-426C-BCBA-01E1A1BBFE3A}" srcOrd="1" destOrd="0" presId="urn:microsoft.com/office/officeart/2005/8/layout/radial5"/>
    <dgm:cxn modelId="{1E8786D3-BE3D-409B-9A54-F0E77DF19088}" type="presParOf" srcId="{6CE057ED-92BA-4DB8-97E3-E1DD475B2037}" destId="{8CE2E27F-6437-43A2-8926-66844EEAD579}" srcOrd="0" destOrd="0" presId="urn:microsoft.com/office/officeart/2005/8/layout/radial5"/>
    <dgm:cxn modelId="{404C3405-15F2-4B6A-82E0-17F24FD96501}" type="presParOf" srcId="{6CE057ED-92BA-4DB8-97E3-E1DD475B2037}" destId="{88B67ABD-46B7-4A69-80CC-EA8B9F492C49}" srcOrd="1" destOrd="0" presId="urn:microsoft.com/office/officeart/2005/8/layout/radial5"/>
    <dgm:cxn modelId="{76DA35C6-E47B-4556-AA1C-743624785E64}" type="presParOf" srcId="{88B67ABD-46B7-4A69-80CC-EA8B9F492C49}" destId="{665B82FD-709E-4D26-9682-B0AB581F93A8}" srcOrd="0" destOrd="0" presId="urn:microsoft.com/office/officeart/2005/8/layout/radial5"/>
    <dgm:cxn modelId="{94CDBF7B-636B-417D-822D-D44265EB433B}" type="presParOf" srcId="{6CE057ED-92BA-4DB8-97E3-E1DD475B2037}" destId="{AB4475F6-C2BC-4BED-AECD-46A5A3C73C3A}" srcOrd="2" destOrd="0" presId="urn:microsoft.com/office/officeart/2005/8/layout/radial5"/>
    <dgm:cxn modelId="{78A81EC9-365F-4494-88BD-ED56F390E4C9}" type="presParOf" srcId="{6CE057ED-92BA-4DB8-97E3-E1DD475B2037}" destId="{EC6B4067-EB85-47A9-A23D-33EB34E39379}" srcOrd="3" destOrd="0" presId="urn:microsoft.com/office/officeart/2005/8/layout/radial5"/>
    <dgm:cxn modelId="{DBE64BBC-4E03-4332-A3C1-14AB1C555E18}" type="presParOf" srcId="{EC6B4067-EB85-47A9-A23D-33EB34E39379}" destId="{32CB3C44-0B87-4898-A77C-74CFA57347A8}" srcOrd="0" destOrd="0" presId="urn:microsoft.com/office/officeart/2005/8/layout/radial5"/>
    <dgm:cxn modelId="{A47BFE80-6472-4523-A49E-1298813EFB6F}" type="presParOf" srcId="{6CE057ED-92BA-4DB8-97E3-E1DD475B2037}" destId="{F419B23B-959C-4510-9436-5F30BD305CCB}" srcOrd="4" destOrd="0" presId="urn:microsoft.com/office/officeart/2005/8/layout/radial5"/>
    <dgm:cxn modelId="{43D681F4-0C96-4D1F-ABC9-DA9D20510D49}" type="presParOf" srcId="{6CE057ED-92BA-4DB8-97E3-E1DD475B2037}" destId="{B9DD55FA-FF11-4DF8-948E-A3E9C20841FC}" srcOrd="5" destOrd="0" presId="urn:microsoft.com/office/officeart/2005/8/layout/radial5"/>
    <dgm:cxn modelId="{1009EEBC-38AA-4EDF-A2F7-41905E6F7815}" type="presParOf" srcId="{B9DD55FA-FF11-4DF8-948E-A3E9C20841FC}" destId="{919E3365-5D75-46F5-8FE9-D073431C1CDA}" srcOrd="0" destOrd="0" presId="urn:microsoft.com/office/officeart/2005/8/layout/radial5"/>
    <dgm:cxn modelId="{FC72D5BF-751A-4A75-B2A0-739F67A88343}" type="presParOf" srcId="{6CE057ED-92BA-4DB8-97E3-E1DD475B2037}" destId="{F98DF76A-D89B-439F-9722-0C9F785466AC}" srcOrd="6" destOrd="0" presId="urn:microsoft.com/office/officeart/2005/8/layout/radial5"/>
    <dgm:cxn modelId="{396FC0B7-118E-4F3E-BBA4-109E94AEB9E4}" type="presParOf" srcId="{6CE057ED-92BA-4DB8-97E3-E1DD475B2037}" destId="{3E91D137-CB00-4156-A845-B74DB734E2F5}" srcOrd="7" destOrd="0" presId="urn:microsoft.com/office/officeart/2005/8/layout/radial5"/>
    <dgm:cxn modelId="{4B821CFE-D268-474D-8CB5-30F87301A0FF}" type="presParOf" srcId="{3E91D137-CB00-4156-A845-B74DB734E2F5}" destId="{1D0535EB-04E8-4BCB-A1C4-204EBD0B2D4B}" srcOrd="0" destOrd="0" presId="urn:microsoft.com/office/officeart/2005/8/layout/radial5"/>
    <dgm:cxn modelId="{7CBE75BA-5582-4510-BF97-274FA7C3DC14}" type="presParOf" srcId="{6CE057ED-92BA-4DB8-97E3-E1DD475B2037}" destId="{D28629FE-B3B0-4ADA-8672-824730CFE653}" srcOrd="8" destOrd="0" presId="urn:microsoft.com/office/officeart/2005/8/layout/radial5"/>
    <dgm:cxn modelId="{44336BD0-F7DA-4E17-89DD-B004EC95F6B2}" type="presParOf" srcId="{6CE057ED-92BA-4DB8-97E3-E1DD475B2037}" destId="{7A654F29-EFCF-470F-89BD-15B368902F51}" srcOrd="9" destOrd="0" presId="urn:microsoft.com/office/officeart/2005/8/layout/radial5"/>
    <dgm:cxn modelId="{1E1517FC-1197-44BF-9BA4-C9586C1ABA55}" type="presParOf" srcId="{7A654F29-EFCF-470F-89BD-15B368902F51}" destId="{CC5109DB-6F8F-426C-BCBA-01E1A1BBFE3A}" srcOrd="0" destOrd="0" presId="urn:microsoft.com/office/officeart/2005/8/layout/radial5"/>
    <dgm:cxn modelId="{52EB5E0B-96DE-4BBF-BB01-D4FED336EA3F}" type="presParOf" srcId="{6CE057ED-92BA-4DB8-97E3-E1DD475B2037}" destId="{95ECF3EF-7FF9-4042-87D9-CE7E4D77E521}" srcOrd="10" destOrd="0" presId="urn:microsoft.com/office/officeart/2005/8/layout/radial5"/>
    <dgm:cxn modelId="{F3208DFA-3BB0-44B1-8C39-19DCB0C52829}" type="presParOf" srcId="{6CE057ED-92BA-4DB8-97E3-E1DD475B2037}" destId="{22B0D639-B6EA-4F53-9F89-09EFFDFC1277}" srcOrd="11" destOrd="0" presId="urn:microsoft.com/office/officeart/2005/8/layout/radial5"/>
    <dgm:cxn modelId="{35F836BA-046A-4653-A964-943E6CEB7F14}" type="presParOf" srcId="{22B0D639-B6EA-4F53-9F89-09EFFDFC1277}" destId="{19487D9D-FA4A-48DC-AAC6-1425EC0CBBA2}" srcOrd="0" destOrd="0" presId="urn:microsoft.com/office/officeart/2005/8/layout/radial5"/>
    <dgm:cxn modelId="{B3324D78-A7ED-4CA7-9A90-C7BD5406A62C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E2BA354-8222-469C-8CAD-B0BE01E70126}" type="doc">
      <dgm:prSet loTypeId="urn:microsoft.com/office/officeart/2005/8/layout/radial5" loCatId="cycle" qsTypeId="urn:microsoft.com/office/officeart/2005/8/quickstyle/3d9" qsCatId="3D" csTypeId="urn:microsoft.com/office/officeart/2005/8/colors/accent1_1" csCatId="accent1" phldr="1"/>
      <dgm:spPr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en-US"/>
        </a:p>
      </dgm:t>
    </dgm:pt>
    <dgm:pt modelId="{29053CDA-01EB-4D00-BE6B-8DC4CDAC9160}">
      <dgm:prSet phldrT="[Text]"/>
      <dgm:spPr/>
      <dgm:t>
        <a:bodyPr/>
        <a:lstStyle/>
        <a:p>
          <a:r>
            <a:rPr lang="en-US" dirty="0" smtClean="0"/>
            <a:t>PEST Analysis</a:t>
          </a:r>
          <a:endParaRPr lang="en-US" dirty="0"/>
        </a:p>
      </dgm:t>
    </dgm:pt>
    <dgm:pt modelId="{18B012FD-1A28-4D67-87F0-B7371C2E790E}" type="parTrans" cxnId="{462A6402-63B3-4A3F-9080-F5EFD81D1E0C}">
      <dgm:prSet/>
      <dgm:spPr/>
      <dgm:t>
        <a:bodyPr/>
        <a:lstStyle/>
        <a:p>
          <a:endParaRPr lang="en-US"/>
        </a:p>
      </dgm:t>
    </dgm:pt>
    <dgm:pt modelId="{5EE9DADE-7715-4355-8033-780CD4F713F6}" type="sibTrans" cxnId="{462A6402-63B3-4A3F-9080-F5EFD81D1E0C}">
      <dgm:prSet/>
      <dgm:spPr/>
      <dgm:t>
        <a:bodyPr/>
        <a:lstStyle/>
        <a:p>
          <a:endParaRPr lang="en-US"/>
        </a:p>
      </dgm:t>
    </dgm:pt>
    <dgm:pt modelId="{4CABE03A-7CAA-449D-9588-CCA1D4404A87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E2F72A70-E947-46DD-B74C-904ADC75AC6F}" type="parTrans" cxnId="{73529D78-1CC6-4204-8A5E-02E56B480B8F}">
      <dgm:prSet/>
      <dgm:spPr/>
      <dgm:t>
        <a:bodyPr/>
        <a:lstStyle/>
        <a:p>
          <a:endParaRPr lang="en-US"/>
        </a:p>
      </dgm:t>
    </dgm:pt>
    <dgm:pt modelId="{9A8C3165-37C9-4528-9728-99B82F0E8B12}" type="sibTrans" cxnId="{73529D78-1CC6-4204-8A5E-02E56B480B8F}">
      <dgm:prSet/>
      <dgm:spPr/>
      <dgm:t>
        <a:bodyPr/>
        <a:lstStyle/>
        <a:p>
          <a:endParaRPr lang="en-US"/>
        </a:p>
      </dgm:t>
    </dgm:pt>
    <dgm:pt modelId="{CC251019-69F9-482A-985D-CB4B89269499}">
      <dgm:prSet phldrT="[Text]"/>
      <dgm:spPr/>
      <dgm:t>
        <a:bodyPr/>
        <a:lstStyle/>
        <a:p>
          <a:r>
            <a:rPr lang="en-US" dirty="0" smtClean="0"/>
            <a:t>Legal</a:t>
          </a:r>
          <a:endParaRPr lang="en-US" dirty="0"/>
        </a:p>
      </dgm:t>
    </dgm:pt>
    <dgm:pt modelId="{6D7D4DC5-A364-4DC8-A3A5-E95C59CE3CAA}" type="parTrans" cxnId="{8E92D8E1-7193-47FF-B082-2E3BBD61D2EC}">
      <dgm:prSet/>
      <dgm:spPr/>
      <dgm:t>
        <a:bodyPr/>
        <a:lstStyle/>
        <a:p>
          <a:endParaRPr lang="en-US"/>
        </a:p>
      </dgm:t>
    </dgm:pt>
    <dgm:pt modelId="{5B005DB0-8A1C-452D-BD3D-C31F5F9B67F8}" type="sibTrans" cxnId="{8E92D8E1-7193-47FF-B082-2E3BBD61D2EC}">
      <dgm:prSet/>
      <dgm:spPr/>
      <dgm:t>
        <a:bodyPr/>
        <a:lstStyle/>
        <a:p>
          <a:endParaRPr lang="en-US"/>
        </a:p>
      </dgm:t>
    </dgm:pt>
    <dgm:pt modelId="{98DA3802-0FEC-40B5-8CB3-E18C66AB3854}">
      <dgm:prSet phldrT="[Text]"/>
      <dgm:spPr/>
      <dgm:t>
        <a:bodyPr/>
        <a:lstStyle/>
        <a:p>
          <a:r>
            <a:rPr lang="en-US" dirty="0" smtClean="0"/>
            <a:t>Economic</a:t>
          </a:r>
          <a:endParaRPr lang="en-US" dirty="0"/>
        </a:p>
      </dgm:t>
    </dgm:pt>
    <dgm:pt modelId="{5F806472-19A0-4B92-B072-18F6A8FC127C}" type="parTrans" cxnId="{2FFD28CE-AF93-4E2E-BBBF-E156C5E6D081}">
      <dgm:prSet/>
      <dgm:spPr/>
      <dgm:t>
        <a:bodyPr/>
        <a:lstStyle/>
        <a:p>
          <a:endParaRPr lang="en-US"/>
        </a:p>
      </dgm:t>
    </dgm:pt>
    <dgm:pt modelId="{659BFF86-6C28-4FEF-B0FB-B7CBDAF5E117}" type="sibTrans" cxnId="{2FFD28CE-AF93-4E2E-BBBF-E156C5E6D081}">
      <dgm:prSet/>
      <dgm:spPr/>
      <dgm:t>
        <a:bodyPr/>
        <a:lstStyle/>
        <a:p>
          <a:endParaRPr lang="en-US"/>
        </a:p>
      </dgm:t>
    </dgm:pt>
    <dgm:pt modelId="{C2656784-C079-48B2-8E19-3C6BCE7FA8E4}">
      <dgm:prSet phldrT="[Text]"/>
      <dgm:spPr/>
      <dgm:t>
        <a:bodyPr/>
        <a:lstStyle/>
        <a:p>
          <a:r>
            <a:rPr lang="en-US" dirty="0" smtClean="0"/>
            <a:t>Political</a:t>
          </a:r>
          <a:endParaRPr lang="en-US" dirty="0"/>
        </a:p>
      </dgm:t>
    </dgm:pt>
    <dgm:pt modelId="{1FF57B0B-4B0E-44E4-AA12-1905B8A48320}" type="parTrans" cxnId="{3E457AE0-65DC-4EFC-8C66-503D17828C85}">
      <dgm:prSet/>
      <dgm:spPr/>
      <dgm:t>
        <a:bodyPr/>
        <a:lstStyle/>
        <a:p>
          <a:endParaRPr lang="en-US"/>
        </a:p>
      </dgm:t>
    </dgm:pt>
    <dgm:pt modelId="{E4F3604F-DAAB-4288-AEFC-E8748EC54F0A}" type="sibTrans" cxnId="{3E457AE0-65DC-4EFC-8C66-503D17828C85}">
      <dgm:prSet/>
      <dgm:spPr/>
      <dgm:t>
        <a:bodyPr/>
        <a:lstStyle/>
        <a:p>
          <a:endParaRPr lang="en-US"/>
        </a:p>
      </dgm:t>
    </dgm:pt>
    <dgm:pt modelId="{6F4A15C7-5666-4AD2-8E5A-5C37574AF35F}">
      <dgm:prSet phldrT="[Text]"/>
      <dgm:spPr/>
      <dgm:t>
        <a:bodyPr/>
        <a:lstStyle/>
        <a:p>
          <a:r>
            <a:rPr lang="en-US" dirty="0" smtClean="0"/>
            <a:t>Social</a:t>
          </a:r>
          <a:endParaRPr lang="en-US" dirty="0"/>
        </a:p>
      </dgm:t>
    </dgm:pt>
    <dgm:pt modelId="{201775A6-B3FD-41CA-BA6C-66B8C6E64029}" type="parTrans" cxnId="{AFFC2431-C5F6-4B9C-9572-288A643FC699}">
      <dgm:prSet/>
      <dgm:spPr/>
      <dgm:t>
        <a:bodyPr/>
        <a:lstStyle/>
        <a:p>
          <a:endParaRPr lang="en-US"/>
        </a:p>
      </dgm:t>
    </dgm:pt>
    <dgm:pt modelId="{EA480638-C8F5-469D-9640-E86249967EFA}" type="sibTrans" cxnId="{AFFC2431-C5F6-4B9C-9572-288A643FC699}">
      <dgm:prSet/>
      <dgm:spPr/>
      <dgm:t>
        <a:bodyPr/>
        <a:lstStyle/>
        <a:p>
          <a:endParaRPr lang="en-US"/>
        </a:p>
      </dgm:t>
    </dgm:pt>
    <dgm:pt modelId="{E2A58ECF-92FB-4493-B84C-347730FBF750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03E9624C-E582-4EDB-8EFC-B3427DB3D57A}" type="parTrans" cxnId="{7E00AA0B-5EEE-4256-8CBD-E8822646C881}">
      <dgm:prSet/>
      <dgm:spPr/>
      <dgm:t>
        <a:bodyPr/>
        <a:lstStyle/>
        <a:p>
          <a:endParaRPr lang="en-US"/>
        </a:p>
      </dgm:t>
    </dgm:pt>
    <dgm:pt modelId="{1BEB247E-248D-423C-996B-667691190E21}" type="sibTrans" cxnId="{7E00AA0B-5EEE-4256-8CBD-E8822646C881}">
      <dgm:prSet/>
      <dgm:spPr/>
      <dgm:t>
        <a:bodyPr/>
        <a:lstStyle/>
        <a:p>
          <a:endParaRPr lang="en-US"/>
        </a:p>
      </dgm:t>
    </dgm:pt>
    <dgm:pt modelId="{6CE057ED-92BA-4DB8-97E3-E1DD475B2037}" type="pres">
      <dgm:prSet presAssocID="{6E2BA354-8222-469C-8CAD-B0BE01E70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CE2E27F-6437-43A2-8926-66844EEAD579}" type="pres">
      <dgm:prSet presAssocID="{29053CDA-01EB-4D00-BE6B-8DC4CDAC9160}" presName="centerShape" presStyleLbl="node0" presStyleIdx="0" presStyleCnt="1"/>
      <dgm:spPr/>
    </dgm:pt>
    <dgm:pt modelId="{88B67ABD-46B7-4A69-80CC-EA8B9F492C49}" type="pres">
      <dgm:prSet presAssocID="{E2F72A70-E947-46DD-B74C-904ADC75AC6F}" presName="parTrans" presStyleLbl="sibTrans2D1" presStyleIdx="0" presStyleCnt="6" custFlipVert="1"/>
      <dgm:spPr/>
    </dgm:pt>
    <dgm:pt modelId="{665B82FD-709E-4D26-9682-B0AB581F93A8}" type="pres">
      <dgm:prSet presAssocID="{E2F72A70-E947-46DD-B74C-904ADC75AC6F}" presName="connectorText" presStyleLbl="sibTrans2D1" presStyleIdx="0" presStyleCnt="6"/>
      <dgm:spPr/>
    </dgm:pt>
    <dgm:pt modelId="{AB4475F6-C2BC-4BED-AECD-46A5A3C73C3A}" type="pres">
      <dgm:prSet presAssocID="{4CABE03A-7CAA-449D-9588-CCA1D4404A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6B4067-EB85-47A9-A23D-33EB34E39379}" type="pres">
      <dgm:prSet presAssocID="{201775A6-B3FD-41CA-BA6C-66B8C6E64029}" presName="parTrans" presStyleLbl="sibTrans2D1" presStyleIdx="1" presStyleCnt="6" custAng="10800000"/>
      <dgm:spPr/>
    </dgm:pt>
    <dgm:pt modelId="{32CB3C44-0B87-4898-A77C-74CFA57347A8}" type="pres">
      <dgm:prSet presAssocID="{201775A6-B3FD-41CA-BA6C-66B8C6E64029}" presName="connectorText" presStyleLbl="sibTrans2D1" presStyleIdx="1" presStyleCnt="6"/>
      <dgm:spPr/>
    </dgm:pt>
    <dgm:pt modelId="{F419B23B-959C-4510-9436-5F30BD305CCB}" type="pres">
      <dgm:prSet presAssocID="{6F4A15C7-5666-4AD2-8E5A-5C37574AF35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DD55FA-FF11-4DF8-948E-A3E9C20841FC}" type="pres">
      <dgm:prSet presAssocID="{03E9624C-E582-4EDB-8EFC-B3427DB3D57A}" presName="parTrans" presStyleLbl="sibTrans2D1" presStyleIdx="2" presStyleCnt="6" custAng="10800000"/>
      <dgm:spPr/>
    </dgm:pt>
    <dgm:pt modelId="{919E3365-5D75-46F5-8FE9-D073431C1CDA}" type="pres">
      <dgm:prSet presAssocID="{03E9624C-E582-4EDB-8EFC-B3427DB3D57A}" presName="connectorText" presStyleLbl="sibTrans2D1" presStyleIdx="2" presStyleCnt="6"/>
      <dgm:spPr/>
    </dgm:pt>
    <dgm:pt modelId="{F98DF76A-D89B-439F-9722-0C9F785466AC}" type="pres">
      <dgm:prSet presAssocID="{E2A58ECF-92FB-4493-B84C-347730FBF750}" presName="node" presStyleLbl="node1" presStyleIdx="2" presStyleCnt="6">
        <dgm:presLayoutVars>
          <dgm:bulletEnabled val="1"/>
        </dgm:presLayoutVars>
      </dgm:prSet>
      <dgm:spPr/>
    </dgm:pt>
    <dgm:pt modelId="{3E91D137-CB00-4156-A845-B74DB734E2F5}" type="pres">
      <dgm:prSet presAssocID="{6D7D4DC5-A364-4DC8-A3A5-E95C59CE3CAA}" presName="parTrans" presStyleLbl="sibTrans2D1" presStyleIdx="3" presStyleCnt="6" custAng="10800000" custFlipHor="1"/>
      <dgm:spPr/>
    </dgm:pt>
    <dgm:pt modelId="{1D0535EB-04E8-4BCB-A1C4-204EBD0B2D4B}" type="pres">
      <dgm:prSet presAssocID="{6D7D4DC5-A364-4DC8-A3A5-E95C59CE3CAA}" presName="connectorText" presStyleLbl="sibTrans2D1" presStyleIdx="3" presStyleCnt="6"/>
      <dgm:spPr/>
    </dgm:pt>
    <dgm:pt modelId="{D28629FE-B3B0-4ADA-8672-824730CFE653}" type="pres">
      <dgm:prSet presAssocID="{CC251019-69F9-482A-985D-CB4B89269499}" presName="node" presStyleLbl="node1" presStyleIdx="3" presStyleCnt="6">
        <dgm:presLayoutVars>
          <dgm:bulletEnabled val="1"/>
        </dgm:presLayoutVars>
      </dgm:prSet>
      <dgm:spPr/>
    </dgm:pt>
    <dgm:pt modelId="{7A654F29-EFCF-470F-89BD-15B368902F51}" type="pres">
      <dgm:prSet presAssocID="{5F806472-19A0-4B92-B072-18F6A8FC127C}" presName="parTrans" presStyleLbl="sibTrans2D1" presStyleIdx="4" presStyleCnt="6" custFlipVert="1" custFlipHor="1"/>
      <dgm:spPr/>
    </dgm:pt>
    <dgm:pt modelId="{CC5109DB-6F8F-426C-BCBA-01E1A1BBFE3A}" type="pres">
      <dgm:prSet presAssocID="{5F806472-19A0-4B92-B072-18F6A8FC127C}" presName="connectorText" presStyleLbl="sibTrans2D1" presStyleIdx="4" presStyleCnt="6"/>
      <dgm:spPr/>
    </dgm:pt>
    <dgm:pt modelId="{95ECF3EF-7FF9-4042-87D9-CE7E4D77E521}" type="pres">
      <dgm:prSet presAssocID="{98DA3802-0FEC-40B5-8CB3-E18C66AB3854}" presName="node" presStyleLbl="node1" presStyleIdx="4" presStyleCnt="6">
        <dgm:presLayoutVars>
          <dgm:bulletEnabled val="1"/>
        </dgm:presLayoutVars>
      </dgm:prSet>
      <dgm:spPr/>
    </dgm:pt>
    <dgm:pt modelId="{22B0D639-B6EA-4F53-9F89-09EFFDFC1277}" type="pres">
      <dgm:prSet presAssocID="{1FF57B0B-4B0E-44E4-AA12-1905B8A48320}" presName="parTrans" presStyleLbl="sibTrans2D1" presStyleIdx="5" presStyleCnt="6" custAng="18367046" custFlipHor="1"/>
      <dgm:spPr/>
    </dgm:pt>
    <dgm:pt modelId="{19487D9D-FA4A-48DC-AAC6-1425EC0CBBA2}" type="pres">
      <dgm:prSet presAssocID="{1FF57B0B-4B0E-44E4-AA12-1905B8A48320}" presName="connectorText" presStyleLbl="sibTrans2D1" presStyleIdx="5" presStyleCnt="6"/>
      <dgm:spPr/>
    </dgm:pt>
    <dgm:pt modelId="{07441C3E-A393-429D-9BB6-353F5D416D6B}" type="pres">
      <dgm:prSet presAssocID="{C2656784-C079-48B2-8E19-3C6BCE7FA8E4}" presName="node" presStyleLbl="node1" presStyleIdx="5" presStyleCnt="6">
        <dgm:presLayoutVars>
          <dgm:bulletEnabled val="1"/>
        </dgm:presLayoutVars>
      </dgm:prSet>
      <dgm:spPr/>
    </dgm:pt>
  </dgm:ptLst>
  <dgm:cxnLst>
    <dgm:cxn modelId="{7E00AA0B-5EEE-4256-8CBD-E8822646C881}" srcId="{29053CDA-01EB-4D00-BE6B-8DC4CDAC9160}" destId="{E2A58ECF-92FB-4493-B84C-347730FBF750}" srcOrd="2" destOrd="0" parTransId="{03E9624C-E582-4EDB-8EFC-B3427DB3D57A}" sibTransId="{1BEB247E-248D-423C-996B-667691190E21}"/>
    <dgm:cxn modelId="{A65183BF-7424-4A0D-83B9-99CE9C8F4ACE}" type="presOf" srcId="{201775A6-B3FD-41CA-BA6C-66B8C6E64029}" destId="{EC6B4067-EB85-47A9-A23D-33EB34E39379}" srcOrd="0" destOrd="0" presId="urn:microsoft.com/office/officeart/2005/8/layout/radial5"/>
    <dgm:cxn modelId="{D3751F47-D56E-4611-84F3-EB99399CB968}" type="presOf" srcId="{4CABE03A-7CAA-449D-9588-CCA1D4404A87}" destId="{AB4475F6-C2BC-4BED-AECD-46A5A3C73C3A}" srcOrd="0" destOrd="0" presId="urn:microsoft.com/office/officeart/2005/8/layout/radial5"/>
    <dgm:cxn modelId="{AFFC2431-C5F6-4B9C-9572-288A643FC699}" srcId="{29053CDA-01EB-4D00-BE6B-8DC4CDAC9160}" destId="{6F4A15C7-5666-4AD2-8E5A-5C37574AF35F}" srcOrd="1" destOrd="0" parTransId="{201775A6-B3FD-41CA-BA6C-66B8C6E64029}" sibTransId="{EA480638-C8F5-469D-9640-E86249967EFA}"/>
    <dgm:cxn modelId="{8E92D8E1-7193-47FF-B082-2E3BBD61D2EC}" srcId="{29053CDA-01EB-4D00-BE6B-8DC4CDAC9160}" destId="{CC251019-69F9-482A-985D-CB4B89269499}" srcOrd="3" destOrd="0" parTransId="{6D7D4DC5-A364-4DC8-A3A5-E95C59CE3CAA}" sibTransId="{5B005DB0-8A1C-452D-BD3D-C31F5F9B67F8}"/>
    <dgm:cxn modelId="{73529D78-1CC6-4204-8A5E-02E56B480B8F}" srcId="{29053CDA-01EB-4D00-BE6B-8DC4CDAC9160}" destId="{4CABE03A-7CAA-449D-9588-CCA1D4404A87}" srcOrd="0" destOrd="0" parTransId="{E2F72A70-E947-46DD-B74C-904ADC75AC6F}" sibTransId="{9A8C3165-37C9-4528-9728-99B82F0E8B12}"/>
    <dgm:cxn modelId="{2FFD28CE-AF93-4E2E-BBBF-E156C5E6D081}" srcId="{29053CDA-01EB-4D00-BE6B-8DC4CDAC9160}" destId="{98DA3802-0FEC-40B5-8CB3-E18C66AB3854}" srcOrd="4" destOrd="0" parTransId="{5F806472-19A0-4B92-B072-18F6A8FC127C}" sibTransId="{659BFF86-6C28-4FEF-B0FB-B7CBDAF5E117}"/>
    <dgm:cxn modelId="{25D68F62-1BC3-491E-B27B-3E6CFCFA39B9}" type="presOf" srcId="{5F806472-19A0-4B92-B072-18F6A8FC127C}" destId="{7A654F29-EFCF-470F-89BD-15B368902F51}" srcOrd="0" destOrd="0" presId="urn:microsoft.com/office/officeart/2005/8/layout/radial5"/>
    <dgm:cxn modelId="{6C9E84FA-0971-4525-AC30-D057493E5C6C}" type="presOf" srcId="{29053CDA-01EB-4D00-BE6B-8DC4CDAC9160}" destId="{8CE2E27F-6437-43A2-8926-66844EEAD579}" srcOrd="0" destOrd="0" presId="urn:microsoft.com/office/officeart/2005/8/layout/radial5"/>
    <dgm:cxn modelId="{F0FEE118-F20C-4B25-91F2-CA397459BCAC}" type="presOf" srcId="{E2F72A70-E947-46DD-B74C-904ADC75AC6F}" destId="{88B67ABD-46B7-4A69-80CC-EA8B9F492C49}" srcOrd="0" destOrd="0" presId="urn:microsoft.com/office/officeart/2005/8/layout/radial5"/>
    <dgm:cxn modelId="{FBBFCB18-3C9B-4E28-9F50-4D2C49BBBEBC}" type="presOf" srcId="{CC251019-69F9-482A-985D-CB4B89269499}" destId="{D28629FE-B3B0-4ADA-8672-824730CFE653}" srcOrd="0" destOrd="0" presId="urn:microsoft.com/office/officeart/2005/8/layout/radial5"/>
    <dgm:cxn modelId="{CE3DFF09-7D93-4F28-9665-E0AE2B53836B}" type="presOf" srcId="{6D7D4DC5-A364-4DC8-A3A5-E95C59CE3CAA}" destId="{1D0535EB-04E8-4BCB-A1C4-204EBD0B2D4B}" srcOrd="1" destOrd="0" presId="urn:microsoft.com/office/officeart/2005/8/layout/radial5"/>
    <dgm:cxn modelId="{50F0237C-232F-42B3-8BB2-D7A17D75BF5B}" type="presOf" srcId="{6E2BA354-8222-469C-8CAD-B0BE01E70126}" destId="{6CE057ED-92BA-4DB8-97E3-E1DD475B2037}" srcOrd="0" destOrd="0" presId="urn:microsoft.com/office/officeart/2005/8/layout/radial5"/>
    <dgm:cxn modelId="{4A2198B6-8CE5-4B2E-9E52-13FEBCA6B320}" type="presOf" srcId="{E2F72A70-E947-46DD-B74C-904ADC75AC6F}" destId="{665B82FD-709E-4D26-9682-B0AB581F93A8}" srcOrd="1" destOrd="0" presId="urn:microsoft.com/office/officeart/2005/8/layout/radial5"/>
    <dgm:cxn modelId="{94504400-53B8-447A-8215-436EDBD4D373}" type="presOf" srcId="{201775A6-B3FD-41CA-BA6C-66B8C6E64029}" destId="{32CB3C44-0B87-4898-A77C-74CFA57347A8}" srcOrd="1" destOrd="0" presId="urn:microsoft.com/office/officeart/2005/8/layout/radial5"/>
    <dgm:cxn modelId="{462A6402-63B3-4A3F-9080-F5EFD81D1E0C}" srcId="{6E2BA354-8222-469C-8CAD-B0BE01E70126}" destId="{29053CDA-01EB-4D00-BE6B-8DC4CDAC9160}" srcOrd="0" destOrd="0" parTransId="{18B012FD-1A28-4D67-87F0-B7371C2E790E}" sibTransId="{5EE9DADE-7715-4355-8033-780CD4F713F6}"/>
    <dgm:cxn modelId="{5918A161-B692-455B-88D6-805B2C1CE1AC}" type="presOf" srcId="{5F806472-19A0-4B92-B072-18F6A8FC127C}" destId="{CC5109DB-6F8F-426C-BCBA-01E1A1BBFE3A}" srcOrd="1" destOrd="0" presId="urn:microsoft.com/office/officeart/2005/8/layout/radial5"/>
    <dgm:cxn modelId="{3E457AE0-65DC-4EFC-8C66-503D17828C85}" srcId="{29053CDA-01EB-4D00-BE6B-8DC4CDAC9160}" destId="{C2656784-C079-48B2-8E19-3C6BCE7FA8E4}" srcOrd="5" destOrd="0" parTransId="{1FF57B0B-4B0E-44E4-AA12-1905B8A48320}" sibTransId="{E4F3604F-DAAB-4288-AEFC-E8748EC54F0A}"/>
    <dgm:cxn modelId="{22DE77F1-E432-4ACF-96C9-DCB485D04018}" type="presOf" srcId="{1FF57B0B-4B0E-44E4-AA12-1905B8A48320}" destId="{19487D9D-FA4A-48DC-AAC6-1425EC0CBBA2}" srcOrd="1" destOrd="0" presId="urn:microsoft.com/office/officeart/2005/8/layout/radial5"/>
    <dgm:cxn modelId="{16BEFCD9-2AAE-4A1B-AF2D-57F1F8E0510B}" type="presOf" srcId="{98DA3802-0FEC-40B5-8CB3-E18C66AB3854}" destId="{95ECF3EF-7FF9-4042-87D9-CE7E4D77E521}" srcOrd="0" destOrd="0" presId="urn:microsoft.com/office/officeart/2005/8/layout/radial5"/>
    <dgm:cxn modelId="{180D2741-FAC0-41E0-835F-104C2EF87E8D}" type="presOf" srcId="{E2A58ECF-92FB-4493-B84C-347730FBF750}" destId="{F98DF76A-D89B-439F-9722-0C9F785466AC}" srcOrd="0" destOrd="0" presId="urn:microsoft.com/office/officeart/2005/8/layout/radial5"/>
    <dgm:cxn modelId="{2F0A10E3-07D0-4A22-BD24-D9424BB577DB}" type="presOf" srcId="{03E9624C-E582-4EDB-8EFC-B3427DB3D57A}" destId="{B9DD55FA-FF11-4DF8-948E-A3E9C20841FC}" srcOrd="0" destOrd="0" presId="urn:microsoft.com/office/officeart/2005/8/layout/radial5"/>
    <dgm:cxn modelId="{C4915283-270E-40AC-8B5B-1BED78A78022}" type="presOf" srcId="{03E9624C-E582-4EDB-8EFC-B3427DB3D57A}" destId="{919E3365-5D75-46F5-8FE9-D073431C1CDA}" srcOrd="1" destOrd="0" presId="urn:microsoft.com/office/officeart/2005/8/layout/radial5"/>
    <dgm:cxn modelId="{56014036-6F08-4A1B-87B5-55D1E51960ED}" type="presOf" srcId="{6F4A15C7-5666-4AD2-8E5A-5C37574AF35F}" destId="{F419B23B-959C-4510-9436-5F30BD305CCB}" srcOrd="0" destOrd="0" presId="urn:microsoft.com/office/officeart/2005/8/layout/radial5"/>
    <dgm:cxn modelId="{DD0B1816-235E-4337-8C27-775815E9B314}" type="presOf" srcId="{C2656784-C079-48B2-8E19-3C6BCE7FA8E4}" destId="{07441C3E-A393-429D-9BB6-353F5D416D6B}" srcOrd="0" destOrd="0" presId="urn:microsoft.com/office/officeart/2005/8/layout/radial5"/>
    <dgm:cxn modelId="{8FD28BD8-E6BA-4C43-AA5D-799324C36659}" type="presOf" srcId="{1FF57B0B-4B0E-44E4-AA12-1905B8A48320}" destId="{22B0D639-B6EA-4F53-9F89-09EFFDFC1277}" srcOrd="0" destOrd="0" presId="urn:microsoft.com/office/officeart/2005/8/layout/radial5"/>
    <dgm:cxn modelId="{055AC650-B997-4093-B636-CB08097DC814}" type="presOf" srcId="{6D7D4DC5-A364-4DC8-A3A5-E95C59CE3CAA}" destId="{3E91D137-CB00-4156-A845-B74DB734E2F5}" srcOrd="0" destOrd="0" presId="urn:microsoft.com/office/officeart/2005/8/layout/radial5"/>
    <dgm:cxn modelId="{5AD6A0E4-385D-4EAC-AF07-62FF4205796C}" type="presParOf" srcId="{6CE057ED-92BA-4DB8-97E3-E1DD475B2037}" destId="{8CE2E27F-6437-43A2-8926-66844EEAD579}" srcOrd="0" destOrd="0" presId="urn:microsoft.com/office/officeart/2005/8/layout/radial5"/>
    <dgm:cxn modelId="{E3B47B3F-0697-4904-A5B9-EC504C37BA07}" type="presParOf" srcId="{6CE057ED-92BA-4DB8-97E3-E1DD475B2037}" destId="{88B67ABD-46B7-4A69-80CC-EA8B9F492C49}" srcOrd="1" destOrd="0" presId="urn:microsoft.com/office/officeart/2005/8/layout/radial5"/>
    <dgm:cxn modelId="{80B24629-8693-4A77-83C4-68DDD86F5E10}" type="presParOf" srcId="{88B67ABD-46B7-4A69-80CC-EA8B9F492C49}" destId="{665B82FD-709E-4D26-9682-B0AB581F93A8}" srcOrd="0" destOrd="0" presId="urn:microsoft.com/office/officeart/2005/8/layout/radial5"/>
    <dgm:cxn modelId="{5D6B6D59-47FB-429D-92DB-C977E14E74B3}" type="presParOf" srcId="{6CE057ED-92BA-4DB8-97E3-E1DD475B2037}" destId="{AB4475F6-C2BC-4BED-AECD-46A5A3C73C3A}" srcOrd="2" destOrd="0" presId="urn:microsoft.com/office/officeart/2005/8/layout/radial5"/>
    <dgm:cxn modelId="{C69A862B-D317-412E-91E6-A800D086DE16}" type="presParOf" srcId="{6CE057ED-92BA-4DB8-97E3-E1DD475B2037}" destId="{EC6B4067-EB85-47A9-A23D-33EB34E39379}" srcOrd="3" destOrd="0" presId="urn:microsoft.com/office/officeart/2005/8/layout/radial5"/>
    <dgm:cxn modelId="{5E6EEF58-86F7-4E47-B546-38C1849E45D5}" type="presParOf" srcId="{EC6B4067-EB85-47A9-A23D-33EB34E39379}" destId="{32CB3C44-0B87-4898-A77C-74CFA57347A8}" srcOrd="0" destOrd="0" presId="urn:microsoft.com/office/officeart/2005/8/layout/radial5"/>
    <dgm:cxn modelId="{040C9E06-7A43-4760-8ADE-61D66FB46582}" type="presParOf" srcId="{6CE057ED-92BA-4DB8-97E3-E1DD475B2037}" destId="{F419B23B-959C-4510-9436-5F30BD305CCB}" srcOrd="4" destOrd="0" presId="urn:microsoft.com/office/officeart/2005/8/layout/radial5"/>
    <dgm:cxn modelId="{FB1EE8E7-8481-45FD-A4F2-3A96421E010A}" type="presParOf" srcId="{6CE057ED-92BA-4DB8-97E3-E1DD475B2037}" destId="{B9DD55FA-FF11-4DF8-948E-A3E9C20841FC}" srcOrd="5" destOrd="0" presId="urn:microsoft.com/office/officeart/2005/8/layout/radial5"/>
    <dgm:cxn modelId="{30F5F640-12DE-4CEB-A28D-E5B5BA4C2B62}" type="presParOf" srcId="{B9DD55FA-FF11-4DF8-948E-A3E9C20841FC}" destId="{919E3365-5D75-46F5-8FE9-D073431C1CDA}" srcOrd="0" destOrd="0" presId="urn:microsoft.com/office/officeart/2005/8/layout/radial5"/>
    <dgm:cxn modelId="{251613ED-7242-42BA-8F3F-7FECD711EC92}" type="presParOf" srcId="{6CE057ED-92BA-4DB8-97E3-E1DD475B2037}" destId="{F98DF76A-D89B-439F-9722-0C9F785466AC}" srcOrd="6" destOrd="0" presId="urn:microsoft.com/office/officeart/2005/8/layout/radial5"/>
    <dgm:cxn modelId="{CCD194B4-CA31-4B6B-A396-C03EAFC96DFE}" type="presParOf" srcId="{6CE057ED-92BA-4DB8-97E3-E1DD475B2037}" destId="{3E91D137-CB00-4156-A845-B74DB734E2F5}" srcOrd="7" destOrd="0" presId="urn:microsoft.com/office/officeart/2005/8/layout/radial5"/>
    <dgm:cxn modelId="{E25E063E-CFAB-4182-94D0-CE9557EB322B}" type="presParOf" srcId="{3E91D137-CB00-4156-A845-B74DB734E2F5}" destId="{1D0535EB-04E8-4BCB-A1C4-204EBD0B2D4B}" srcOrd="0" destOrd="0" presId="urn:microsoft.com/office/officeart/2005/8/layout/radial5"/>
    <dgm:cxn modelId="{90494B1C-102A-4828-970B-0D08C82F9856}" type="presParOf" srcId="{6CE057ED-92BA-4DB8-97E3-E1DD475B2037}" destId="{D28629FE-B3B0-4ADA-8672-824730CFE653}" srcOrd="8" destOrd="0" presId="urn:microsoft.com/office/officeart/2005/8/layout/radial5"/>
    <dgm:cxn modelId="{03FBE921-8D0B-4BEC-AC56-761038F1D2FC}" type="presParOf" srcId="{6CE057ED-92BA-4DB8-97E3-E1DD475B2037}" destId="{7A654F29-EFCF-470F-89BD-15B368902F51}" srcOrd="9" destOrd="0" presId="urn:microsoft.com/office/officeart/2005/8/layout/radial5"/>
    <dgm:cxn modelId="{E2EFDA7B-1D60-4176-9E41-F178E15B322F}" type="presParOf" srcId="{7A654F29-EFCF-470F-89BD-15B368902F51}" destId="{CC5109DB-6F8F-426C-BCBA-01E1A1BBFE3A}" srcOrd="0" destOrd="0" presId="urn:microsoft.com/office/officeart/2005/8/layout/radial5"/>
    <dgm:cxn modelId="{FABD60DF-6F74-4F98-A0C4-8EE648DC07AA}" type="presParOf" srcId="{6CE057ED-92BA-4DB8-97E3-E1DD475B2037}" destId="{95ECF3EF-7FF9-4042-87D9-CE7E4D77E521}" srcOrd="10" destOrd="0" presId="urn:microsoft.com/office/officeart/2005/8/layout/radial5"/>
    <dgm:cxn modelId="{E6DBF266-470E-4375-A27B-03F2C731F418}" type="presParOf" srcId="{6CE057ED-92BA-4DB8-97E3-E1DD475B2037}" destId="{22B0D639-B6EA-4F53-9F89-09EFFDFC1277}" srcOrd="11" destOrd="0" presId="urn:microsoft.com/office/officeart/2005/8/layout/radial5"/>
    <dgm:cxn modelId="{1CCF099E-C4FE-45CC-A998-B7F57747077F}" type="presParOf" srcId="{22B0D639-B6EA-4F53-9F89-09EFFDFC1277}" destId="{19487D9D-FA4A-48DC-AAC6-1425EC0CBBA2}" srcOrd="0" destOrd="0" presId="urn:microsoft.com/office/officeart/2005/8/layout/radial5"/>
    <dgm:cxn modelId="{E9C1B379-3E2C-46B8-88B8-149F58F2FAED}" type="presParOf" srcId="{6CE057ED-92BA-4DB8-97E3-E1DD475B2037}" destId="{07441C3E-A393-429D-9BB6-353F5D416D6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solidFill>
          <a:srgbClr val="FFC000"/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solidFill>
          <a:srgbClr val="FFC000"/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E2E27F-6437-43A2-8926-66844EEAD579}">
      <dsp:nvSpPr>
        <dsp:cNvPr id="0" name=""/>
        <dsp:cNvSpPr/>
      </dsp:nvSpPr>
      <dsp:spPr>
        <a:xfrm>
          <a:off x="3520082" y="166826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PEST Analysis</a:t>
          </a:r>
          <a:endParaRPr lang="en-US" sz="1900" kern="1200" dirty="0"/>
        </a:p>
      </dsp:txBody>
      <dsp:txXfrm>
        <a:off x="3694271" y="1842453"/>
        <a:ext cx="841056" cy="841056"/>
      </dsp:txXfrm>
    </dsp:sp>
    <dsp:sp modelId="{88B67ABD-46B7-4A69-80CC-EA8B9F492C49}">
      <dsp:nvSpPr>
        <dsp:cNvPr id="0" name=""/>
        <dsp:cNvSpPr/>
      </dsp:nvSpPr>
      <dsp:spPr>
        <a:xfrm rot="5400000" flipV="1">
          <a:off x="3988740" y="1235348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026558" y="1278412"/>
        <a:ext cx="176483" cy="242645"/>
      </dsp:txXfrm>
    </dsp:sp>
    <dsp:sp modelId="{AB4475F6-C2BC-4BED-AECD-46A5A3C73C3A}">
      <dsp:nvSpPr>
        <dsp:cNvPr id="0" name=""/>
        <dsp:cNvSpPr/>
      </dsp:nvSpPr>
      <dsp:spPr>
        <a:xfrm>
          <a:off x="3520082" y="313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Environment</a:t>
          </a:r>
          <a:endParaRPr lang="en-US" sz="1200" kern="1200" dirty="0"/>
        </a:p>
      </dsp:txBody>
      <dsp:txXfrm>
        <a:off x="3694271" y="177323"/>
        <a:ext cx="841056" cy="841056"/>
      </dsp:txXfrm>
    </dsp:sp>
    <dsp:sp modelId="{EC6B4067-EB85-47A9-A23D-33EB34E39379}">
      <dsp:nvSpPr>
        <dsp:cNvPr id="0" name=""/>
        <dsp:cNvSpPr/>
      </dsp:nvSpPr>
      <dsp:spPr>
        <a:xfrm rot="9000000">
          <a:off x="4703583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1710034"/>
        <a:ext cx="176483" cy="242645"/>
      </dsp:txXfrm>
    </dsp:sp>
    <dsp:sp modelId="{F419B23B-959C-4510-9436-5F30BD305CCB}">
      <dsp:nvSpPr>
        <dsp:cNvPr id="0" name=""/>
        <dsp:cNvSpPr/>
      </dsp:nvSpPr>
      <dsp:spPr>
        <a:xfrm>
          <a:off x="496212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Social</a:t>
          </a:r>
          <a:endParaRPr lang="en-US" sz="1200" kern="1200" dirty="0"/>
        </a:p>
      </dsp:txBody>
      <dsp:txXfrm>
        <a:off x="5136316" y="1009888"/>
        <a:ext cx="841056" cy="841056"/>
      </dsp:txXfrm>
    </dsp:sp>
    <dsp:sp modelId="{B9DD55FA-FF11-4DF8-948E-A3E9C20841FC}">
      <dsp:nvSpPr>
        <dsp:cNvPr id="0" name=""/>
        <dsp:cNvSpPr/>
      </dsp:nvSpPr>
      <dsp:spPr>
        <a:xfrm rot="12600000">
          <a:off x="4703583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774151" y="2573282"/>
        <a:ext cx="176483" cy="242645"/>
      </dsp:txXfrm>
    </dsp:sp>
    <dsp:sp modelId="{F98DF76A-D89B-439F-9722-0C9F785466AC}">
      <dsp:nvSpPr>
        <dsp:cNvPr id="0" name=""/>
        <dsp:cNvSpPr/>
      </dsp:nvSpPr>
      <dsp:spPr>
        <a:xfrm>
          <a:off x="496212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Technology</a:t>
          </a:r>
          <a:endParaRPr lang="en-US" sz="1200" kern="1200" dirty="0"/>
        </a:p>
      </dsp:txBody>
      <dsp:txXfrm>
        <a:off x="5136316" y="2675018"/>
        <a:ext cx="841056" cy="841056"/>
      </dsp:txXfrm>
    </dsp:sp>
    <dsp:sp modelId="{3E91D137-CB00-4156-A845-B74DB734E2F5}">
      <dsp:nvSpPr>
        <dsp:cNvPr id="0" name=""/>
        <dsp:cNvSpPr/>
      </dsp:nvSpPr>
      <dsp:spPr>
        <a:xfrm rot="5400000" flipH="1">
          <a:off x="3988740" y="2886207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26558" y="3004906"/>
        <a:ext cx="176483" cy="242645"/>
      </dsp:txXfrm>
    </dsp:sp>
    <dsp:sp modelId="{D28629FE-B3B0-4ADA-8672-824730CFE653}">
      <dsp:nvSpPr>
        <dsp:cNvPr id="0" name=""/>
        <dsp:cNvSpPr/>
      </dsp:nvSpPr>
      <dsp:spPr>
        <a:xfrm>
          <a:off x="3520082" y="3333394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Legal</a:t>
          </a:r>
          <a:endParaRPr lang="en-US" sz="1200" kern="1200" dirty="0"/>
        </a:p>
      </dsp:txBody>
      <dsp:txXfrm>
        <a:off x="3694271" y="3507583"/>
        <a:ext cx="841056" cy="841056"/>
      </dsp:txXfrm>
    </dsp:sp>
    <dsp:sp modelId="{7A654F29-EFCF-470F-89BD-15B368902F51}">
      <dsp:nvSpPr>
        <dsp:cNvPr id="0" name=""/>
        <dsp:cNvSpPr/>
      </dsp:nvSpPr>
      <dsp:spPr>
        <a:xfrm rot="9000000" flipH="1" flipV="1">
          <a:off x="3273897" y="247349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8964" y="2573282"/>
        <a:ext cx="176483" cy="242645"/>
      </dsp:txXfrm>
    </dsp:sp>
    <dsp:sp modelId="{95ECF3EF-7FF9-4042-87D9-CE7E4D77E521}">
      <dsp:nvSpPr>
        <dsp:cNvPr id="0" name=""/>
        <dsp:cNvSpPr/>
      </dsp:nvSpPr>
      <dsp:spPr>
        <a:xfrm>
          <a:off x="2078037" y="250082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Economic</a:t>
          </a:r>
          <a:endParaRPr lang="en-US" sz="1200" kern="1200" dirty="0"/>
        </a:p>
      </dsp:txBody>
      <dsp:txXfrm>
        <a:off x="2252226" y="2675018"/>
        <a:ext cx="841056" cy="841056"/>
      </dsp:txXfrm>
    </dsp:sp>
    <dsp:sp modelId="{22B0D639-B6EA-4F53-9F89-09EFFDFC1277}">
      <dsp:nvSpPr>
        <dsp:cNvPr id="0" name=""/>
        <dsp:cNvSpPr/>
      </dsp:nvSpPr>
      <dsp:spPr>
        <a:xfrm rot="12232954" flipH="1">
          <a:off x="3273897" y="1648062"/>
          <a:ext cx="252118" cy="4044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3277135" y="1713632"/>
        <a:ext cx="176483" cy="242645"/>
      </dsp:txXfrm>
    </dsp:sp>
    <dsp:sp modelId="{07441C3E-A393-429D-9BB6-353F5D416D6B}">
      <dsp:nvSpPr>
        <dsp:cNvPr id="0" name=""/>
        <dsp:cNvSpPr/>
      </dsp:nvSpPr>
      <dsp:spPr>
        <a:xfrm>
          <a:off x="2078037" y="835699"/>
          <a:ext cx="1189434" cy="11894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>
            <a:rot lat="20318024" lon="20119" rev="572794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Political</a:t>
          </a:r>
          <a:endParaRPr lang="en-US" sz="1200" kern="1200" dirty="0"/>
        </a:p>
      </dsp:txBody>
      <dsp:txXfrm>
        <a:off x="2252226" y="1009888"/>
        <a:ext cx="841056" cy="841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9D7A2-2713-4F09-B7D7-EF5DBCDC63C6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21E-6D70-47A1-8E49-83FF7C253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47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Diverging Radial</a:t>
            </a:r>
          </a:p>
          <a:p>
            <a:r>
              <a:rPr lang="en-US" dirty="0" smtClean="0"/>
              <a:t>Use to show relationships to a central idea in a cycle. The first Level 1 line of text corresponds to the central circular shape. Emphasizes the surrounding circles rather than the central idea. Unused text does not appear, but remains available if you switch layouts.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21E-6D70-47A1-8E49-83FF7C2533D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36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Diverging Radial</a:t>
            </a:r>
          </a:p>
          <a:p>
            <a:r>
              <a:rPr lang="en-US" dirty="0" smtClean="0"/>
              <a:t>Use to show relationships to a central idea in a cycle. The first Level 1 line of text corresponds to the central circular shape. Emphasizes the surrounding circles rather than the central idea. Unused text does not appear, but remains available if you switch layouts.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21E-6D70-47A1-8E49-83FF7C2533D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36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Diverging Radial</a:t>
            </a:r>
          </a:p>
          <a:p>
            <a:r>
              <a:rPr lang="en-US" dirty="0" smtClean="0"/>
              <a:t>Use to show relationships to a central idea in a cycle. The first Level 1 line of text corresponds to the central circular shape. Emphasizes the surrounding circles rather than the central idea. Unused text does not appear, but remains available if you switch layouts.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21E-6D70-47A1-8E49-83FF7C2533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36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Diverging Radial</a:t>
            </a:r>
          </a:p>
          <a:p>
            <a:r>
              <a:rPr lang="en-US" dirty="0" smtClean="0"/>
              <a:t>Use to show relationships to a central idea in a cycle. The first Level 1 line of text corresponds to the central circular shape. Emphasizes the surrounding circles rather than the central idea. Unused text does not appear, but remains available if you switch layouts.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21E-6D70-47A1-8E49-83FF7C2533D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36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Diverging Radial</a:t>
            </a:r>
          </a:p>
          <a:p>
            <a:r>
              <a:rPr lang="en-US" dirty="0" smtClean="0"/>
              <a:t>Use to show relationships to a central idea in a cycle. The first Level 1 line of text corresponds to the central circular shape. Emphasizes the surrounding circles rather than the central idea. Unused text does not appear, but remains available if you switch layouts.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21E-6D70-47A1-8E49-83FF7C2533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36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59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7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3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6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3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61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0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27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76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0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79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57BB3-840E-4829-B6D3-8BCED1C70E8A}" type="datetimeFigureOut">
              <a:rPr lang="en-US" smtClean="0"/>
              <a:t>8/21/2012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PEST Analysis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952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66132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1709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558219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367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80259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8817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4034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422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61130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40054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PEST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061010"/>
              </p:ext>
            </p:extLst>
          </p:nvPr>
        </p:nvGraphicFramePr>
        <p:xfrm>
          <a:off x="609600" y="1752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8791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Download More Templates from</a:t>
            </a:r>
            <a:endParaRPr lang="en-US" dirty="0"/>
          </a:p>
        </p:txBody>
      </p:sp>
      <p:sp>
        <p:nvSpPr>
          <p:cNvPr id="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7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334</Words>
  <Application>Microsoft Office PowerPoint</Application>
  <PresentationFormat>On-screen Show (4:3)</PresentationFormat>
  <Paragraphs>67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PEST Analysis</vt:lpstr>
      <vt:lpstr>PEST Analysis</vt:lpstr>
      <vt:lpstr>PEST Analysis</vt:lpstr>
      <vt:lpstr>PEST Analysis</vt:lpstr>
      <vt:lpstr>PEST Analysis</vt:lpstr>
      <vt:lpstr>PEST Analysis</vt:lpstr>
      <vt:lpstr>3D PEST Analysis</vt:lpstr>
      <vt:lpstr>Download More Templates from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Goals</dc:title>
  <dc:creator>Julian</dc:creator>
  <cp:lastModifiedBy>Julian</cp:lastModifiedBy>
  <cp:revision>12</cp:revision>
  <dcterms:created xsi:type="dcterms:W3CDTF">2012-08-20T11:46:11Z</dcterms:created>
  <dcterms:modified xsi:type="dcterms:W3CDTF">2012-08-21T14:29:37Z</dcterms:modified>
</cp:coreProperties>
</file>