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78" name="Graphic 3">
            <a:extLst>
              <a:ext uri="{FF2B5EF4-FFF2-40B4-BE49-F238E27FC236}">
                <a16:creationId xmlns:a16="http://schemas.microsoft.com/office/drawing/2014/main" id="{76D3CF0F-FB80-4C9C-8EB4-C8AD9939CA34}"/>
              </a:ext>
            </a:extLst>
          </p:cNvPr>
          <p:cNvSpPr/>
          <p:nvPr/>
        </p:nvSpPr>
        <p:spPr>
          <a:xfrm>
            <a:off x="3721136" y="1738188"/>
            <a:ext cx="1939509" cy="1939509"/>
          </a:xfrm>
          <a:custGeom>
            <a:avLst/>
            <a:gdLst>
              <a:gd name="connsiteX0" fmla="*/ 2278380 w 4629150"/>
              <a:gd name="connsiteY0" fmla="*/ 4629150 h 4629150"/>
              <a:gd name="connsiteX1" fmla="*/ 0 w 4629150"/>
              <a:gd name="connsiteY1" fmla="*/ 4629150 h 4629150"/>
              <a:gd name="connsiteX2" fmla="*/ 0 w 4629150"/>
              <a:gd name="connsiteY2" fmla="*/ 2349818 h 4629150"/>
              <a:gd name="connsiteX3" fmla="*/ 2349818 w 4629150"/>
              <a:gd name="connsiteY3" fmla="*/ 0 h 4629150"/>
              <a:gd name="connsiteX4" fmla="*/ 4629150 w 4629150"/>
              <a:gd name="connsiteY4" fmla="*/ 0 h 4629150"/>
              <a:gd name="connsiteX5" fmla="*/ 4629150 w 4629150"/>
              <a:gd name="connsiteY5" fmla="*/ 2278380 h 4629150"/>
              <a:gd name="connsiteX6" fmla="*/ 2278380 w 4629150"/>
              <a:gd name="connsiteY6" fmla="*/ 4629150 h 46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29150" h="4629150">
                <a:moveTo>
                  <a:pt x="2278380" y="4629150"/>
                </a:moveTo>
                <a:lnTo>
                  <a:pt x="0" y="4629150"/>
                </a:lnTo>
                <a:lnTo>
                  <a:pt x="0" y="2349818"/>
                </a:lnTo>
                <a:cubicBezTo>
                  <a:pt x="0" y="1052513"/>
                  <a:pt x="1052513" y="0"/>
                  <a:pt x="2349818" y="0"/>
                </a:cubicBezTo>
                <a:lnTo>
                  <a:pt x="4629150" y="0"/>
                </a:lnTo>
                <a:lnTo>
                  <a:pt x="4629150" y="2278380"/>
                </a:lnTo>
                <a:cubicBezTo>
                  <a:pt x="4629150" y="3576638"/>
                  <a:pt x="3576638" y="4629150"/>
                  <a:pt x="2278380" y="462915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79" name="Graphic 3">
            <a:extLst>
              <a:ext uri="{FF2B5EF4-FFF2-40B4-BE49-F238E27FC236}">
                <a16:creationId xmlns:a16="http://schemas.microsoft.com/office/drawing/2014/main" id="{1581BBEE-7712-4FA2-8FE3-5642F46673BC}"/>
              </a:ext>
            </a:extLst>
          </p:cNvPr>
          <p:cNvSpPr/>
          <p:nvPr/>
        </p:nvSpPr>
        <p:spPr>
          <a:xfrm>
            <a:off x="786074" y="3401087"/>
            <a:ext cx="2791140" cy="2791140"/>
          </a:xfrm>
          <a:custGeom>
            <a:avLst/>
            <a:gdLst>
              <a:gd name="connsiteX0" fmla="*/ 2278380 w 4629150"/>
              <a:gd name="connsiteY0" fmla="*/ 4629150 h 4629150"/>
              <a:gd name="connsiteX1" fmla="*/ 0 w 4629150"/>
              <a:gd name="connsiteY1" fmla="*/ 4629150 h 4629150"/>
              <a:gd name="connsiteX2" fmla="*/ 0 w 4629150"/>
              <a:gd name="connsiteY2" fmla="*/ 2349818 h 4629150"/>
              <a:gd name="connsiteX3" fmla="*/ 2349818 w 4629150"/>
              <a:gd name="connsiteY3" fmla="*/ 0 h 4629150"/>
              <a:gd name="connsiteX4" fmla="*/ 4629150 w 4629150"/>
              <a:gd name="connsiteY4" fmla="*/ 0 h 4629150"/>
              <a:gd name="connsiteX5" fmla="*/ 4629150 w 4629150"/>
              <a:gd name="connsiteY5" fmla="*/ 2278380 h 4629150"/>
              <a:gd name="connsiteX6" fmla="*/ 2278380 w 4629150"/>
              <a:gd name="connsiteY6" fmla="*/ 4629150 h 46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29150" h="4629150">
                <a:moveTo>
                  <a:pt x="2278380" y="4629150"/>
                </a:moveTo>
                <a:lnTo>
                  <a:pt x="0" y="4629150"/>
                </a:lnTo>
                <a:lnTo>
                  <a:pt x="0" y="2349818"/>
                </a:lnTo>
                <a:cubicBezTo>
                  <a:pt x="0" y="1052513"/>
                  <a:pt x="1052513" y="0"/>
                  <a:pt x="2349818" y="0"/>
                </a:cubicBezTo>
                <a:lnTo>
                  <a:pt x="4629150" y="0"/>
                </a:lnTo>
                <a:lnTo>
                  <a:pt x="4629150" y="2278380"/>
                </a:lnTo>
                <a:cubicBezTo>
                  <a:pt x="4629150" y="3576638"/>
                  <a:pt x="3576638" y="4629150"/>
                  <a:pt x="2278380" y="462915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80" name="Graphic 3">
            <a:extLst>
              <a:ext uri="{FF2B5EF4-FFF2-40B4-BE49-F238E27FC236}">
                <a16:creationId xmlns:a16="http://schemas.microsoft.com/office/drawing/2014/main" id="{AA5632BC-4F51-4546-AFD2-9A36F20B3FA7}"/>
              </a:ext>
            </a:extLst>
          </p:cNvPr>
          <p:cNvSpPr/>
          <p:nvPr/>
        </p:nvSpPr>
        <p:spPr>
          <a:xfrm rot="5400000">
            <a:off x="3721136" y="3826902"/>
            <a:ext cx="1939509" cy="1939509"/>
          </a:xfrm>
          <a:custGeom>
            <a:avLst/>
            <a:gdLst>
              <a:gd name="connsiteX0" fmla="*/ 2278380 w 4629150"/>
              <a:gd name="connsiteY0" fmla="*/ 4629150 h 4629150"/>
              <a:gd name="connsiteX1" fmla="*/ 0 w 4629150"/>
              <a:gd name="connsiteY1" fmla="*/ 4629150 h 4629150"/>
              <a:gd name="connsiteX2" fmla="*/ 0 w 4629150"/>
              <a:gd name="connsiteY2" fmla="*/ 2349818 h 4629150"/>
              <a:gd name="connsiteX3" fmla="*/ 2349818 w 4629150"/>
              <a:gd name="connsiteY3" fmla="*/ 0 h 4629150"/>
              <a:gd name="connsiteX4" fmla="*/ 4629150 w 4629150"/>
              <a:gd name="connsiteY4" fmla="*/ 0 h 4629150"/>
              <a:gd name="connsiteX5" fmla="*/ 4629150 w 4629150"/>
              <a:gd name="connsiteY5" fmla="*/ 2278380 h 4629150"/>
              <a:gd name="connsiteX6" fmla="*/ 2278380 w 4629150"/>
              <a:gd name="connsiteY6" fmla="*/ 4629150 h 46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29150" h="4629150">
                <a:moveTo>
                  <a:pt x="2278380" y="4629150"/>
                </a:moveTo>
                <a:lnTo>
                  <a:pt x="0" y="4629150"/>
                </a:lnTo>
                <a:lnTo>
                  <a:pt x="0" y="2349818"/>
                </a:lnTo>
                <a:cubicBezTo>
                  <a:pt x="0" y="1052513"/>
                  <a:pt x="1052513" y="0"/>
                  <a:pt x="2349818" y="0"/>
                </a:cubicBezTo>
                <a:lnTo>
                  <a:pt x="4629150" y="0"/>
                </a:lnTo>
                <a:lnTo>
                  <a:pt x="4629150" y="2278380"/>
                </a:lnTo>
                <a:cubicBezTo>
                  <a:pt x="4629150" y="3576638"/>
                  <a:pt x="3576638" y="4629150"/>
                  <a:pt x="2278380" y="462915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81" name="Graphic 3">
            <a:extLst>
              <a:ext uri="{FF2B5EF4-FFF2-40B4-BE49-F238E27FC236}">
                <a16:creationId xmlns:a16="http://schemas.microsoft.com/office/drawing/2014/main" id="{681DFF46-E970-498A-A940-17BEB66F1168}"/>
              </a:ext>
            </a:extLst>
          </p:cNvPr>
          <p:cNvSpPr/>
          <p:nvPr/>
        </p:nvSpPr>
        <p:spPr>
          <a:xfrm rot="16200000">
            <a:off x="1969478" y="1594439"/>
            <a:ext cx="1607736" cy="1607736"/>
          </a:xfrm>
          <a:custGeom>
            <a:avLst/>
            <a:gdLst>
              <a:gd name="connsiteX0" fmla="*/ 2278380 w 4629150"/>
              <a:gd name="connsiteY0" fmla="*/ 4629150 h 4629150"/>
              <a:gd name="connsiteX1" fmla="*/ 0 w 4629150"/>
              <a:gd name="connsiteY1" fmla="*/ 4629150 h 4629150"/>
              <a:gd name="connsiteX2" fmla="*/ 0 w 4629150"/>
              <a:gd name="connsiteY2" fmla="*/ 2349818 h 4629150"/>
              <a:gd name="connsiteX3" fmla="*/ 2349818 w 4629150"/>
              <a:gd name="connsiteY3" fmla="*/ 0 h 4629150"/>
              <a:gd name="connsiteX4" fmla="*/ 4629150 w 4629150"/>
              <a:gd name="connsiteY4" fmla="*/ 0 h 4629150"/>
              <a:gd name="connsiteX5" fmla="*/ 4629150 w 4629150"/>
              <a:gd name="connsiteY5" fmla="*/ 2278380 h 4629150"/>
              <a:gd name="connsiteX6" fmla="*/ 2278380 w 4629150"/>
              <a:gd name="connsiteY6" fmla="*/ 4629150 h 46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29150" h="4629150">
                <a:moveTo>
                  <a:pt x="2278380" y="4629150"/>
                </a:moveTo>
                <a:lnTo>
                  <a:pt x="0" y="4629150"/>
                </a:lnTo>
                <a:lnTo>
                  <a:pt x="0" y="2349818"/>
                </a:lnTo>
                <a:cubicBezTo>
                  <a:pt x="0" y="1052513"/>
                  <a:pt x="1052513" y="0"/>
                  <a:pt x="2349818" y="0"/>
                </a:cubicBezTo>
                <a:lnTo>
                  <a:pt x="4629150" y="0"/>
                </a:lnTo>
                <a:lnTo>
                  <a:pt x="4629150" y="2278380"/>
                </a:lnTo>
                <a:cubicBezTo>
                  <a:pt x="4629150" y="3576638"/>
                  <a:pt x="3576638" y="4629150"/>
                  <a:pt x="2278380" y="462915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82" name="그룹 108">
            <a:extLst>
              <a:ext uri="{FF2B5EF4-FFF2-40B4-BE49-F238E27FC236}">
                <a16:creationId xmlns:a16="http://schemas.microsoft.com/office/drawing/2014/main" id="{4F93A0C4-DB22-46A4-9E05-6C5B015E748D}"/>
              </a:ext>
            </a:extLst>
          </p:cNvPr>
          <p:cNvGrpSpPr/>
          <p:nvPr/>
        </p:nvGrpSpPr>
        <p:grpSpPr>
          <a:xfrm>
            <a:off x="3000910" y="3595360"/>
            <a:ext cx="432177" cy="493370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1783" name="타원 109">
              <a:extLst>
                <a:ext uri="{FF2B5EF4-FFF2-40B4-BE49-F238E27FC236}">
                  <a16:creationId xmlns:a16="http://schemas.microsoft.com/office/drawing/2014/main" id="{071C71B0-0B19-4194-B606-94B488536D39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4" name="타원 110">
              <a:extLst>
                <a:ext uri="{FF2B5EF4-FFF2-40B4-BE49-F238E27FC236}">
                  <a16:creationId xmlns:a16="http://schemas.microsoft.com/office/drawing/2014/main" id="{83B09DC3-5C7B-4B76-BCB4-E218C78A6DE5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5" name="자유형: 도형 111">
              <a:extLst>
                <a:ext uri="{FF2B5EF4-FFF2-40B4-BE49-F238E27FC236}">
                  <a16:creationId xmlns:a16="http://schemas.microsoft.com/office/drawing/2014/main" id="{2464C2AD-5801-4916-9AC1-E7557ED3B7FB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6" name="타원 112">
              <a:extLst>
                <a:ext uri="{FF2B5EF4-FFF2-40B4-BE49-F238E27FC236}">
                  <a16:creationId xmlns:a16="http://schemas.microsoft.com/office/drawing/2014/main" id="{C1E13688-7FFA-4383-B698-CF5532000786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7" name="타원 113">
              <a:extLst>
                <a:ext uri="{FF2B5EF4-FFF2-40B4-BE49-F238E27FC236}">
                  <a16:creationId xmlns:a16="http://schemas.microsoft.com/office/drawing/2014/main" id="{D106AAA2-8BE3-4F1C-ADB9-D9AF095B175E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8" name="타원 114">
              <a:extLst>
                <a:ext uri="{FF2B5EF4-FFF2-40B4-BE49-F238E27FC236}">
                  <a16:creationId xmlns:a16="http://schemas.microsoft.com/office/drawing/2014/main" id="{D375EC64-6381-4367-A92E-D9CC0104DA0D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9" name="타원 115">
              <a:extLst>
                <a:ext uri="{FF2B5EF4-FFF2-40B4-BE49-F238E27FC236}">
                  <a16:creationId xmlns:a16="http://schemas.microsoft.com/office/drawing/2014/main" id="{12E6F28C-4EE8-4EFD-8BBD-52C069A5E2AC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90" name="타원 116">
              <a:extLst>
                <a:ext uri="{FF2B5EF4-FFF2-40B4-BE49-F238E27FC236}">
                  <a16:creationId xmlns:a16="http://schemas.microsoft.com/office/drawing/2014/main" id="{846896F3-B090-40E8-ADD5-21006442602F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1" name="타원 117">
              <a:extLst>
                <a:ext uri="{FF2B5EF4-FFF2-40B4-BE49-F238E27FC236}">
                  <a16:creationId xmlns:a16="http://schemas.microsoft.com/office/drawing/2014/main" id="{1F07D45E-9FD1-40FC-9E0A-EDF13EDA5600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2" name="타원 118">
              <a:extLst>
                <a:ext uri="{FF2B5EF4-FFF2-40B4-BE49-F238E27FC236}">
                  <a16:creationId xmlns:a16="http://schemas.microsoft.com/office/drawing/2014/main" id="{13CFEC54-3F83-4E7A-B9AA-545D537C9F4B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3" name="타원 119">
              <a:extLst>
                <a:ext uri="{FF2B5EF4-FFF2-40B4-BE49-F238E27FC236}">
                  <a16:creationId xmlns:a16="http://schemas.microsoft.com/office/drawing/2014/main" id="{89C0A191-A2AA-4770-B3CF-ADAD1B2A13D9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794" name="그룹 69">
            <a:extLst>
              <a:ext uri="{FF2B5EF4-FFF2-40B4-BE49-F238E27FC236}">
                <a16:creationId xmlns:a16="http://schemas.microsoft.com/office/drawing/2014/main" id="{14A5B784-341F-4234-8B91-D5C28EB263AB}"/>
              </a:ext>
            </a:extLst>
          </p:cNvPr>
          <p:cNvGrpSpPr/>
          <p:nvPr/>
        </p:nvGrpSpPr>
        <p:grpSpPr>
          <a:xfrm>
            <a:off x="3046581" y="2571054"/>
            <a:ext cx="372956" cy="425490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1795" name="자유형: 도형 70">
              <a:extLst>
                <a:ext uri="{FF2B5EF4-FFF2-40B4-BE49-F238E27FC236}">
                  <a16:creationId xmlns:a16="http://schemas.microsoft.com/office/drawing/2014/main" id="{E742ACA1-0F19-4336-A174-B59D57B5EF4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6" name="자유형: 도형 71">
              <a:extLst>
                <a:ext uri="{FF2B5EF4-FFF2-40B4-BE49-F238E27FC236}">
                  <a16:creationId xmlns:a16="http://schemas.microsoft.com/office/drawing/2014/main" id="{34163633-4937-4EB3-B619-666BB70FCB1F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797" name="자유형: 도형 72">
              <a:extLst>
                <a:ext uri="{FF2B5EF4-FFF2-40B4-BE49-F238E27FC236}">
                  <a16:creationId xmlns:a16="http://schemas.microsoft.com/office/drawing/2014/main" id="{23B2EFA8-61F3-4673-9C89-36723083D13E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8" name="자유형: 도형 73">
              <a:extLst>
                <a:ext uri="{FF2B5EF4-FFF2-40B4-BE49-F238E27FC236}">
                  <a16:creationId xmlns:a16="http://schemas.microsoft.com/office/drawing/2014/main" id="{8579BB22-2A1C-4068-8969-C089E354D322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799" name="Teardrop 3">
              <a:extLst>
                <a:ext uri="{FF2B5EF4-FFF2-40B4-BE49-F238E27FC236}">
                  <a16:creationId xmlns:a16="http://schemas.microsoft.com/office/drawing/2014/main" id="{AB26FEB1-24D2-424F-AB6D-F6EE3E5CFEFC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1800" name="Freeform: Shape 1799">
            <a:extLst>
              <a:ext uri="{FF2B5EF4-FFF2-40B4-BE49-F238E27FC236}">
                <a16:creationId xmlns:a16="http://schemas.microsoft.com/office/drawing/2014/main" id="{522CA1FF-59CB-46C3-8FAD-61C0E1F43E8C}"/>
              </a:ext>
            </a:extLst>
          </p:cNvPr>
          <p:cNvSpPr/>
          <p:nvPr/>
        </p:nvSpPr>
        <p:spPr>
          <a:xfrm rot="18811090">
            <a:off x="3868993" y="3006261"/>
            <a:ext cx="340025" cy="527373"/>
          </a:xfrm>
          <a:custGeom>
            <a:avLst/>
            <a:gdLst>
              <a:gd name="connsiteX0" fmla="*/ 681670 w 819987"/>
              <a:gd name="connsiteY0" fmla="*/ 4462 h 1271787"/>
              <a:gd name="connsiteX1" fmla="*/ 702015 w 819987"/>
              <a:gd name="connsiteY1" fmla="*/ 59236 h 1271787"/>
              <a:gd name="connsiteX2" fmla="*/ 662891 w 819987"/>
              <a:gd name="connsiteY2" fmla="*/ 189911 h 1271787"/>
              <a:gd name="connsiteX3" fmla="*/ 676975 w 819987"/>
              <a:gd name="connsiteY3" fmla="*/ 236076 h 1271787"/>
              <a:gd name="connsiteX4" fmla="*/ 681670 w 819987"/>
              <a:gd name="connsiteY4" fmla="*/ 291633 h 1271787"/>
              <a:gd name="connsiteX5" fmla="*/ 662891 w 819987"/>
              <a:gd name="connsiteY5" fmla="*/ 304935 h 1271787"/>
              <a:gd name="connsiteX6" fmla="*/ 499353 w 819987"/>
              <a:gd name="connsiteY6" fmla="*/ 481775 h 1271787"/>
              <a:gd name="connsiteX7" fmla="*/ 366331 w 819987"/>
              <a:gd name="connsiteY7" fmla="*/ 777553 h 1271787"/>
              <a:gd name="connsiteX8" fmla="*/ 402325 w 819987"/>
              <a:gd name="connsiteY8" fmla="*/ 752514 h 1271787"/>
              <a:gd name="connsiteX9" fmla="*/ 515002 w 819987"/>
              <a:gd name="connsiteY9" fmla="*/ 545157 h 1271787"/>
              <a:gd name="connsiteX10" fmla="*/ 550996 w 819987"/>
              <a:gd name="connsiteY10" fmla="*/ 433262 h 1271787"/>
              <a:gd name="connsiteX11" fmla="*/ 602640 w 819987"/>
              <a:gd name="connsiteY11" fmla="*/ 412135 h 1271787"/>
              <a:gd name="connsiteX12" fmla="*/ 637851 w 819987"/>
              <a:gd name="connsiteY12" fmla="*/ 404310 h 1271787"/>
              <a:gd name="connsiteX13" fmla="*/ 754441 w 819987"/>
              <a:gd name="connsiteY13" fmla="*/ 340929 h 1271787"/>
              <a:gd name="connsiteX14" fmla="*/ 812345 w 819987"/>
              <a:gd name="connsiteY14" fmla="*/ 338582 h 1271787"/>
              <a:gd name="connsiteX15" fmla="*/ 801390 w 819987"/>
              <a:gd name="connsiteY15" fmla="*/ 399615 h 1271787"/>
              <a:gd name="connsiteX16" fmla="*/ 730184 w 819987"/>
              <a:gd name="connsiteY16" fmla="*/ 492730 h 1271787"/>
              <a:gd name="connsiteX17" fmla="*/ 733314 w 819987"/>
              <a:gd name="connsiteY17" fmla="*/ 541244 h 1271787"/>
              <a:gd name="connsiteX18" fmla="*/ 723924 w 819987"/>
              <a:gd name="connsiteY18" fmla="*/ 600712 h 1271787"/>
              <a:gd name="connsiteX19" fmla="*/ 651936 w 819987"/>
              <a:gd name="connsiteY19" fmla="*/ 619492 h 1271787"/>
              <a:gd name="connsiteX20" fmla="*/ 381198 w 819987"/>
              <a:gd name="connsiteY20" fmla="*/ 809635 h 1271787"/>
              <a:gd name="connsiteX21" fmla="*/ 375327 w 819987"/>
              <a:gd name="connsiteY21" fmla="*/ 819822 h 1271787"/>
              <a:gd name="connsiteX22" fmla="*/ 376929 w 819987"/>
              <a:gd name="connsiteY22" fmla="*/ 820431 h 1271787"/>
              <a:gd name="connsiteX23" fmla="*/ 376910 w 819987"/>
              <a:gd name="connsiteY23" fmla="*/ 821763 h 1271787"/>
              <a:gd name="connsiteX24" fmla="*/ 391778 w 819987"/>
              <a:gd name="connsiteY24" fmla="*/ 835945 h 1271787"/>
              <a:gd name="connsiteX25" fmla="*/ 485675 w 819987"/>
              <a:gd name="connsiteY25" fmla="*/ 899326 h 1271787"/>
              <a:gd name="connsiteX26" fmla="*/ 545926 w 819987"/>
              <a:gd name="connsiteY26" fmla="*/ 1071472 h 1271787"/>
              <a:gd name="connsiteX27" fmla="*/ 374563 w 819987"/>
              <a:gd name="connsiteY27" fmla="*/ 1217013 h 1271787"/>
              <a:gd name="connsiteX28" fmla="*/ 253278 w 819987"/>
              <a:gd name="connsiteY28" fmla="*/ 1219360 h 1271787"/>
              <a:gd name="connsiteX29" fmla="*/ 155468 w 819987"/>
              <a:gd name="connsiteY29" fmla="*/ 1271787 h 1271787"/>
              <a:gd name="connsiteX30" fmla="*/ 18534 w 819987"/>
              <a:gd name="connsiteY30" fmla="*/ 1004960 h 1271787"/>
              <a:gd name="connsiteX31" fmla="*/ 149991 w 819987"/>
              <a:gd name="connsiteY31" fmla="*/ 787431 h 1271787"/>
              <a:gd name="connsiteX32" fmla="*/ 274405 w 819987"/>
              <a:gd name="connsiteY32" fmla="*/ 796039 h 1271787"/>
              <a:gd name="connsiteX33" fmla="*/ 305509 w 819987"/>
              <a:gd name="connsiteY33" fmla="*/ 794473 h 1271787"/>
              <a:gd name="connsiteX34" fmla="*/ 306070 w 819987"/>
              <a:gd name="connsiteY34" fmla="*/ 793492 h 1271787"/>
              <a:gd name="connsiteX35" fmla="*/ 307896 w 819987"/>
              <a:gd name="connsiteY35" fmla="*/ 794186 h 1271787"/>
              <a:gd name="connsiteX36" fmla="*/ 310066 w 819987"/>
              <a:gd name="connsiteY36" fmla="*/ 790391 h 1271787"/>
              <a:gd name="connsiteX37" fmla="*/ 312340 w 819987"/>
              <a:gd name="connsiteY37" fmla="*/ 772076 h 1271787"/>
              <a:gd name="connsiteX38" fmla="*/ 225484 w 819987"/>
              <a:gd name="connsiteY38" fmla="*/ 410570 h 1271787"/>
              <a:gd name="connsiteX39" fmla="*/ 192620 w 819987"/>
              <a:gd name="connsiteY39" fmla="*/ 348754 h 1271787"/>
              <a:gd name="connsiteX40" fmla="*/ 219225 w 819987"/>
              <a:gd name="connsiteY40" fmla="*/ 311977 h 1271787"/>
              <a:gd name="connsiteX41" fmla="*/ 256784 w 819987"/>
              <a:gd name="connsiteY41" fmla="*/ 272854 h 1271787"/>
              <a:gd name="connsiteX42" fmla="*/ 265391 w 819987"/>
              <a:gd name="connsiteY42" fmla="*/ 136702 h 1271787"/>
              <a:gd name="connsiteX43" fmla="*/ 291995 w 819987"/>
              <a:gd name="connsiteY43" fmla="*/ 101490 h 1271787"/>
              <a:gd name="connsiteX44" fmla="*/ 329554 w 819987"/>
              <a:gd name="connsiteY44" fmla="*/ 124964 h 1271787"/>
              <a:gd name="connsiteX45" fmla="*/ 382763 w 819987"/>
              <a:gd name="connsiteY45" fmla="*/ 258769 h 1271787"/>
              <a:gd name="connsiteX46" fmla="*/ 420322 w 819987"/>
              <a:gd name="connsiteY46" fmla="*/ 295545 h 1271787"/>
              <a:gd name="connsiteX47" fmla="*/ 440666 w 819987"/>
              <a:gd name="connsiteY47" fmla="*/ 329974 h 1271787"/>
              <a:gd name="connsiteX48" fmla="*/ 397630 w 819987"/>
              <a:gd name="connsiteY48" fmla="*/ 434044 h 1271787"/>
              <a:gd name="connsiteX49" fmla="*/ 337379 w 819987"/>
              <a:gd name="connsiteY49" fmla="*/ 724345 h 1271787"/>
              <a:gd name="connsiteX50" fmla="*/ 350681 w 819987"/>
              <a:gd name="connsiteY50" fmla="*/ 748602 h 1271787"/>
              <a:gd name="connsiteX51" fmla="*/ 462576 w 819987"/>
              <a:gd name="connsiteY51" fmla="*/ 246249 h 1271787"/>
              <a:gd name="connsiteX52" fmla="*/ 461011 w 819987"/>
              <a:gd name="connsiteY52" fmla="*/ 195388 h 1271787"/>
              <a:gd name="connsiteX53" fmla="*/ 502483 w 819987"/>
              <a:gd name="connsiteY53" fmla="*/ 156263 h 1271787"/>
              <a:gd name="connsiteX54" fmla="*/ 530652 w 819987"/>
              <a:gd name="connsiteY54" fmla="*/ 134354 h 1271787"/>
              <a:gd name="connsiteX55" fmla="*/ 626114 w 819987"/>
              <a:gd name="connsiteY55" fmla="*/ 21677 h 1271787"/>
              <a:gd name="connsiteX56" fmla="*/ 681670 w 819987"/>
              <a:gd name="connsiteY56" fmla="*/ 4462 h 127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19987" h="1271787">
                <a:moveTo>
                  <a:pt x="681670" y="4462"/>
                </a:moveTo>
                <a:cubicBezTo>
                  <a:pt x="702797" y="16200"/>
                  <a:pt x="704363" y="38109"/>
                  <a:pt x="702015" y="59236"/>
                </a:cubicBezTo>
                <a:cubicBezTo>
                  <a:pt x="698103" y="105403"/>
                  <a:pt x="681670" y="147657"/>
                  <a:pt x="662891" y="189911"/>
                </a:cubicBezTo>
                <a:cubicBezTo>
                  <a:pt x="653501" y="211037"/>
                  <a:pt x="651936" y="224340"/>
                  <a:pt x="676975" y="236076"/>
                </a:cubicBezTo>
                <a:cubicBezTo>
                  <a:pt x="705927" y="249379"/>
                  <a:pt x="704363" y="271288"/>
                  <a:pt x="681670" y="291633"/>
                </a:cubicBezTo>
                <a:cubicBezTo>
                  <a:pt x="676193" y="297110"/>
                  <a:pt x="669933" y="302588"/>
                  <a:pt x="662891" y="304935"/>
                </a:cubicBezTo>
                <a:cubicBezTo>
                  <a:pt x="580731" y="338582"/>
                  <a:pt x="537694" y="407440"/>
                  <a:pt x="499353" y="481775"/>
                </a:cubicBezTo>
                <a:cubicBezTo>
                  <a:pt x="450839" y="577238"/>
                  <a:pt x="406237" y="673484"/>
                  <a:pt x="366331" y="777553"/>
                </a:cubicBezTo>
                <a:cubicBezTo>
                  <a:pt x="385893" y="775206"/>
                  <a:pt x="393717" y="761903"/>
                  <a:pt x="402325" y="752514"/>
                </a:cubicBezTo>
                <a:cubicBezTo>
                  <a:pt x="457099" y="693045"/>
                  <a:pt x="493093" y="622622"/>
                  <a:pt x="515002" y="545157"/>
                </a:cubicBezTo>
                <a:cubicBezTo>
                  <a:pt x="525174" y="507598"/>
                  <a:pt x="532999" y="468474"/>
                  <a:pt x="550996" y="433262"/>
                </a:cubicBezTo>
                <a:cubicBezTo>
                  <a:pt x="561168" y="412135"/>
                  <a:pt x="574471" y="393356"/>
                  <a:pt x="602640" y="412135"/>
                </a:cubicBezTo>
                <a:cubicBezTo>
                  <a:pt x="616725" y="421525"/>
                  <a:pt x="626897" y="410570"/>
                  <a:pt x="637851" y="404310"/>
                </a:cubicBezTo>
                <a:cubicBezTo>
                  <a:pt x="675410" y="381618"/>
                  <a:pt x="712969" y="356579"/>
                  <a:pt x="754441" y="340929"/>
                </a:cubicBezTo>
                <a:cubicBezTo>
                  <a:pt x="773221" y="333887"/>
                  <a:pt x="795912" y="319802"/>
                  <a:pt x="812345" y="338582"/>
                </a:cubicBezTo>
                <a:cubicBezTo>
                  <a:pt x="830341" y="358926"/>
                  <a:pt x="812345" y="380836"/>
                  <a:pt x="801390" y="399615"/>
                </a:cubicBezTo>
                <a:cubicBezTo>
                  <a:pt x="781828" y="434045"/>
                  <a:pt x="757571" y="464561"/>
                  <a:pt x="730184" y="492730"/>
                </a:cubicBezTo>
                <a:cubicBezTo>
                  <a:pt x="712188" y="511510"/>
                  <a:pt x="709057" y="524029"/>
                  <a:pt x="733314" y="541244"/>
                </a:cubicBezTo>
                <a:cubicBezTo>
                  <a:pt x="767743" y="566283"/>
                  <a:pt x="763831" y="585846"/>
                  <a:pt x="723924" y="600712"/>
                </a:cubicBezTo>
                <a:cubicBezTo>
                  <a:pt x="700450" y="609320"/>
                  <a:pt x="676193" y="615580"/>
                  <a:pt x="651936" y="619492"/>
                </a:cubicBezTo>
                <a:cubicBezTo>
                  <a:pt x="529087" y="636707"/>
                  <a:pt x="453186" y="720432"/>
                  <a:pt x="381198" y="809635"/>
                </a:cubicBezTo>
                <a:lnTo>
                  <a:pt x="375327" y="819822"/>
                </a:lnTo>
                <a:lnTo>
                  <a:pt x="376929" y="820431"/>
                </a:lnTo>
                <a:lnTo>
                  <a:pt x="376910" y="821763"/>
                </a:lnTo>
                <a:cubicBezTo>
                  <a:pt x="378671" y="827142"/>
                  <a:pt x="383952" y="831642"/>
                  <a:pt x="391778" y="835945"/>
                </a:cubicBezTo>
                <a:cubicBezTo>
                  <a:pt x="424642" y="853942"/>
                  <a:pt x="457506" y="873504"/>
                  <a:pt x="485675" y="899326"/>
                </a:cubicBezTo>
                <a:cubicBezTo>
                  <a:pt x="536536" y="946275"/>
                  <a:pt x="574095" y="999484"/>
                  <a:pt x="545926" y="1071472"/>
                </a:cubicBezTo>
                <a:cubicBezTo>
                  <a:pt x="515409" y="1149720"/>
                  <a:pt x="466112" y="1209971"/>
                  <a:pt x="374563" y="1217013"/>
                </a:cubicBezTo>
                <a:cubicBezTo>
                  <a:pt x="334656" y="1220143"/>
                  <a:pt x="293967" y="1216230"/>
                  <a:pt x="253278" y="1219360"/>
                </a:cubicBezTo>
                <a:cubicBezTo>
                  <a:pt x="215719" y="1222490"/>
                  <a:pt x="172683" y="1220143"/>
                  <a:pt x="155468" y="1271787"/>
                </a:cubicBezTo>
                <a:cubicBezTo>
                  <a:pt x="126516" y="1173194"/>
                  <a:pt x="60788" y="1094946"/>
                  <a:pt x="18534" y="1004960"/>
                </a:cubicBezTo>
                <a:cubicBezTo>
                  <a:pt x="-33110" y="893848"/>
                  <a:pt x="27142" y="796039"/>
                  <a:pt x="149991" y="787431"/>
                </a:cubicBezTo>
                <a:cubicBezTo>
                  <a:pt x="191462" y="784301"/>
                  <a:pt x="233716" y="784301"/>
                  <a:pt x="274405" y="796039"/>
                </a:cubicBezTo>
                <a:cubicBezTo>
                  <a:pt x="289664" y="800342"/>
                  <a:pt x="299445" y="799755"/>
                  <a:pt x="305509" y="794473"/>
                </a:cubicBezTo>
                <a:lnTo>
                  <a:pt x="306070" y="793492"/>
                </a:lnTo>
                <a:lnTo>
                  <a:pt x="307896" y="794186"/>
                </a:lnTo>
                <a:lnTo>
                  <a:pt x="310066" y="790391"/>
                </a:lnTo>
                <a:cubicBezTo>
                  <a:pt x="311459" y="785427"/>
                  <a:pt x="312144" y="779314"/>
                  <a:pt x="312340" y="772076"/>
                </a:cubicBezTo>
                <a:cubicBezTo>
                  <a:pt x="317817" y="642966"/>
                  <a:pt x="303733" y="519334"/>
                  <a:pt x="225484" y="410570"/>
                </a:cubicBezTo>
                <a:cubicBezTo>
                  <a:pt x="212182" y="391791"/>
                  <a:pt x="202010" y="369881"/>
                  <a:pt x="192620" y="348754"/>
                </a:cubicBezTo>
                <a:cubicBezTo>
                  <a:pt x="182448" y="324497"/>
                  <a:pt x="192621" y="308065"/>
                  <a:pt x="219225" y="311977"/>
                </a:cubicBezTo>
                <a:cubicBezTo>
                  <a:pt x="254436" y="317454"/>
                  <a:pt x="258349" y="301023"/>
                  <a:pt x="256784" y="272854"/>
                </a:cubicBezTo>
                <a:cubicBezTo>
                  <a:pt x="255219" y="227470"/>
                  <a:pt x="253654" y="181303"/>
                  <a:pt x="265391" y="136702"/>
                </a:cubicBezTo>
                <a:cubicBezTo>
                  <a:pt x="269304" y="121052"/>
                  <a:pt x="273215" y="104620"/>
                  <a:pt x="291995" y="101490"/>
                </a:cubicBezTo>
                <a:cubicBezTo>
                  <a:pt x="309992" y="98360"/>
                  <a:pt x="320947" y="111663"/>
                  <a:pt x="329554" y="124964"/>
                </a:cubicBezTo>
                <a:cubicBezTo>
                  <a:pt x="356158" y="165653"/>
                  <a:pt x="369461" y="212602"/>
                  <a:pt x="382763" y="258769"/>
                </a:cubicBezTo>
                <a:cubicBezTo>
                  <a:pt x="388241" y="279113"/>
                  <a:pt x="393717" y="294763"/>
                  <a:pt x="420322" y="295545"/>
                </a:cubicBezTo>
                <a:cubicBezTo>
                  <a:pt x="441449" y="296328"/>
                  <a:pt x="443796" y="312759"/>
                  <a:pt x="440666" y="329974"/>
                </a:cubicBezTo>
                <a:cubicBezTo>
                  <a:pt x="434407" y="368316"/>
                  <a:pt x="416410" y="401180"/>
                  <a:pt x="397630" y="434044"/>
                </a:cubicBezTo>
                <a:cubicBezTo>
                  <a:pt x="345987" y="524029"/>
                  <a:pt x="331902" y="622622"/>
                  <a:pt x="337379" y="724345"/>
                </a:cubicBezTo>
                <a:cubicBezTo>
                  <a:pt x="337379" y="730604"/>
                  <a:pt x="336597" y="739212"/>
                  <a:pt x="350681" y="748602"/>
                </a:cubicBezTo>
                <a:cubicBezTo>
                  <a:pt x="412497" y="584281"/>
                  <a:pt x="494658" y="428567"/>
                  <a:pt x="462576" y="246249"/>
                </a:cubicBezTo>
                <a:cubicBezTo>
                  <a:pt x="459446" y="229817"/>
                  <a:pt x="459446" y="212602"/>
                  <a:pt x="461011" y="195388"/>
                </a:cubicBezTo>
                <a:cubicBezTo>
                  <a:pt x="462576" y="170348"/>
                  <a:pt x="456316" y="136702"/>
                  <a:pt x="502483" y="156263"/>
                </a:cubicBezTo>
                <a:cubicBezTo>
                  <a:pt x="518132" y="162523"/>
                  <a:pt x="523609" y="144527"/>
                  <a:pt x="530652" y="134354"/>
                </a:cubicBezTo>
                <a:cubicBezTo>
                  <a:pt x="559603" y="93665"/>
                  <a:pt x="588555" y="53759"/>
                  <a:pt x="626114" y="21677"/>
                </a:cubicBezTo>
                <a:cubicBezTo>
                  <a:pt x="641764" y="8375"/>
                  <a:pt x="658196" y="-8058"/>
                  <a:pt x="681670" y="4462"/>
                </a:cubicBezTo>
                <a:close/>
              </a:path>
            </a:pathLst>
          </a:custGeom>
          <a:solidFill>
            <a:schemeClr val="bg1"/>
          </a:solidFill>
          <a:ln w="62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801" name="그룹 125">
            <a:extLst>
              <a:ext uri="{FF2B5EF4-FFF2-40B4-BE49-F238E27FC236}">
                <a16:creationId xmlns:a16="http://schemas.microsoft.com/office/drawing/2014/main" id="{AA99BEB8-EDFA-432B-B054-BB82EFEC270E}"/>
              </a:ext>
            </a:extLst>
          </p:cNvPr>
          <p:cNvGrpSpPr/>
          <p:nvPr/>
        </p:nvGrpSpPr>
        <p:grpSpPr>
          <a:xfrm>
            <a:off x="3888053" y="3953968"/>
            <a:ext cx="301904" cy="422301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802" name="사각형: 둥근 모서리 132">
              <a:extLst>
                <a:ext uri="{FF2B5EF4-FFF2-40B4-BE49-F238E27FC236}">
                  <a16:creationId xmlns:a16="http://schemas.microsoft.com/office/drawing/2014/main" id="{CBA07AF7-5EEE-40DF-A483-181A76203C20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3" name="막힌 원호 135">
              <a:extLst>
                <a:ext uri="{FF2B5EF4-FFF2-40B4-BE49-F238E27FC236}">
                  <a16:creationId xmlns:a16="http://schemas.microsoft.com/office/drawing/2014/main" id="{D8C91330-3165-4AAC-BB04-A0C7882E36EC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804" name="자유형: 도형 128">
              <a:extLst>
                <a:ext uri="{FF2B5EF4-FFF2-40B4-BE49-F238E27FC236}">
                  <a16:creationId xmlns:a16="http://schemas.microsoft.com/office/drawing/2014/main" id="{EF4BCF68-E73A-4C5E-8D47-90C4D864AD64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05" name="자유형: 도형 129">
              <a:extLst>
                <a:ext uri="{FF2B5EF4-FFF2-40B4-BE49-F238E27FC236}">
                  <a16:creationId xmlns:a16="http://schemas.microsoft.com/office/drawing/2014/main" id="{EC4E0370-054D-4C42-82C2-5EDDB7BC2DD8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806" name="Group 1805">
            <a:extLst>
              <a:ext uri="{FF2B5EF4-FFF2-40B4-BE49-F238E27FC236}">
                <a16:creationId xmlns:a16="http://schemas.microsoft.com/office/drawing/2014/main" id="{462D5C0D-BC5D-439C-B120-9820ED617AE0}"/>
              </a:ext>
            </a:extLst>
          </p:cNvPr>
          <p:cNvGrpSpPr/>
          <p:nvPr/>
        </p:nvGrpSpPr>
        <p:grpSpPr>
          <a:xfrm>
            <a:off x="1305109" y="4065640"/>
            <a:ext cx="1645015" cy="1915332"/>
            <a:chOff x="1364812" y="1766707"/>
            <a:chExt cx="1431860" cy="1915332"/>
          </a:xfrm>
        </p:grpSpPr>
        <p:sp>
          <p:nvSpPr>
            <p:cNvPr id="1807" name="TextBox 1806">
              <a:extLst>
                <a:ext uri="{FF2B5EF4-FFF2-40B4-BE49-F238E27FC236}">
                  <a16:creationId xmlns:a16="http://schemas.microsoft.com/office/drawing/2014/main" id="{EF66C848-463B-4ED6-A435-11ACE06B33F2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1808" name="TextBox 1807">
              <a:extLst>
                <a:ext uri="{FF2B5EF4-FFF2-40B4-BE49-F238E27FC236}">
                  <a16:creationId xmlns:a16="http://schemas.microsoft.com/office/drawing/2014/main" id="{059DC34A-ECC0-495F-8EDF-E803FF624754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09" name="Group 1808">
            <a:extLst>
              <a:ext uri="{FF2B5EF4-FFF2-40B4-BE49-F238E27FC236}">
                <a16:creationId xmlns:a16="http://schemas.microsoft.com/office/drawing/2014/main" id="{2DFC4FF6-FD12-489F-8B01-8AFF578A38FC}"/>
              </a:ext>
            </a:extLst>
          </p:cNvPr>
          <p:cNvGrpSpPr/>
          <p:nvPr/>
        </p:nvGrpSpPr>
        <p:grpSpPr>
          <a:xfrm>
            <a:off x="4075756" y="4373417"/>
            <a:ext cx="1645015" cy="1176669"/>
            <a:chOff x="1364812" y="1766707"/>
            <a:chExt cx="1431860" cy="1176669"/>
          </a:xfrm>
        </p:grpSpPr>
        <p:sp>
          <p:nvSpPr>
            <p:cNvPr id="1810" name="TextBox 1809">
              <a:extLst>
                <a:ext uri="{FF2B5EF4-FFF2-40B4-BE49-F238E27FC236}">
                  <a16:creationId xmlns:a16="http://schemas.microsoft.com/office/drawing/2014/main" id="{E38A050C-E120-4CA9-9EDD-64703DA7E8D2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811" name="TextBox 1810">
              <a:extLst>
                <a:ext uri="{FF2B5EF4-FFF2-40B4-BE49-F238E27FC236}">
                  <a16:creationId xmlns:a16="http://schemas.microsoft.com/office/drawing/2014/main" id="{3D150402-8A0F-415C-AFC3-93542CCEE934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12" name="Group 1811">
            <a:extLst>
              <a:ext uri="{FF2B5EF4-FFF2-40B4-BE49-F238E27FC236}">
                <a16:creationId xmlns:a16="http://schemas.microsoft.com/office/drawing/2014/main" id="{1D75227B-89B4-4524-A8E3-D782405E5288}"/>
              </a:ext>
            </a:extLst>
          </p:cNvPr>
          <p:cNvGrpSpPr/>
          <p:nvPr/>
        </p:nvGrpSpPr>
        <p:grpSpPr>
          <a:xfrm>
            <a:off x="4087928" y="1942814"/>
            <a:ext cx="1645015" cy="1176669"/>
            <a:chOff x="1364812" y="1766707"/>
            <a:chExt cx="1431860" cy="1176669"/>
          </a:xfrm>
        </p:grpSpPr>
        <p:sp>
          <p:nvSpPr>
            <p:cNvPr id="1813" name="TextBox 1812">
              <a:extLst>
                <a:ext uri="{FF2B5EF4-FFF2-40B4-BE49-F238E27FC236}">
                  <a16:creationId xmlns:a16="http://schemas.microsoft.com/office/drawing/2014/main" id="{5AB5EAAA-40CD-4D86-95CC-093D8B89AEA9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814" name="TextBox 1813">
              <a:extLst>
                <a:ext uri="{FF2B5EF4-FFF2-40B4-BE49-F238E27FC236}">
                  <a16:creationId xmlns:a16="http://schemas.microsoft.com/office/drawing/2014/main" id="{9465C824-B27F-4154-8865-AEF9133627B4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15" name="Group 1814">
            <a:extLst>
              <a:ext uri="{FF2B5EF4-FFF2-40B4-BE49-F238E27FC236}">
                <a16:creationId xmlns:a16="http://schemas.microsoft.com/office/drawing/2014/main" id="{09D6D1AE-1257-4ADC-A629-81AF633163C7}"/>
              </a:ext>
            </a:extLst>
          </p:cNvPr>
          <p:cNvGrpSpPr/>
          <p:nvPr/>
        </p:nvGrpSpPr>
        <p:grpSpPr>
          <a:xfrm>
            <a:off x="2004160" y="1842739"/>
            <a:ext cx="1645015" cy="807337"/>
            <a:chOff x="1364812" y="1766707"/>
            <a:chExt cx="1431860" cy="807337"/>
          </a:xfrm>
        </p:grpSpPr>
        <p:sp>
          <p:nvSpPr>
            <p:cNvPr id="1816" name="TextBox 1815">
              <a:extLst>
                <a:ext uri="{FF2B5EF4-FFF2-40B4-BE49-F238E27FC236}">
                  <a16:creationId xmlns:a16="http://schemas.microsoft.com/office/drawing/2014/main" id="{E54E7D30-15B8-4D28-80A8-8D9AA079BC67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PowerPoint.</a:t>
              </a:r>
            </a:p>
          </p:txBody>
        </p:sp>
        <p:sp>
          <p:nvSpPr>
            <p:cNvPr id="1817" name="TextBox 1816">
              <a:extLst>
                <a:ext uri="{FF2B5EF4-FFF2-40B4-BE49-F238E27FC236}">
                  <a16:creationId xmlns:a16="http://schemas.microsoft.com/office/drawing/2014/main" id="{A961EB0D-BF1C-4BF5-9CB6-E75857DFC37B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18" name="Rectangle 1817">
            <a:extLst>
              <a:ext uri="{FF2B5EF4-FFF2-40B4-BE49-F238E27FC236}">
                <a16:creationId xmlns:a16="http://schemas.microsoft.com/office/drawing/2014/main" id="{67865375-1459-4148-B80E-7D0F72AE42AF}"/>
              </a:ext>
            </a:extLst>
          </p:cNvPr>
          <p:cNvSpPr/>
          <p:nvPr/>
        </p:nvSpPr>
        <p:spPr>
          <a:xfrm>
            <a:off x="6469437" y="2305862"/>
            <a:ext cx="50313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chemeClr val="accent2"/>
                </a:solidFill>
              </a:rPr>
              <a:t>THINGS TO CONSIDER </a:t>
            </a:r>
          </a:p>
          <a:p>
            <a:pPr algn="r"/>
            <a:r>
              <a:rPr lang="en-US" sz="2400" dirty="0">
                <a:solidFill>
                  <a:schemeClr val="accent2"/>
                </a:solidFill>
              </a:rPr>
              <a:t>WHEN BUYING ORGANIC FOOD</a:t>
            </a:r>
          </a:p>
        </p:txBody>
      </p:sp>
      <p:sp>
        <p:nvSpPr>
          <p:cNvPr id="1819" name="TextBox 1818">
            <a:extLst>
              <a:ext uri="{FF2B5EF4-FFF2-40B4-BE49-F238E27FC236}">
                <a16:creationId xmlns:a16="http://schemas.microsoft.com/office/drawing/2014/main" id="{1D679080-3719-4EF6-9DED-ADE0AB19D438}"/>
              </a:ext>
            </a:extLst>
          </p:cNvPr>
          <p:cNvSpPr txBox="1"/>
          <p:nvPr/>
        </p:nvSpPr>
        <p:spPr>
          <a:xfrm>
            <a:off x="7940357" y="3797760"/>
            <a:ext cx="310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20" name="TextBox 1819">
            <a:extLst>
              <a:ext uri="{FF2B5EF4-FFF2-40B4-BE49-F238E27FC236}">
                <a16:creationId xmlns:a16="http://schemas.microsoft.com/office/drawing/2014/main" id="{D25BEB44-A910-49F3-9A22-C5934D5DADC0}"/>
              </a:ext>
            </a:extLst>
          </p:cNvPr>
          <p:cNvSpPr txBox="1"/>
          <p:nvPr/>
        </p:nvSpPr>
        <p:spPr>
          <a:xfrm>
            <a:off x="8336479" y="4801076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Presentation</a:t>
            </a:r>
          </a:p>
        </p:txBody>
      </p:sp>
      <p:sp>
        <p:nvSpPr>
          <p:cNvPr id="1821" name="TextBox 1820">
            <a:extLst>
              <a:ext uri="{FF2B5EF4-FFF2-40B4-BE49-F238E27FC236}">
                <a16:creationId xmlns:a16="http://schemas.microsoft.com/office/drawing/2014/main" id="{0EA8565D-3EB0-433B-BD77-2939D52EB0E4}"/>
              </a:ext>
            </a:extLst>
          </p:cNvPr>
          <p:cNvSpPr txBox="1"/>
          <p:nvPr/>
        </p:nvSpPr>
        <p:spPr>
          <a:xfrm>
            <a:off x="8336479" y="5764556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822" name="TextBox 1821">
            <a:extLst>
              <a:ext uri="{FF2B5EF4-FFF2-40B4-BE49-F238E27FC236}">
                <a16:creationId xmlns:a16="http://schemas.microsoft.com/office/drawing/2014/main" id="{C9602DF6-8068-4A31-99CB-725F8662B39D}"/>
              </a:ext>
            </a:extLst>
          </p:cNvPr>
          <p:cNvSpPr txBox="1"/>
          <p:nvPr/>
        </p:nvSpPr>
        <p:spPr>
          <a:xfrm>
            <a:off x="8336479" y="5443396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Simple Portfolio</a:t>
            </a:r>
          </a:p>
        </p:txBody>
      </p:sp>
      <p:sp>
        <p:nvSpPr>
          <p:cNvPr id="1823" name="TextBox 1822">
            <a:extLst>
              <a:ext uri="{FF2B5EF4-FFF2-40B4-BE49-F238E27FC236}">
                <a16:creationId xmlns:a16="http://schemas.microsoft.com/office/drawing/2014/main" id="{14DCFE81-2265-4DBB-80C1-6DCF89F685F9}"/>
              </a:ext>
            </a:extLst>
          </p:cNvPr>
          <p:cNvSpPr txBox="1"/>
          <p:nvPr/>
        </p:nvSpPr>
        <p:spPr>
          <a:xfrm>
            <a:off x="8336479" y="5122236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11253</TotalTime>
  <Words>111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47</cp:revision>
  <dcterms:created xsi:type="dcterms:W3CDTF">2018-02-18T19:39:47Z</dcterms:created>
  <dcterms:modified xsi:type="dcterms:W3CDTF">2019-04-25T04:06:21Z</dcterms:modified>
</cp:coreProperties>
</file>