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2" d="100"/>
          <a:sy n="82" d="100"/>
        </p:scale>
        <p:origin x="-321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4C571E-9CFE-4FF8-9FC9-262C55131B8D}" type="datetimeFigureOut">
              <a:rPr lang="ko-KR" altLang="en-US" smtClean="0"/>
              <a:t>2014-02-12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4F3212-D95F-4555-8DB4-4D6D042A8D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65615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D76EE2-B9E5-4B9E-A9D9-253049209233}" type="datetimeFigureOut">
              <a:rPr lang="ko-KR" altLang="en-US" smtClean="0"/>
              <a:t>2014-02-12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4B40C3-0238-41DF-BCFC-D2B7F69B02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9599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4B40C3-0238-41DF-BCFC-D2B7F69B0261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5389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free-powerpoint-templates-design.com/free-powerpoint-templates-design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2000232" cy="285728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/>
              <a:t>YOUR COMPANY</a:t>
            </a: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0" y="692696"/>
            <a:ext cx="867544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4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</a:t>
            </a:r>
          </a:p>
          <a:p>
            <a:pPr algn="r"/>
            <a:r>
              <a:rPr lang="en-US" altLang="ko-KR" sz="4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TEMPLATES</a:t>
            </a:r>
            <a:endParaRPr lang="en-US" altLang="ko-KR" sz="4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2196153"/>
            <a:ext cx="86754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INSERT THE 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OF </a:t>
            </a:r>
            <a:r>
              <a:rPr kumimoji="0" lang="en-US" altLang="ko-KR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YOUR PRESENTATION </a:t>
            </a:r>
            <a:r>
              <a:rPr kumimoji="0"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</a:p>
        </p:txBody>
      </p:sp>
      <p:sp>
        <p:nvSpPr>
          <p:cNvPr id="11" name="TextBox 10">
            <a:hlinkClick r:id="rId4"/>
          </p:cNvPr>
          <p:cNvSpPr txBox="1"/>
          <p:nvPr/>
        </p:nvSpPr>
        <p:spPr>
          <a:xfrm>
            <a:off x="0" y="645391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2000232" cy="285728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/>
              <a:t>YOUR COMPANY</a:t>
            </a: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214282" y="285728"/>
            <a:ext cx="628492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ENTER YOUR TITTLE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2000232" cy="285728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/>
              <a:t>YOUR COMPANY</a:t>
            </a: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2339752" y="980728"/>
            <a:ext cx="635693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5400" b="1" dirty="0" smtClean="0">
                <a:ln>
                  <a:solidFill>
                    <a:schemeClr val="bg1"/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ea typeface="맑은 고딕" pitchFamily="50" charset="-127"/>
                <a:cs typeface="Arial" pitchFamily="34" charset="0"/>
              </a:rPr>
              <a:t>THANK YOU</a:t>
            </a:r>
          </a:p>
        </p:txBody>
      </p:sp>
      <p:sp>
        <p:nvSpPr>
          <p:cNvPr id="5" name="TextBox 4">
            <a:hlinkClick r:id="rId3"/>
          </p:cNvPr>
          <p:cNvSpPr txBox="1"/>
          <p:nvPr/>
        </p:nvSpPr>
        <p:spPr>
          <a:xfrm>
            <a:off x="0" y="645391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40</Words>
  <Application>Microsoft Office PowerPoint</Application>
  <PresentationFormat>화면 슬라이드 쇼(4:3)</PresentationFormat>
  <Paragraphs>12</Paragraphs>
  <Slides>3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Photography-Camera-PPT-Design</dc:title>
  <dc:creator>ALLPPT.COM</dc:creator>
  <cp:lastModifiedBy>Registered User</cp:lastModifiedBy>
  <cp:revision>8</cp:revision>
  <dcterms:created xsi:type="dcterms:W3CDTF">2012-06-14T12:43:41Z</dcterms:created>
  <dcterms:modified xsi:type="dcterms:W3CDTF">2014-02-12T09:32:42Z</dcterms:modified>
</cp:coreProperties>
</file>