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8073" y="401473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8072" y="303914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648073" y="411510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2014-04-22T14:03:24Z</dcterms:modified>
</cp:coreProperties>
</file>