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10" r:id="rId12"/>
    <p:sldId id="309" r:id="rId13"/>
    <p:sldId id="317" r:id="rId14"/>
    <p:sldId id="312" r:id="rId15"/>
    <p:sldId id="313" r:id="rId16"/>
    <p:sldId id="314" r:id="rId17"/>
    <p:sldId id="315" r:id="rId18"/>
    <p:sldId id="316" r:id="rId19"/>
    <p:sldId id="311" r:id="rId20"/>
    <p:sldId id="325" r:id="rId21"/>
    <p:sldId id="319" r:id="rId22"/>
    <p:sldId id="320" r:id="rId23"/>
    <p:sldId id="321" r:id="rId24"/>
    <p:sldId id="322" r:id="rId25"/>
    <p:sldId id="323" r:id="rId26"/>
    <p:sldId id="324" r:id="rId27"/>
    <p:sldId id="318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82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2-4718-94AC-34E9C51E03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2-4718-94AC-34E9C51E03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82-4718-94AC-34E9C51E0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D62-402F-AFCC-38A98DABA5E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D62-402F-AFCC-38A98DABA5E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0D62-402F-AFCC-38A98DABA5E5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0D62-402F-AFCC-38A98DABA5E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62-402F-AFCC-38A98DABA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40C-4FAA-81B3-D50E6FA15F4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40C-4FAA-81B3-D50E6FA15F4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940C-4FAA-81B3-D50E6FA15F43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0C-4FAA-81B3-D50E6FA15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32FCE64-6F1D-4F57-965F-C2124A1F6CA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48492" y="1874586"/>
            <a:ext cx="11295017" cy="2723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8E8D4DF9-AB27-4BFA-B8F3-B5A4BAE366DC}"/>
              </a:ext>
            </a:extLst>
          </p:cNvPr>
          <p:cNvSpPr/>
          <p:nvPr userDrawn="1"/>
        </p:nvSpPr>
        <p:spPr>
          <a:xfrm>
            <a:off x="5553075" y="319737"/>
            <a:ext cx="6294726" cy="62947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6AAC4FD0-A05F-49DE-B603-5B07343EE3B7}"/>
              </a:ext>
            </a:extLst>
          </p:cNvPr>
          <p:cNvSpPr>
            <a:spLocks noChangeAspect="1"/>
          </p:cNvSpPr>
          <p:nvPr userDrawn="1"/>
        </p:nvSpPr>
        <p:spPr>
          <a:xfrm>
            <a:off x="5408598" y="143934"/>
            <a:ext cx="6583680" cy="6583680"/>
          </a:xfrm>
          <a:prstGeom prst="donut">
            <a:avLst>
              <a:gd name="adj" fmla="val 6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FAEB202-273C-434A-B97E-CEE50752E6F0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8799375" y="1914017"/>
            <a:ext cx="2941201" cy="4085102"/>
          </a:xfrm>
          <a:custGeom>
            <a:avLst/>
            <a:gdLst>
              <a:gd name="connsiteX0" fmla="*/ 2588032 w 3030428"/>
              <a:gd name="connsiteY0" fmla="*/ 0 h 4209032"/>
              <a:gd name="connsiteX1" fmla="*/ 2600644 w 3030428"/>
              <a:gd name="connsiteY1" fmla="*/ 19372 h 4209032"/>
              <a:gd name="connsiteX2" fmla="*/ 2720921 w 3030428"/>
              <a:gd name="connsiteY2" fmla="*/ 2958328 h 4209032"/>
              <a:gd name="connsiteX3" fmla="*/ 1733790 w 3030428"/>
              <a:gd name="connsiteY3" fmla="*/ 4140387 h 4209032"/>
              <a:gd name="connsiteX4" fmla="*/ 1628348 w 3030428"/>
              <a:gd name="connsiteY4" fmla="*/ 4209032 h 4209032"/>
              <a:gd name="connsiteX5" fmla="*/ 0 w 3030428"/>
              <a:gd name="connsiteY5" fmla="*/ 1619391 h 420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0428" h="4209032">
                <a:moveTo>
                  <a:pt x="2588032" y="0"/>
                </a:moveTo>
                <a:lnTo>
                  <a:pt x="2600644" y="19372"/>
                </a:lnTo>
                <a:cubicBezTo>
                  <a:pt x="3107939" y="887445"/>
                  <a:pt x="3189003" y="1983805"/>
                  <a:pt x="2720921" y="2958328"/>
                </a:cubicBezTo>
                <a:cubicBezTo>
                  <a:pt x="2486880" y="3445590"/>
                  <a:pt x="2143248" y="3844731"/>
                  <a:pt x="1733790" y="4140387"/>
                </a:cubicBezTo>
                <a:lnTo>
                  <a:pt x="1628348" y="4209032"/>
                </a:lnTo>
                <a:lnTo>
                  <a:pt x="0" y="16193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8575046F-3041-46AF-B8DE-A05E27BF58B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72200" y="3578791"/>
            <a:ext cx="4088534" cy="2940422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F7C47643-27A7-4608-B12D-9383BD877AD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7158" y="444096"/>
            <a:ext cx="4088536" cy="2940422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1496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4">
            <a:extLst>
              <a:ext uri="{FF2B5EF4-FFF2-40B4-BE49-F238E27FC236}">
                <a16:creationId xmlns:a16="http://schemas.microsoft.com/office/drawing/2014/main" id="{D09A2AF4-17BF-4A25-A87E-E1829C5DE226}"/>
              </a:ext>
            </a:extLst>
          </p:cNvPr>
          <p:cNvGrpSpPr/>
          <p:nvPr userDrawn="1"/>
        </p:nvGrpSpPr>
        <p:grpSpPr>
          <a:xfrm>
            <a:off x="6938803" y="1532913"/>
            <a:ext cx="4395454" cy="345709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9E75E5F-71B5-49C0-9580-68235626864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22526E-A294-4273-B92B-E01D2661DF0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803D58-4984-4852-9C65-D40BB68CD89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DD253A3-4D74-48A8-AAEC-8FD49BB9415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FA20A0-4116-412E-9605-34479A2F773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2C317E-14D0-44AD-BF2E-3987C043A97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431446-6B05-41D3-9365-E8AF0C73C9D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C0D53A-318F-45B5-B98A-1FF9B699594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65F4E1-43A2-4742-A867-7EBB66F7D37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8854" y="1700415"/>
            <a:ext cx="4056875" cy="23705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618A71E-2FD6-4B23-8726-E28CC0114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153022F2-D855-4119-8159-5E792860E34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937746" cy="6858000"/>
          </a:xfrm>
          <a:custGeom>
            <a:avLst/>
            <a:gdLst>
              <a:gd name="connsiteX0" fmla="*/ 4721285 w 6937746"/>
              <a:gd name="connsiteY0" fmla="*/ 4641539 h 6858000"/>
              <a:gd name="connsiteX1" fmla="*/ 6937746 w 6937746"/>
              <a:gd name="connsiteY1" fmla="*/ 6858000 h 6858000"/>
              <a:gd name="connsiteX2" fmla="*/ 2504824 w 6937746"/>
              <a:gd name="connsiteY2" fmla="*/ 6858000 h 6858000"/>
              <a:gd name="connsiteX3" fmla="*/ 2376433 w 6937746"/>
              <a:gd name="connsiteY3" fmla="*/ 2296687 h 6858000"/>
              <a:gd name="connsiteX4" fmla="*/ 4602775 w 6937746"/>
              <a:gd name="connsiteY4" fmla="*/ 4523028 h 6858000"/>
              <a:gd name="connsiteX5" fmla="*/ 2376433 w 6937746"/>
              <a:gd name="connsiteY5" fmla="*/ 6749369 h 6858000"/>
              <a:gd name="connsiteX6" fmla="*/ 150091 w 6937746"/>
              <a:gd name="connsiteY6" fmla="*/ 4523027 h 6858000"/>
              <a:gd name="connsiteX7" fmla="*/ 306688 w 6937746"/>
              <a:gd name="connsiteY7" fmla="*/ 0 h 6858000"/>
              <a:gd name="connsiteX8" fmla="*/ 4436095 w 6937746"/>
              <a:gd name="connsiteY8" fmla="*/ 0 h 6858000"/>
              <a:gd name="connsiteX9" fmla="*/ 2371391 w 6937746"/>
              <a:gd name="connsiteY9" fmla="*/ 2064703 h 6858000"/>
              <a:gd name="connsiteX10" fmla="*/ 0 w 6937746"/>
              <a:gd name="connsiteY10" fmla="*/ 0 h 6858000"/>
              <a:gd name="connsiteX11" fmla="*/ 79746 w 6937746"/>
              <a:gd name="connsiteY11" fmla="*/ 0 h 6858000"/>
              <a:gd name="connsiteX12" fmla="*/ 2257922 w 6937746"/>
              <a:gd name="connsiteY12" fmla="*/ 2178176 h 6858000"/>
              <a:gd name="connsiteX13" fmla="*/ 31580 w 6937746"/>
              <a:gd name="connsiteY13" fmla="*/ 4404516 h 6858000"/>
              <a:gd name="connsiteX14" fmla="*/ 0 w 6937746"/>
              <a:gd name="connsiteY14" fmla="*/ 4372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7746" h="6858000">
                <a:moveTo>
                  <a:pt x="4721285" y="4641539"/>
                </a:moveTo>
                <a:lnTo>
                  <a:pt x="6937746" y="6858000"/>
                </a:lnTo>
                <a:lnTo>
                  <a:pt x="2504824" y="6858000"/>
                </a:lnTo>
                <a:close/>
                <a:moveTo>
                  <a:pt x="2376433" y="2296687"/>
                </a:moveTo>
                <a:lnTo>
                  <a:pt x="4602775" y="4523028"/>
                </a:lnTo>
                <a:lnTo>
                  <a:pt x="2376433" y="6749369"/>
                </a:lnTo>
                <a:lnTo>
                  <a:pt x="150091" y="4523027"/>
                </a:lnTo>
                <a:close/>
                <a:moveTo>
                  <a:pt x="306688" y="0"/>
                </a:moveTo>
                <a:lnTo>
                  <a:pt x="4436095" y="0"/>
                </a:lnTo>
                <a:lnTo>
                  <a:pt x="2371391" y="2064703"/>
                </a:lnTo>
                <a:close/>
                <a:moveTo>
                  <a:pt x="0" y="0"/>
                </a:moveTo>
                <a:lnTo>
                  <a:pt x="79746" y="0"/>
                </a:lnTo>
                <a:lnTo>
                  <a:pt x="2257922" y="2178176"/>
                </a:lnTo>
                <a:lnTo>
                  <a:pt x="31580" y="4404516"/>
                </a:lnTo>
                <a:lnTo>
                  <a:pt x="0" y="43729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5572DA0E-7139-4875-B891-B942C008A2D3}"/>
              </a:ext>
            </a:extLst>
          </p:cNvPr>
          <p:cNvSpPr/>
          <p:nvPr userDrawn="1"/>
        </p:nvSpPr>
        <p:spPr>
          <a:xfrm>
            <a:off x="419100" y="1271995"/>
            <a:ext cx="11353800" cy="4314010"/>
          </a:xfrm>
          <a:prstGeom prst="frame">
            <a:avLst>
              <a:gd name="adj1" fmla="val 7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EAD944-BF55-49B6-8314-4AAD62C015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1662967-CC84-4489-B1A3-F8A94ECCD0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9BD8CEE-60B3-403E-82CE-46A97164E3F8}"/>
              </a:ext>
            </a:extLst>
          </p:cNvPr>
          <p:cNvSpPr/>
          <p:nvPr userDrawn="1"/>
        </p:nvSpPr>
        <p:spPr>
          <a:xfrm rot="5400000">
            <a:off x="-351545" y="354974"/>
            <a:ext cx="2157572" cy="1447626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7073889-D6DF-4C92-948B-7A57C91C6439}"/>
              </a:ext>
            </a:extLst>
          </p:cNvPr>
          <p:cNvSpPr/>
          <p:nvPr userDrawn="1"/>
        </p:nvSpPr>
        <p:spPr>
          <a:xfrm flipH="1">
            <a:off x="10564162" y="5765800"/>
            <a:ext cx="1627837" cy="1092200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840C3EF-D75C-495B-AAAB-53664E147FB9}"/>
              </a:ext>
            </a:extLst>
          </p:cNvPr>
          <p:cNvSpPr/>
          <p:nvPr userDrawn="1"/>
        </p:nvSpPr>
        <p:spPr>
          <a:xfrm rot="5400000">
            <a:off x="-351545" y="354974"/>
            <a:ext cx="2157572" cy="1447626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4F6D272-925E-407D-96CF-EB9C0739DD30}"/>
              </a:ext>
            </a:extLst>
          </p:cNvPr>
          <p:cNvSpPr/>
          <p:nvPr userDrawn="1"/>
        </p:nvSpPr>
        <p:spPr>
          <a:xfrm rot="5400000">
            <a:off x="-353869" y="357298"/>
            <a:ext cx="2171699" cy="1457105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CC2A8B0-31DB-4765-943B-144A953BD880}"/>
              </a:ext>
            </a:extLst>
          </p:cNvPr>
          <p:cNvSpPr/>
          <p:nvPr userDrawn="1"/>
        </p:nvSpPr>
        <p:spPr>
          <a:xfrm flipH="1">
            <a:off x="10564162" y="5765800"/>
            <a:ext cx="1627837" cy="1092200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66EA60D-62EA-4EE0-8652-5E35AC4C0DB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C7BA1A4-7F4C-4B04-8DFB-D4E956FBD96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9E02C63-CB1D-46CF-8743-5F1953C83E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C08D7C1-CC64-4FD2-A175-F53215BC6D1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>
            <a:extLst>
              <a:ext uri="{FF2B5EF4-FFF2-40B4-BE49-F238E27FC236}">
                <a16:creationId xmlns:a16="http://schemas.microsoft.com/office/drawing/2014/main" id="{50A5DC59-921B-4D8D-ACCC-A5A314D2D0D8}"/>
              </a:ext>
            </a:extLst>
          </p:cNvPr>
          <p:cNvSpPr/>
          <p:nvPr userDrawn="1"/>
        </p:nvSpPr>
        <p:spPr>
          <a:xfrm>
            <a:off x="1640734" y="2157466"/>
            <a:ext cx="3445220" cy="344522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C592AEC7-7B69-4E4A-B7F6-5E82FB682CE6}"/>
              </a:ext>
            </a:extLst>
          </p:cNvPr>
          <p:cNvGrpSpPr/>
          <p:nvPr userDrawn="1"/>
        </p:nvGrpSpPr>
        <p:grpSpPr>
          <a:xfrm>
            <a:off x="2710202" y="2663289"/>
            <a:ext cx="1434626" cy="2521997"/>
            <a:chOff x="445712" y="1449040"/>
            <a:chExt cx="2113018" cy="3924176"/>
          </a:xfrm>
        </p:grpSpPr>
        <p:sp>
          <p:nvSpPr>
            <p:cNvPr id="3" name="Rounded Rectangle 21">
              <a:extLst>
                <a:ext uri="{FF2B5EF4-FFF2-40B4-BE49-F238E27FC236}">
                  <a16:creationId xmlns:a16="http://schemas.microsoft.com/office/drawing/2014/main" id="{CCDD5378-0E94-4106-A02A-E9E36B2D19D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22">
              <a:extLst>
                <a:ext uri="{FF2B5EF4-FFF2-40B4-BE49-F238E27FC236}">
                  <a16:creationId xmlns:a16="http://schemas.microsoft.com/office/drawing/2014/main" id="{DB534FD1-7B5B-48B1-B222-4AB2352F8DC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id="{27DF4679-211C-49D5-AAA5-D283B93156D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24">
                <a:extLst>
                  <a:ext uri="{FF2B5EF4-FFF2-40B4-BE49-F238E27FC236}">
                    <a16:creationId xmlns:a16="http://schemas.microsoft.com/office/drawing/2014/main" id="{5AF5ADB5-A8A8-4CB6-86D6-00642FFCCB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25">
                <a:extLst>
                  <a:ext uri="{FF2B5EF4-FFF2-40B4-BE49-F238E27FC236}">
                    <a16:creationId xmlns:a16="http://schemas.microsoft.com/office/drawing/2014/main" id="{4AE158CA-E45B-447D-A3C0-FD973DA6A61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0EF71F1-0248-4E5F-9408-944866B66C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36573" y="2898847"/>
            <a:ext cx="1190833" cy="195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3193FC1C-026B-4CE0-9161-9007577555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9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A0B1148-3E28-47A4-8BD9-92AB260E6F02}"/>
              </a:ext>
            </a:extLst>
          </p:cNvPr>
          <p:cNvGrpSpPr/>
          <p:nvPr/>
        </p:nvGrpSpPr>
        <p:grpSpPr>
          <a:xfrm>
            <a:off x="10149110" y="471021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0A8A0DD8-0BD6-4130-996D-87259DA15FB7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065A0A-44E3-4FDF-B668-31164A67A8B0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8B86483-BB9B-48E1-B99D-8FC943D8E904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5FA362-22D0-4901-9640-1697924A35DE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A84564F-72D6-475E-BB2E-361ED8CFED0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F8D45C-6E82-40C4-A51B-64234B64CBB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564283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32720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147" y="6168527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D1B680F-583A-4CC4-894D-FC8EF674A822}"/>
              </a:ext>
            </a:extLst>
          </p:cNvPr>
          <p:cNvGrpSpPr/>
          <p:nvPr/>
        </p:nvGrpSpPr>
        <p:grpSpPr>
          <a:xfrm>
            <a:off x="4735355" y="2613516"/>
            <a:ext cx="3036352" cy="2772180"/>
            <a:chOff x="3980897" y="2449576"/>
            <a:chExt cx="3508965" cy="320367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396227A-C738-44AD-8DB4-322D3FAD7929}"/>
                </a:ext>
              </a:extLst>
            </p:cNvPr>
            <p:cNvSpPr/>
            <p:nvPr/>
          </p:nvSpPr>
          <p:spPr>
            <a:xfrm>
              <a:off x="3980897" y="2449576"/>
              <a:ext cx="3508965" cy="3203674"/>
            </a:xfrm>
            <a:custGeom>
              <a:avLst/>
              <a:gdLst>
                <a:gd name="connsiteX0" fmla="*/ 57192 w 3508965"/>
                <a:gd name="connsiteY0" fmla="*/ 2327127 h 3203674"/>
                <a:gd name="connsiteX1" fmla="*/ 127499 w 3508965"/>
                <a:gd name="connsiteY1" fmla="*/ 2338410 h 3203674"/>
                <a:gd name="connsiteX2" fmla="*/ 190533 w 3508965"/>
                <a:gd name="connsiteY2" fmla="*/ 2354167 h 3203674"/>
                <a:gd name="connsiteX3" fmla="*/ 2640209 w 3508965"/>
                <a:gd name="connsiteY3" fmla="*/ 2845535 h 3203674"/>
                <a:gd name="connsiteX4" fmla="*/ 2973995 w 3508965"/>
                <a:gd name="connsiteY4" fmla="*/ 3066149 h 3203674"/>
                <a:gd name="connsiteX5" fmla="*/ 2979725 w 3508965"/>
                <a:gd name="connsiteY5" fmla="*/ 3070446 h 3203674"/>
                <a:gd name="connsiteX6" fmla="*/ 3059948 w 3508965"/>
                <a:gd name="connsiteY6" fmla="*/ 3203674 h 3203674"/>
                <a:gd name="connsiteX7" fmla="*/ 2856525 w 3508965"/>
                <a:gd name="connsiteY7" fmla="*/ 3153535 h 3203674"/>
                <a:gd name="connsiteX8" fmla="*/ 174774 w 3508965"/>
                <a:gd name="connsiteY8" fmla="*/ 2458744 h 3203674"/>
                <a:gd name="connsiteX9" fmla="*/ 67331 w 3508965"/>
                <a:gd name="connsiteY9" fmla="*/ 2382818 h 3203674"/>
                <a:gd name="connsiteX10" fmla="*/ 31518 w 3508965"/>
                <a:gd name="connsiteY10" fmla="*/ 2331246 h 3203674"/>
                <a:gd name="connsiteX11" fmla="*/ 57192 w 3508965"/>
                <a:gd name="connsiteY11" fmla="*/ 2327127 h 3203674"/>
                <a:gd name="connsiteX12" fmla="*/ 3420952 w 3508965"/>
                <a:gd name="connsiteY12" fmla="*/ 37722 h 3203674"/>
                <a:gd name="connsiteX13" fmla="*/ 3491148 w 3508965"/>
                <a:gd name="connsiteY13" fmla="*/ 385834 h 3203674"/>
                <a:gd name="connsiteX14" fmla="*/ 3479687 w 3508965"/>
                <a:gd name="connsiteY14" fmla="*/ 491844 h 3203674"/>
                <a:gd name="connsiteX15" fmla="*/ 3395166 w 3508965"/>
                <a:gd name="connsiteY15" fmla="*/ 1049108 h 3203674"/>
                <a:gd name="connsiteX16" fmla="*/ 3201771 w 3508965"/>
                <a:gd name="connsiteY16" fmla="*/ 2412902 h 3203674"/>
                <a:gd name="connsiteX17" fmla="*/ 3091463 w 3508965"/>
                <a:gd name="connsiteY17" fmla="*/ 3185050 h 3203674"/>
                <a:gd name="connsiteX18" fmla="*/ 2994049 w 3508965"/>
                <a:gd name="connsiteY18" fmla="*/ 3053256 h 3203674"/>
                <a:gd name="connsiteX19" fmla="*/ 2920989 w 3508965"/>
                <a:gd name="connsiteY19" fmla="*/ 2940084 h 3203674"/>
                <a:gd name="connsiteX20" fmla="*/ 2892338 w 3508965"/>
                <a:gd name="connsiteY20" fmla="*/ 2809722 h 3203674"/>
                <a:gd name="connsiteX21" fmla="*/ 3174552 w 3508965"/>
                <a:gd name="connsiteY21" fmla="*/ 1329889 h 3203674"/>
                <a:gd name="connsiteX22" fmla="*/ 3309212 w 3508965"/>
                <a:gd name="connsiteY22" fmla="*/ 593554 h 3203674"/>
                <a:gd name="connsiteX23" fmla="*/ 3408059 w 3508965"/>
                <a:gd name="connsiteY23" fmla="*/ 97890 h 3203674"/>
                <a:gd name="connsiteX24" fmla="*/ 3420952 w 3508965"/>
                <a:gd name="connsiteY24" fmla="*/ 37722 h 3203674"/>
                <a:gd name="connsiteX25" fmla="*/ 3324971 w 3508965"/>
                <a:gd name="connsiteY25" fmla="*/ 475 h 3203674"/>
                <a:gd name="connsiteX26" fmla="*/ 3382273 w 3508965"/>
                <a:gd name="connsiteY26" fmla="*/ 67806 h 3203674"/>
                <a:gd name="connsiteX27" fmla="*/ 3287724 w 3508965"/>
                <a:gd name="connsiteY27" fmla="*/ 559173 h 3203674"/>
                <a:gd name="connsiteX28" fmla="*/ 3150198 w 3508965"/>
                <a:gd name="connsiteY28" fmla="*/ 1265424 h 3203674"/>
                <a:gd name="connsiteX29" fmla="*/ 2853658 w 3508965"/>
                <a:gd name="connsiteY29" fmla="*/ 2793962 h 3203674"/>
                <a:gd name="connsiteX30" fmla="*/ 2793490 w 3508965"/>
                <a:gd name="connsiteY30" fmla="*/ 2834074 h 3203674"/>
                <a:gd name="connsiteX31" fmla="*/ 2604393 w 3508965"/>
                <a:gd name="connsiteY31" fmla="*/ 2796827 h 3203674"/>
                <a:gd name="connsiteX32" fmla="*/ 711983 w 3508965"/>
                <a:gd name="connsiteY32" fmla="*/ 2428661 h 3203674"/>
                <a:gd name="connsiteX33" fmla="*/ 143256 w 3508965"/>
                <a:gd name="connsiteY33" fmla="*/ 2324084 h 3203674"/>
                <a:gd name="connsiteX34" fmla="*/ 0 w 3508965"/>
                <a:gd name="connsiteY34" fmla="*/ 2288270 h 3203674"/>
                <a:gd name="connsiteX35" fmla="*/ 213452 w 3508965"/>
                <a:gd name="connsiteY35" fmla="*/ 1723841 h 3203674"/>
                <a:gd name="connsiteX36" fmla="*/ 797936 w 3508965"/>
                <a:gd name="connsiteY36" fmla="*/ 180978 h 3203674"/>
                <a:gd name="connsiteX37" fmla="*/ 899647 w 3508965"/>
                <a:gd name="connsiteY37" fmla="*/ 107918 h 3203674"/>
                <a:gd name="connsiteX38" fmla="*/ 1979797 w 3508965"/>
                <a:gd name="connsiteY38" fmla="*/ 60643 h 3203674"/>
                <a:gd name="connsiteX39" fmla="*/ 3324971 w 3508965"/>
                <a:gd name="connsiteY39" fmla="*/ 475 h 32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08965" h="3203674">
                  <a:moveTo>
                    <a:pt x="57192" y="2327127"/>
                  </a:moveTo>
                  <a:cubicBezTo>
                    <a:pt x="81836" y="2328471"/>
                    <a:pt x="103862" y="2342707"/>
                    <a:pt x="127499" y="2338410"/>
                  </a:cubicBezTo>
                  <a:cubicBezTo>
                    <a:pt x="148988" y="2344140"/>
                    <a:pt x="169044" y="2349870"/>
                    <a:pt x="190533" y="2354167"/>
                  </a:cubicBezTo>
                  <a:cubicBezTo>
                    <a:pt x="1007092" y="2518912"/>
                    <a:pt x="1822217" y="2687954"/>
                    <a:pt x="2640209" y="2845535"/>
                  </a:cubicBezTo>
                  <a:cubicBezTo>
                    <a:pt x="2790627" y="2874186"/>
                    <a:pt x="2909530" y="2920028"/>
                    <a:pt x="2973995" y="3066149"/>
                  </a:cubicBezTo>
                  <a:cubicBezTo>
                    <a:pt x="2975428" y="3067582"/>
                    <a:pt x="2978293" y="3069014"/>
                    <a:pt x="2979725" y="3070446"/>
                  </a:cubicBezTo>
                  <a:cubicBezTo>
                    <a:pt x="3004079" y="3110559"/>
                    <a:pt x="3028432" y="3150670"/>
                    <a:pt x="3059948" y="3203674"/>
                  </a:cubicBezTo>
                  <a:cubicBezTo>
                    <a:pt x="2985455" y="3185050"/>
                    <a:pt x="2920991" y="3170725"/>
                    <a:pt x="2856525" y="3153535"/>
                  </a:cubicBezTo>
                  <a:cubicBezTo>
                    <a:pt x="1962608" y="2921461"/>
                    <a:pt x="1068691" y="2687954"/>
                    <a:pt x="174774" y="2458744"/>
                  </a:cubicBezTo>
                  <a:cubicBezTo>
                    <a:pt x="124634" y="2445851"/>
                    <a:pt x="98849" y="2414334"/>
                    <a:pt x="67331" y="2382818"/>
                  </a:cubicBezTo>
                  <a:cubicBezTo>
                    <a:pt x="55872" y="2365629"/>
                    <a:pt x="44410" y="2349870"/>
                    <a:pt x="31518" y="2331246"/>
                  </a:cubicBezTo>
                  <a:cubicBezTo>
                    <a:pt x="40471" y="2327664"/>
                    <a:pt x="48977" y="2326680"/>
                    <a:pt x="57192" y="2327127"/>
                  </a:cubicBezTo>
                  <a:close/>
                  <a:moveTo>
                    <a:pt x="3420952" y="37722"/>
                  </a:moveTo>
                  <a:cubicBezTo>
                    <a:pt x="3538422" y="136568"/>
                    <a:pt x="3511204" y="261201"/>
                    <a:pt x="3491148" y="385834"/>
                  </a:cubicBezTo>
                  <a:cubicBezTo>
                    <a:pt x="3485418" y="420216"/>
                    <a:pt x="3483984" y="456029"/>
                    <a:pt x="3479687" y="491844"/>
                  </a:cubicBezTo>
                  <a:cubicBezTo>
                    <a:pt x="3451036" y="678076"/>
                    <a:pt x="3422385" y="862875"/>
                    <a:pt x="3395166" y="1049108"/>
                  </a:cubicBezTo>
                  <a:cubicBezTo>
                    <a:pt x="3330701" y="1503229"/>
                    <a:pt x="3266235" y="1958783"/>
                    <a:pt x="3201771" y="2412902"/>
                  </a:cubicBezTo>
                  <a:cubicBezTo>
                    <a:pt x="3165956" y="2666466"/>
                    <a:pt x="3128710" y="2921461"/>
                    <a:pt x="3091463" y="3185050"/>
                  </a:cubicBezTo>
                  <a:cubicBezTo>
                    <a:pt x="3055650" y="3136345"/>
                    <a:pt x="3024134" y="3094800"/>
                    <a:pt x="2994049" y="3053256"/>
                  </a:cubicBezTo>
                  <a:cubicBezTo>
                    <a:pt x="2969696" y="3016010"/>
                    <a:pt x="2949641" y="2974465"/>
                    <a:pt x="2920989" y="2940084"/>
                  </a:cubicBezTo>
                  <a:cubicBezTo>
                    <a:pt x="2888040" y="2899972"/>
                    <a:pt x="2882309" y="2859860"/>
                    <a:pt x="2892338" y="2809722"/>
                  </a:cubicBezTo>
                  <a:cubicBezTo>
                    <a:pt x="2988319" y="2316922"/>
                    <a:pt x="3081436" y="1822689"/>
                    <a:pt x="3174552" y="1329889"/>
                  </a:cubicBezTo>
                  <a:cubicBezTo>
                    <a:pt x="3220393" y="1084922"/>
                    <a:pt x="3264804" y="838521"/>
                    <a:pt x="3309212" y="593554"/>
                  </a:cubicBezTo>
                  <a:cubicBezTo>
                    <a:pt x="3342162" y="428811"/>
                    <a:pt x="3375110" y="262634"/>
                    <a:pt x="3408059" y="97890"/>
                  </a:cubicBezTo>
                  <a:cubicBezTo>
                    <a:pt x="3412356" y="77834"/>
                    <a:pt x="3416655" y="56346"/>
                    <a:pt x="3420952" y="37722"/>
                  </a:cubicBezTo>
                  <a:close/>
                  <a:moveTo>
                    <a:pt x="3324971" y="475"/>
                  </a:moveTo>
                  <a:cubicBezTo>
                    <a:pt x="3380840" y="-2390"/>
                    <a:pt x="3396598" y="6206"/>
                    <a:pt x="3382273" y="67806"/>
                  </a:cubicBezTo>
                  <a:cubicBezTo>
                    <a:pt x="3346458" y="231118"/>
                    <a:pt x="3319240" y="395861"/>
                    <a:pt x="3287724" y="559173"/>
                  </a:cubicBezTo>
                  <a:cubicBezTo>
                    <a:pt x="3241882" y="794112"/>
                    <a:pt x="3196040" y="1030485"/>
                    <a:pt x="3150198" y="1265424"/>
                  </a:cubicBezTo>
                  <a:cubicBezTo>
                    <a:pt x="3051351" y="1775415"/>
                    <a:pt x="2951072" y="2283972"/>
                    <a:pt x="2853658" y="2793962"/>
                  </a:cubicBezTo>
                  <a:cubicBezTo>
                    <a:pt x="2845062" y="2836939"/>
                    <a:pt x="2833602" y="2844103"/>
                    <a:pt x="2793490" y="2834074"/>
                  </a:cubicBezTo>
                  <a:cubicBezTo>
                    <a:pt x="2731891" y="2818317"/>
                    <a:pt x="2667425" y="2809721"/>
                    <a:pt x="2604393" y="2796827"/>
                  </a:cubicBezTo>
                  <a:cubicBezTo>
                    <a:pt x="1974067" y="2675061"/>
                    <a:pt x="1342309" y="2550428"/>
                    <a:pt x="711983" y="2428661"/>
                  </a:cubicBezTo>
                  <a:cubicBezTo>
                    <a:pt x="522885" y="2392846"/>
                    <a:pt x="332354" y="2358465"/>
                    <a:pt x="143256" y="2324084"/>
                  </a:cubicBezTo>
                  <a:cubicBezTo>
                    <a:pt x="97414" y="2312623"/>
                    <a:pt x="51572" y="2299731"/>
                    <a:pt x="0" y="2288270"/>
                  </a:cubicBezTo>
                  <a:cubicBezTo>
                    <a:pt x="70196" y="2100605"/>
                    <a:pt x="141824" y="1911507"/>
                    <a:pt x="213452" y="1723841"/>
                  </a:cubicBezTo>
                  <a:cubicBezTo>
                    <a:pt x="409712" y="1209554"/>
                    <a:pt x="605973" y="696698"/>
                    <a:pt x="797936" y="180978"/>
                  </a:cubicBezTo>
                  <a:cubicBezTo>
                    <a:pt x="817992" y="125109"/>
                    <a:pt x="846643" y="109350"/>
                    <a:pt x="899647" y="107918"/>
                  </a:cubicBezTo>
                  <a:cubicBezTo>
                    <a:pt x="1259220" y="93592"/>
                    <a:pt x="1620225" y="76402"/>
                    <a:pt x="1979797" y="60643"/>
                  </a:cubicBezTo>
                  <a:cubicBezTo>
                    <a:pt x="2428189" y="40587"/>
                    <a:pt x="2876579" y="21965"/>
                    <a:pt x="3324971" y="47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E24335-3ABF-41AE-9C65-41AB5F4A2597}"/>
                </a:ext>
              </a:extLst>
            </p:cNvPr>
            <p:cNvSpPr/>
            <p:nvPr/>
          </p:nvSpPr>
          <p:spPr>
            <a:xfrm>
              <a:off x="4820889" y="2830482"/>
              <a:ext cx="1819293" cy="1802988"/>
            </a:xfrm>
            <a:custGeom>
              <a:avLst/>
              <a:gdLst>
                <a:gd name="connsiteX0" fmla="*/ 940681 w 1819293"/>
                <a:gd name="connsiteY0" fmla="*/ 1543493 h 1802988"/>
                <a:gd name="connsiteX1" fmla="*/ 904866 w 1819293"/>
                <a:gd name="connsiteY1" fmla="*/ 1587903 h 1802988"/>
                <a:gd name="connsiteX2" fmla="*/ 947843 w 1819293"/>
                <a:gd name="connsiteY2" fmla="*/ 1619420 h 1802988"/>
                <a:gd name="connsiteX3" fmla="*/ 985089 w 1819293"/>
                <a:gd name="connsiteY3" fmla="*/ 1576443 h 1802988"/>
                <a:gd name="connsiteX4" fmla="*/ 940681 w 1819293"/>
                <a:gd name="connsiteY4" fmla="*/ 1543493 h 1802988"/>
                <a:gd name="connsiteX5" fmla="*/ 1518002 w 1819293"/>
                <a:gd name="connsiteY5" fmla="*/ 1258415 h 1802988"/>
                <a:gd name="connsiteX6" fmla="*/ 1475025 w 1819293"/>
                <a:gd name="connsiteY6" fmla="*/ 1304257 h 1802988"/>
                <a:gd name="connsiteX7" fmla="*/ 1516569 w 1819293"/>
                <a:gd name="connsiteY7" fmla="*/ 1340072 h 1802988"/>
                <a:gd name="connsiteX8" fmla="*/ 1562410 w 1819293"/>
                <a:gd name="connsiteY8" fmla="*/ 1291364 h 1802988"/>
                <a:gd name="connsiteX9" fmla="*/ 1518002 w 1819293"/>
                <a:gd name="connsiteY9" fmla="*/ 1258415 h 1802988"/>
                <a:gd name="connsiteX10" fmla="*/ 645148 w 1819293"/>
                <a:gd name="connsiteY10" fmla="*/ 1208790 h 1802988"/>
                <a:gd name="connsiteX11" fmla="*/ 605462 w 1819293"/>
                <a:gd name="connsiteY11" fmla="*/ 1228332 h 1802988"/>
                <a:gd name="connsiteX12" fmla="*/ 644140 w 1819293"/>
                <a:gd name="connsiteY12" fmla="*/ 1262713 h 1802988"/>
                <a:gd name="connsiteX13" fmla="*/ 661332 w 1819293"/>
                <a:gd name="connsiteY13" fmla="*/ 1212573 h 1802988"/>
                <a:gd name="connsiteX14" fmla="*/ 645148 w 1819293"/>
                <a:gd name="connsiteY14" fmla="*/ 1208790 h 1802988"/>
                <a:gd name="connsiteX15" fmla="*/ 1195676 w 1819293"/>
                <a:gd name="connsiteY15" fmla="*/ 1133783 h 1802988"/>
                <a:gd name="connsiteX16" fmla="*/ 1165594 w 1819293"/>
                <a:gd name="connsiteY16" fmla="*/ 1163866 h 1802988"/>
                <a:gd name="connsiteX17" fmla="*/ 1188514 w 1819293"/>
                <a:gd name="connsiteY17" fmla="*/ 1185355 h 1802988"/>
                <a:gd name="connsiteX18" fmla="*/ 1222896 w 1819293"/>
                <a:gd name="connsiteY18" fmla="*/ 1155270 h 1802988"/>
                <a:gd name="connsiteX19" fmla="*/ 1195676 w 1819293"/>
                <a:gd name="connsiteY19" fmla="*/ 1133783 h 1802988"/>
                <a:gd name="connsiteX20" fmla="*/ 161368 w 1819293"/>
                <a:gd name="connsiteY20" fmla="*/ 1083643 h 1802988"/>
                <a:gd name="connsiteX21" fmla="*/ 116958 w 1819293"/>
                <a:gd name="connsiteY21" fmla="*/ 1120890 h 1802988"/>
                <a:gd name="connsiteX22" fmla="*/ 152773 w 1819293"/>
                <a:gd name="connsiteY22" fmla="*/ 1163867 h 1802988"/>
                <a:gd name="connsiteX23" fmla="*/ 201480 w 1819293"/>
                <a:gd name="connsiteY23" fmla="*/ 1122323 h 1802988"/>
                <a:gd name="connsiteX24" fmla="*/ 161368 w 1819293"/>
                <a:gd name="connsiteY24" fmla="*/ 1083643 h 1802988"/>
                <a:gd name="connsiteX25" fmla="*/ 384847 w 1819293"/>
                <a:gd name="connsiteY25" fmla="*/ 1046396 h 1802988"/>
                <a:gd name="connsiteX26" fmla="*/ 351898 w 1819293"/>
                <a:gd name="connsiteY26" fmla="*/ 1076479 h 1802988"/>
                <a:gd name="connsiteX27" fmla="*/ 371954 w 1819293"/>
                <a:gd name="connsiteY27" fmla="*/ 1099400 h 1802988"/>
                <a:gd name="connsiteX28" fmla="*/ 406337 w 1819293"/>
                <a:gd name="connsiteY28" fmla="*/ 1075047 h 1802988"/>
                <a:gd name="connsiteX29" fmla="*/ 384847 w 1819293"/>
                <a:gd name="connsiteY29" fmla="*/ 1046396 h 1802988"/>
                <a:gd name="connsiteX30" fmla="*/ 897703 w 1819293"/>
                <a:gd name="connsiteY30" fmla="*/ 1029206 h 1802988"/>
                <a:gd name="connsiteX31" fmla="*/ 932085 w 1819293"/>
                <a:gd name="connsiteY31" fmla="*/ 1066453 h 1802988"/>
                <a:gd name="connsiteX32" fmla="*/ 1244383 w 1819293"/>
                <a:gd name="connsiteY32" fmla="*/ 1643773 h 1802988"/>
                <a:gd name="connsiteX33" fmla="*/ 1228624 w 1819293"/>
                <a:gd name="connsiteY33" fmla="*/ 1712537 h 1802988"/>
                <a:gd name="connsiteX34" fmla="*/ 671359 w 1819293"/>
                <a:gd name="connsiteY34" fmla="*/ 1791327 h 1802988"/>
                <a:gd name="connsiteX35" fmla="*/ 639843 w 1819293"/>
                <a:gd name="connsiteY35" fmla="*/ 1742620 h 1802988"/>
                <a:gd name="connsiteX36" fmla="*/ 897703 w 1819293"/>
                <a:gd name="connsiteY36" fmla="*/ 1029206 h 1802988"/>
                <a:gd name="connsiteX37" fmla="*/ 859025 w 1819293"/>
                <a:gd name="connsiteY37" fmla="*/ 1004853 h 1802988"/>
                <a:gd name="connsiteX38" fmla="*/ 810318 w 1819293"/>
                <a:gd name="connsiteY38" fmla="*/ 1128053 h 1802988"/>
                <a:gd name="connsiteX39" fmla="*/ 595434 w 1819293"/>
                <a:gd name="connsiteY39" fmla="*/ 1738323 h 1802988"/>
                <a:gd name="connsiteX40" fmla="*/ 549592 w 1819293"/>
                <a:gd name="connsiteY40" fmla="*/ 1761244 h 1802988"/>
                <a:gd name="connsiteX41" fmla="*/ 145610 w 1819293"/>
                <a:gd name="connsiteY41" fmla="*/ 1473300 h 1802988"/>
                <a:gd name="connsiteX42" fmla="*/ 158503 w 1819293"/>
                <a:gd name="connsiteY42" fmla="*/ 1380183 h 1802988"/>
                <a:gd name="connsiteX43" fmla="*/ 803154 w 1819293"/>
                <a:gd name="connsiteY43" fmla="*/ 1032072 h 1802988"/>
                <a:gd name="connsiteX44" fmla="*/ 859025 w 1819293"/>
                <a:gd name="connsiteY44" fmla="*/ 1004853 h 1802988"/>
                <a:gd name="connsiteX45" fmla="*/ 944976 w 1819293"/>
                <a:gd name="connsiteY45" fmla="*/ 991959 h 1802988"/>
                <a:gd name="connsiteX46" fmla="*/ 1220027 w 1819293"/>
                <a:gd name="connsiteY46" fmla="*/ 1056425 h 1802988"/>
                <a:gd name="connsiteX47" fmla="*/ 1698502 w 1819293"/>
                <a:gd name="connsiteY47" fmla="*/ 1169596 h 1802988"/>
                <a:gd name="connsiteX48" fmla="*/ 1725721 w 1819293"/>
                <a:gd name="connsiteY48" fmla="*/ 1212573 h 1802988"/>
                <a:gd name="connsiteX49" fmla="*/ 1340362 w 1819293"/>
                <a:gd name="connsiteY49" fmla="*/ 1650936 h 1802988"/>
                <a:gd name="connsiteX50" fmla="*/ 1291655 w 1819293"/>
                <a:gd name="connsiteY50" fmla="*/ 1635178 h 1802988"/>
                <a:gd name="connsiteX51" fmla="*/ 944976 w 1819293"/>
                <a:gd name="connsiteY51" fmla="*/ 991959 h 1802988"/>
                <a:gd name="connsiteX52" fmla="*/ 1632607 w 1819293"/>
                <a:gd name="connsiteY52" fmla="*/ 885950 h 1802988"/>
                <a:gd name="connsiteX53" fmla="*/ 1589630 w 1819293"/>
                <a:gd name="connsiteY53" fmla="*/ 931792 h 1802988"/>
                <a:gd name="connsiteX54" fmla="*/ 1631174 w 1819293"/>
                <a:gd name="connsiteY54" fmla="*/ 967606 h 1802988"/>
                <a:gd name="connsiteX55" fmla="*/ 1677015 w 1819293"/>
                <a:gd name="connsiteY55" fmla="*/ 918899 h 1802988"/>
                <a:gd name="connsiteX56" fmla="*/ 1632607 w 1819293"/>
                <a:gd name="connsiteY56" fmla="*/ 885950 h 1802988"/>
                <a:gd name="connsiteX57" fmla="*/ 1409128 w 1819293"/>
                <a:gd name="connsiteY57" fmla="*/ 812890 h 1802988"/>
                <a:gd name="connsiteX58" fmla="*/ 1376178 w 1819293"/>
                <a:gd name="connsiteY58" fmla="*/ 842975 h 1802988"/>
                <a:gd name="connsiteX59" fmla="*/ 1396235 w 1819293"/>
                <a:gd name="connsiteY59" fmla="*/ 865894 h 1802988"/>
                <a:gd name="connsiteX60" fmla="*/ 1430617 w 1819293"/>
                <a:gd name="connsiteY60" fmla="*/ 841541 h 1802988"/>
                <a:gd name="connsiteX61" fmla="*/ 1409128 w 1819293"/>
                <a:gd name="connsiteY61" fmla="*/ 812890 h 1802988"/>
                <a:gd name="connsiteX62" fmla="*/ 71832 w 1819293"/>
                <a:gd name="connsiteY62" fmla="*/ 783299 h 1802988"/>
                <a:gd name="connsiteX63" fmla="*/ 96901 w 1819293"/>
                <a:gd name="connsiteY63" fmla="*/ 787103 h 1802988"/>
                <a:gd name="connsiteX64" fmla="*/ 837536 w 1819293"/>
                <a:gd name="connsiteY64" fmla="*/ 966174 h 1802988"/>
                <a:gd name="connsiteX65" fmla="*/ 109795 w 1819293"/>
                <a:gd name="connsiteY65" fmla="*/ 1360127 h 1802988"/>
                <a:gd name="connsiteX66" fmla="*/ 58223 w 1819293"/>
                <a:gd name="connsiteY66" fmla="*/ 1330044 h 1802988"/>
                <a:gd name="connsiteX67" fmla="*/ 26707 w 1819293"/>
                <a:gd name="connsiteY67" fmla="*/ 827216 h 1802988"/>
                <a:gd name="connsiteX68" fmla="*/ 71832 w 1819293"/>
                <a:gd name="connsiteY68" fmla="*/ 783299 h 1802988"/>
                <a:gd name="connsiteX69" fmla="*/ 275973 w 1819293"/>
                <a:gd name="connsiteY69" fmla="*/ 616629 h 1802988"/>
                <a:gd name="connsiteX70" fmla="*/ 237295 w 1819293"/>
                <a:gd name="connsiteY70" fmla="*/ 651011 h 1802988"/>
                <a:gd name="connsiteX71" fmla="*/ 263080 w 1819293"/>
                <a:gd name="connsiteY71" fmla="*/ 679662 h 1802988"/>
                <a:gd name="connsiteX72" fmla="*/ 304624 w 1819293"/>
                <a:gd name="connsiteY72" fmla="*/ 651011 h 1802988"/>
                <a:gd name="connsiteX73" fmla="*/ 275973 w 1819293"/>
                <a:gd name="connsiteY73" fmla="*/ 616629 h 1802988"/>
                <a:gd name="connsiteX74" fmla="*/ 1714163 w 1819293"/>
                <a:gd name="connsiteY74" fmla="*/ 550934 h 1802988"/>
                <a:gd name="connsiteX75" fmla="*/ 1750076 w 1819293"/>
                <a:gd name="connsiteY75" fmla="*/ 612332 h 1802988"/>
                <a:gd name="connsiteX76" fmla="*/ 1768698 w 1819293"/>
                <a:gd name="connsiteY76" fmla="*/ 1095104 h 1802988"/>
                <a:gd name="connsiteX77" fmla="*/ 1721424 w 1819293"/>
                <a:gd name="connsiteY77" fmla="*/ 1128054 h 1802988"/>
                <a:gd name="connsiteX78" fmla="*/ 1078205 w 1819293"/>
                <a:gd name="connsiteY78" fmla="*/ 970472 h 1802988"/>
                <a:gd name="connsiteX79" fmla="*/ 957870 w 1819293"/>
                <a:gd name="connsiteY79" fmla="*/ 948985 h 1802988"/>
                <a:gd name="connsiteX80" fmla="*/ 1221461 w 1819293"/>
                <a:gd name="connsiteY80" fmla="*/ 805729 h 1802988"/>
                <a:gd name="connsiteX81" fmla="*/ 1652662 w 1819293"/>
                <a:gd name="connsiteY81" fmla="*/ 570789 h 1802988"/>
                <a:gd name="connsiteX82" fmla="*/ 1692258 w 1819293"/>
                <a:gd name="connsiteY82" fmla="*/ 552300 h 1802988"/>
                <a:gd name="connsiteX83" fmla="*/ 1714163 w 1819293"/>
                <a:gd name="connsiteY83" fmla="*/ 550934 h 1802988"/>
                <a:gd name="connsiteX84" fmla="*/ 754448 w 1819293"/>
                <a:gd name="connsiteY84" fmla="*/ 282844 h 1802988"/>
                <a:gd name="connsiteX85" fmla="*/ 731527 w 1819293"/>
                <a:gd name="connsiteY85" fmla="*/ 312926 h 1802988"/>
                <a:gd name="connsiteX86" fmla="*/ 755880 w 1819293"/>
                <a:gd name="connsiteY86" fmla="*/ 332982 h 1802988"/>
                <a:gd name="connsiteX87" fmla="*/ 783099 w 1819293"/>
                <a:gd name="connsiteY87" fmla="*/ 305764 h 1802988"/>
                <a:gd name="connsiteX88" fmla="*/ 754448 w 1819293"/>
                <a:gd name="connsiteY88" fmla="*/ 282844 h 1802988"/>
                <a:gd name="connsiteX89" fmla="*/ 473017 w 1819293"/>
                <a:gd name="connsiteY89" fmla="*/ 255894 h 1802988"/>
                <a:gd name="connsiteX90" fmla="*/ 509480 w 1819293"/>
                <a:gd name="connsiteY90" fmla="*/ 285709 h 1802988"/>
                <a:gd name="connsiteX91" fmla="*/ 853295 w 1819293"/>
                <a:gd name="connsiteY91" fmla="*/ 921765 h 1802988"/>
                <a:gd name="connsiteX92" fmla="*/ 307488 w 1819293"/>
                <a:gd name="connsiteY92" fmla="*/ 792835 h 1802988"/>
                <a:gd name="connsiteX93" fmla="*/ 92604 w 1819293"/>
                <a:gd name="connsiteY93" fmla="*/ 742696 h 1802988"/>
                <a:gd name="connsiteX94" fmla="*/ 72549 w 1819293"/>
                <a:gd name="connsiteY94" fmla="*/ 699719 h 1802988"/>
                <a:gd name="connsiteX95" fmla="*/ 452178 w 1819293"/>
                <a:gd name="connsiteY95" fmla="*/ 265653 h 1802988"/>
                <a:gd name="connsiteX96" fmla="*/ 473017 w 1819293"/>
                <a:gd name="connsiteY96" fmla="*/ 255894 h 1802988"/>
                <a:gd name="connsiteX97" fmla="*/ 1426317 w 1819293"/>
                <a:gd name="connsiteY97" fmla="*/ 182565 h 1802988"/>
                <a:gd name="connsiteX98" fmla="*/ 1404830 w 1819293"/>
                <a:gd name="connsiteY98" fmla="*/ 205486 h 1802988"/>
                <a:gd name="connsiteX99" fmla="*/ 1430616 w 1819293"/>
                <a:gd name="connsiteY99" fmla="*/ 231272 h 1802988"/>
                <a:gd name="connsiteX100" fmla="*/ 1457833 w 1819293"/>
                <a:gd name="connsiteY100" fmla="*/ 204052 h 1802988"/>
                <a:gd name="connsiteX101" fmla="*/ 1426317 w 1819293"/>
                <a:gd name="connsiteY101" fmla="*/ 182565 h 1802988"/>
                <a:gd name="connsiteX102" fmla="*/ 981306 w 1819293"/>
                <a:gd name="connsiteY102" fmla="*/ 109347 h 1802988"/>
                <a:gd name="connsiteX103" fmla="*/ 1126912 w 1819293"/>
                <a:gd name="connsiteY103" fmla="*/ 120964 h 1802988"/>
                <a:gd name="connsiteX104" fmla="*/ 1158428 w 1819293"/>
                <a:gd name="connsiteY104" fmla="*/ 169671 h 1802988"/>
                <a:gd name="connsiteX105" fmla="*/ 900568 w 1819293"/>
                <a:gd name="connsiteY105" fmla="*/ 884519 h 1802988"/>
                <a:gd name="connsiteX106" fmla="*/ 867620 w 1819293"/>
                <a:gd name="connsiteY106" fmla="*/ 847272 h 1802988"/>
                <a:gd name="connsiteX107" fmla="*/ 553889 w 1819293"/>
                <a:gd name="connsiteY107" fmla="*/ 268518 h 1802988"/>
                <a:gd name="connsiteX108" fmla="*/ 562484 w 1819293"/>
                <a:gd name="connsiteY108" fmla="*/ 202621 h 1802988"/>
                <a:gd name="connsiteX109" fmla="*/ 981306 w 1819293"/>
                <a:gd name="connsiteY109" fmla="*/ 109347 h 1802988"/>
                <a:gd name="connsiteX110" fmla="*/ 1362926 w 1819293"/>
                <a:gd name="connsiteY110" fmla="*/ 3 h 1802988"/>
                <a:gd name="connsiteX111" fmla="*/ 1387638 w 1819293"/>
                <a:gd name="connsiteY111" fmla="*/ 4927 h 1802988"/>
                <a:gd name="connsiteX112" fmla="*/ 1800215 w 1819293"/>
                <a:gd name="connsiteY112" fmla="*/ 308630 h 1802988"/>
                <a:gd name="connsiteX113" fmla="*/ 1794483 w 1819293"/>
                <a:gd name="connsiteY113" fmla="*/ 368798 h 1802988"/>
                <a:gd name="connsiteX114" fmla="*/ 1068176 w 1819293"/>
                <a:gd name="connsiteY114" fmla="*/ 761319 h 1802988"/>
                <a:gd name="connsiteX115" fmla="*/ 1267303 w 1819293"/>
                <a:gd name="connsiteY115" fmla="*/ 205486 h 1802988"/>
                <a:gd name="connsiteX116" fmla="*/ 1327470 w 1819293"/>
                <a:gd name="connsiteY116" fmla="*/ 37876 h 1802988"/>
                <a:gd name="connsiteX117" fmla="*/ 1362926 w 1819293"/>
                <a:gd name="connsiteY117" fmla="*/ 3 h 18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19293" h="1802988">
                  <a:moveTo>
                    <a:pt x="940681" y="1543493"/>
                  </a:moveTo>
                  <a:cubicBezTo>
                    <a:pt x="917760" y="1547791"/>
                    <a:pt x="903434" y="1562117"/>
                    <a:pt x="904866" y="1587903"/>
                  </a:cubicBezTo>
                  <a:cubicBezTo>
                    <a:pt x="906299" y="1615121"/>
                    <a:pt x="924922" y="1622285"/>
                    <a:pt x="947843" y="1619420"/>
                  </a:cubicBezTo>
                  <a:cubicBezTo>
                    <a:pt x="972197" y="1616555"/>
                    <a:pt x="983657" y="1599364"/>
                    <a:pt x="985089" y="1576443"/>
                  </a:cubicBezTo>
                  <a:cubicBezTo>
                    <a:pt x="979359" y="1552090"/>
                    <a:pt x="965033" y="1539196"/>
                    <a:pt x="940681" y="1543493"/>
                  </a:cubicBezTo>
                  <a:close/>
                  <a:moveTo>
                    <a:pt x="1518002" y="1258415"/>
                  </a:moveTo>
                  <a:cubicBezTo>
                    <a:pt x="1490783" y="1261281"/>
                    <a:pt x="1475025" y="1277038"/>
                    <a:pt x="1475025" y="1304257"/>
                  </a:cubicBezTo>
                  <a:cubicBezTo>
                    <a:pt x="1475025" y="1328610"/>
                    <a:pt x="1492216" y="1342936"/>
                    <a:pt x="1516569" y="1340072"/>
                  </a:cubicBezTo>
                  <a:cubicBezTo>
                    <a:pt x="1543788" y="1337206"/>
                    <a:pt x="1556680" y="1320015"/>
                    <a:pt x="1562410" y="1291364"/>
                  </a:cubicBezTo>
                  <a:cubicBezTo>
                    <a:pt x="1555248" y="1272741"/>
                    <a:pt x="1543788" y="1255550"/>
                    <a:pt x="1518002" y="1258415"/>
                  </a:cubicBezTo>
                  <a:close/>
                  <a:moveTo>
                    <a:pt x="645148" y="1208790"/>
                  </a:moveTo>
                  <a:cubicBezTo>
                    <a:pt x="629904" y="1208455"/>
                    <a:pt x="617280" y="1217587"/>
                    <a:pt x="605462" y="1228332"/>
                  </a:cubicBezTo>
                  <a:cubicBezTo>
                    <a:pt x="608327" y="1252685"/>
                    <a:pt x="616922" y="1269875"/>
                    <a:pt x="644140" y="1262713"/>
                  </a:cubicBezTo>
                  <a:cubicBezTo>
                    <a:pt x="669928" y="1255550"/>
                    <a:pt x="671360" y="1235494"/>
                    <a:pt x="661332" y="1212573"/>
                  </a:cubicBezTo>
                  <a:cubicBezTo>
                    <a:pt x="655602" y="1210066"/>
                    <a:pt x="650229" y="1208902"/>
                    <a:pt x="645148" y="1208790"/>
                  </a:cubicBezTo>
                  <a:close/>
                  <a:moveTo>
                    <a:pt x="1195676" y="1133783"/>
                  </a:moveTo>
                  <a:cubicBezTo>
                    <a:pt x="1178486" y="1135215"/>
                    <a:pt x="1164160" y="1145243"/>
                    <a:pt x="1165594" y="1163866"/>
                  </a:cubicBezTo>
                  <a:cubicBezTo>
                    <a:pt x="1165594" y="1176759"/>
                    <a:pt x="1175621" y="1183921"/>
                    <a:pt x="1188514" y="1185355"/>
                  </a:cubicBezTo>
                  <a:cubicBezTo>
                    <a:pt x="1207137" y="1186787"/>
                    <a:pt x="1218597" y="1178191"/>
                    <a:pt x="1222896" y="1155270"/>
                  </a:cubicBezTo>
                  <a:cubicBezTo>
                    <a:pt x="1220031" y="1143810"/>
                    <a:pt x="1210002" y="1132351"/>
                    <a:pt x="1195676" y="1133783"/>
                  </a:cubicBezTo>
                  <a:close/>
                  <a:moveTo>
                    <a:pt x="161368" y="1083643"/>
                  </a:moveTo>
                  <a:cubicBezTo>
                    <a:pt x="137014" y="1083643"/>
                    <a:pt x="121257" y="1096537"/>
                    <a:pt x="116958" y="1120890"/>
                  </a:cubicBezTo>
                  <a:cubicBezTo>
                    <a:pt x="112661" y="1148109"/>
                    <a:pt x="128419" y="1159568"/>
                    <a:pt x="152773" y="1163867"/>
                  </a:cubicBezTo>
                  <a:cubicBezTo>
                    <a:pt x="178559" y="1161002"/>
                    <a:pt x="200046" y="1149541"/>
                    <a:pt x="201480" y="1122323"/>
                  </a:cubicBezTo>
                  <a:cubicBezTo>
                    <a:pt x="202911" y="1095104"/>
                    <a:pt x="185721" y="1083643"/>
                    <a:pt x="161368" y="1083643"/>
                  </a:cubicBezTo>
                  <a:close/>
                  <a:moveTo>
                    <a:pt x="384847" y="1046396"/>
                  </a:moveTo>
                  <a:cubicBezTo>
                    <a:pt x="367657" y="1046396"/>
                    <a:pt x="354764" y="1057857"/>
                    <a:pt x="351898" y="1076479"/>
                  </a:cubicBezTo>
                  <a:cubicBezTo>
                    <a:pt x="350466" y="1087940"/>
                    <a:pt x="359061" y="1097968"/>
                    <a:pt x="371954" y="1099400"/>
                  </a:cubicBezTo>
                  <a:cubicBezTo>
                    <a:pt x="390578" y="1102265"/>
                    <a:pt x="403472" y="1093670"/>
                    <a:pt x="406337" y="1075047"/>
                  </a:cubicBezTo>
                  <a:cubicBezTo>
                    <a:pt x="407769" y="1059288"/>
                    <a:pt x="402038" y="1046396"/>
                    <a:pt x="384847" y="1046396"/>
                  </a:cubicBezTo>
                  <a:close/>
                  <a:moveTo>
                    <a:pt x="897703" y="1029206"/>
                  </a:moveTo>
                  <a:cubicBezTo>
                    <a:pt x="923489" y="1032071"/>
                    <a:pt x="924921" y="1053560"/>
                    <a:pt x="932085" y="1066453"/>
                  </a:cubicBezTo>
                  <a:cubicBezTo>
                    <a:pt x="1036661" y="1258415"/>
                    <a:pt x="1139805" y="1450378"/>
                    <a:pt x="1244383" y="1643773"/>
                  </a:cubicBezTo>
                  <a:cubicBezTo>
                    <a:pt x="1261573" y="1673857"/>
                    <a:pt x="1273034" y="1693913"/>
                    <a:pt x="1228624" y="1712537"/>
                  </a:cubicBezTo>
                  <a:cubicBezTo>
                    <a:pt x="1049555" y="1788462"/>
                    <a:pt x="866187" y="1822843"/>
                    <a:pt x="671359" y="1791327"/>
                  </a:cubicBezTo>
                  <a:cubicBezTo>
                    <a:pt x="636978" y="1785596"/>
                    <a:pt x="626949" y="1778433"/>
                    <a:pt x="639843" y="1742620"/>
                  </a:cubicBezTo>
                  <a:cubicBezTo>
                    <a:pt x="727228" y="1504815"/>
                    <a:pt x="811750" y="1267011"/>
                    <a:pt x="897703" y="1029206"/>
                  </a:cubicBezTo>
                  <a:close/>
                  <a:moveTo>
                    <a:pt x="859025" y="1004853"/>
                  </a:moveTo>
                  <a:cubicBezTo>
                    <a:pt x="837536" y="1056425"/>
                    <a:pt x="823210" y="1092238"/>
                    <a:pt x="810318" y="1128053"/>
                  </a:cubicBezTo>
                  <a:cubicBezTo>
                    <a:pt x="738690" y="1331476"/>
                    <a:pt x="667062" y="1534900"/>
                    <a:pt x="595434" y="1738323"/>
                  </a:cubicBezTo>
                  <a:cubicBezTo>
                    <a:pt x="586839" y="1765541"/>
                    <a:pt x="576810" y="1769839"/>
                    <a:pt x="549592" y="1761244"/>
                  </a:cubicBezTo>
                  <a:cubicBezTo>
                    <a:pt x="383415" y="1708238"/>
                    <a:pt x="243024" y="1620853"/>
                    <a:pt x="145610" y="1473300"/>
                  </a:cubicBezTo>
                  <a:cubicBezTo>
                    <a:pt x="99768" y="1436052"/>
                    <a:pt x="99768" y="1410266"/>
                    <a:pt x="158503" y="1380183"/>
                  </a:cubicBezTo>
                  <a:cubicBezTo>
                    <a:pt x="374820" y="1267010"/>
                    <a:pt x="588270" y="1148109"/>
                    <a:pt x="803154" y="1032072"/>
                  </a:cubicBezTo>
                  <a:cubicBezTo>
                    <a:pt x="816048" y="1024909"/>
                    <a:pt x="830374" y="1019179"/>
                    <a:pt x="859025" y="1004853"/>
                  </a:cubicBezTo>
                  <a:close/>
                  <a:moveTo>
                    <a:pt x="944976" y="991959"/>
                  </a:moveTo>
                  <a:cubicBezTo>
                    <a:pt x="1045255" y="1014880"/>
                    <a:pt x="1132641" y="1036369"/>
                    <a:pt x="1220027" y="1056425"/>
                  </a:cubicBezTo>
                  <a:cubicBezTo>
                    <a:pt x="1379041" y="1093671"/>
                    <a:pt x="1539489" y="1132350"/>
                    <a:pt x="1698502" y="1169596"/>
                  </a:cubicBezTo>
                  <a:cubicBezTo>
                    <a:pt x="1724288" y="1175326"/>
                    <a:pt x="1742912" y="1173895"/>
                    <a:pt x="1725721" y="1212573"/>
                  </a:cubicBezTo>
                  <a:cubicBezTo>
                    <a:pt x="1641199" y="1398806"/>
                    <a:pt x="1512269" y="1542061"/>
                    <a:pt x="1340362" y="1650936"/>
                  </a:cubicBezTo>
                  <a:cubicBezTo>
                    <a:pt x="1313144" y="1668126"/>
                    <a:pt x="1303116" y="1656666"/>
                    <a:pt x="1291655" y="1635178"/>
                  </a:cubicBezTo>
                  <a:cubicBezTo>
                    <a:pt x="1178482" y="1424592"/>
                    <a:pt x="1065311" y="1214006"/>
                    <a:pt x="944976" y="991959"/>
                  </a:cubicBezTo>
                  <a:close/>
                  <a:moveTo>
                    <a:pt x="1632607" y="885950"/>
                  </a:moveTo>
                  <a:cubicBezTo>
                    <a:pt x="1605388" y="888816"/>
                    <a:pt x="1589630" y="904573"/>
                    <a:pt x="1589630" y="931792"/>
                  </a:cubicBezTo>
                  <a:cubicBezTo>
                    <a:pt x="1589630" y="956145"/>
                    <a:pt x="1606821" y="970471"/>
                    <a:pt x="1631174" y="967606"/>
                  </a:cubicBezTo>
                  <a:cubicBezTo>
                    <a:pt x="1658393" y="964741"/>
                    <a:pt x="1671285" y="947550"/>
                    <a:pt x="1677015" y="918899"/>
                  </a:cubicBezTo>
                  <a:cubicBezTo>
                    <a:pt x="1669853" y="900276"/>
                    <a:pt x="1658393" y="883085"/>
                    <a:pt x="1632607" y="885950"/>
                  </a:cubicBezTo>
                  <a:close/>
                  <a:moveTo>
                    <a:pt x="1409128" y="812890"/>
                  </a:moveTo>
                  <a:cubicBezTo>
                    <a:pt x="1391937" y="812890"/>
                    <a:pt x="1379043" y="824351"/>
                    <a:pt x="1376178" y="842975"/>
                  </a:cubicBezTo>
                  <a:cubicBezTo>
                    <a:pt x="1374746" y="854434"/>
                    <a:pt x="1383342" y="864462"/>
                    <a:pt x="1396235" y="865894"/>
                  </a:cubicBezTo>
                  <a:cubicBezTo>
                    <a:pt x="1414858" y="868759"/>
                    <a:pt x="1427752" y="860164"/>
                    <a:pt x="1430617" y="841541"/>
                  </a:cubicBezTo>
                  <a:cubicBezTo>
                    <a:pt x="1430617" y="827216"/>
                    <a:pt x="1424887" y="814323"/>
                    <a:pt x="1409128" y="812890"/>
                  </a:cubicBezTo>
                  <a:close/>
                  <a:moveTo>
                    <a:pt x="71832" y="783299"/>
                  </a:moveTo>
                  <a:cubicBezTo>
                    <a:pt x="79263" y="783523"/>
                    <a:pt x="87590" y="784955"/>
                    <a:pt x="96901" y="787103"/>
                  </a:cubicBezTo>
                  <a:cubicBezTo>
                    <a:pt x="337571" y="845839"/>
                    <a:pt x="579675" y="903141"/>
                    <a:pt x="837536" y="966174"/>
                  </a:cubicBezTo>
                  <a:cubicBezTo>
                    <a:pt x="585405" y="1102266"/>
                    <a:pt x="346167" y="1229765"/>
                    <a:pt x="109795" y="1360127"/>
                  </a:cubicBezTo>
                  <a:cubicBezTo>
                    <a:pt x="68250" y="1383049"/>
                    <a:pt x="66818" y="1351533"/>
                    <a:pt x="58223" y="1330044"/>
                  </a:cubicBezTo>
                  <a:cubicBezTo>
                    <a:pt x="-10540" y="1166732"/>
                    <a:pt x="-14838" y="999122"/>
                    <a:pt x="26707" y="827216"/>
                  </a:cubicBezTo>
                  <a:cubicBezTo>
                    <a:pt x="35302" y="792834"/>
                    <a:pt x="49538" y="782627"/>
                    <a:pt x="71832" y="783299"/>
                  </a:cubicBezTo>
                  <a:close/>
                  <a:moveTo>
                    <a:pt x="275973" y="616629"/>
                  </a:moveTo>
                  <a:cubicBezTo>
                    <a:pt x="254485" y="616629"/>
                    <a:pt x="240160" y="629521"/>
                    <a:pt x="237295" y="651011"/>
                  </a:cubicBezTo>
                  <a:cubicBezTo>
                    <a:pt x="235861" y="665336"/>
                    <a:pt x="248755" y="678230"/>
                    <a:pt x="263080" y="679662"/>
                  </a:cubicBezTo>
                  <a:cubicBezTo>
                    <a:pt x="284568" y="682527"/>
                    <a:pt x="297462" y="669635"/>
                    <a:pt x="304624" y="651011"/>
                  </a:cubicBezTo>
                  <a:cubicBezTo>
                    <a:pt x="304624" y="629521"/>
                    <a:pt x="293163" y="618062"/>
                    <a:pt x="275973" y="616629"/>
                  </a:cubicBezTo>
                  <a:close/>
                  <a:moveTo>
                    <a:pt x="1714163" y="550934"/>
                  </a:moveTo>
                  <a:cubicBezTo>
                    <a:pt x="1733103" y="554969"/>
                    <a:pt x="1743629" y="575265"/>
                    <a:pt x="1750076" y="612332"/>
                  </a:cubicBezTo>
                  <a:cubicBezTo>
                    <a:pt x="1813108" y="771347"/>
                    <a:pt x="1810243" y="931792"/>
                    <a:pt x="1768698" y="1095104"/>
                  </a:cubicBezTo>
                  <a:cubicBezTo>
                    <a:pt x="1761536" y="1123755"/>
                    <a:pt x="1751507" y="1135216"/>
                    <a:pt x="1721424" y="1128054"/>
                  </a:cubicBezTo>
                  <a:cubicBezTo>
                    <a:pt x="1506541" y="1075050"/>
                    <a:pt x="1293089" y="1023476"/>
                    <a:pt x="1078205" y="970472"/>
                  </a:cubicBezTo>
                  <a:cubicBezTo>
                    <a:pt x="1043824" y="964742"/>
                    <a:pt x="1010874" y="959012"/>
                    <a:pt x="957870" y="948985"/>
                  </a:cubicBezTo>
                  <a:cubicBezTo>
                    <a:pt x="1056716" y="895979"/>
                    <a:pt x="1139804" y="850137"/>
                    <a:pt x="1221461" y="805729"/>
                  </a:cubicBezTo>
                  <a:cubicBezTo>
                    <a:pt x="1366150" y="728370"/>
                    <a:pt x="1510838" y="653876"/>
                    <a:pt x="1652662" y="570789"/>
                  </a:cubicBezTo>
                  <a:cubicBezTo>
                    <a:pt x="1668061" y="561477"/>
                    <a:pt x="1681133" y="555299"/>
                    <a:pt x="1692258" y="552300"/>
                  </a:cubicBezTo>
                  <a:cubicBezTo>
                    <a:pt x="1700602" y="550050"/>
                    <a:pt x="1707850" y="549589"/>
                    <a:pt x="1714163" y="550934"/>
                  </a:cubicBezTo>
                  <a:close/>
                  <a:moveTo>
                    <a:pt x="754448" y="282844"/>
                  </a:moveTo>
                  <a:cubicBezTo>
                    <a:pt x="737257" y="285707"/>
                    <a:pt x="730093" y="297169"/>
                    <a:pt x="731527" y="312926"/>
                  </a:cubicBezTo>
                  <a:cubicBezTo>
                    <a:pt x="732959" y="325820"/>
                    <a:pt x="742988" y="332982"/>
                    <a:pt x="755880" y="332982"/>
                  </a:cubicBezTo>
                  <a:cubicBezTo>
                    <a:pt x="771639" y="330117"/>
                    <a:pt x="783099" y="321522"/>
                    <a:pt x="783099" y="305764"/>
                  </a:cubicBezTo>
                  <a:cubicBezTo>
                    <a:pt x="784531" y="287141"/>
                    <a:pt x="771639" y="279977"/>
                    <a:pt x="754448" y="282844"/>
                  </a:cubicBezTo>
                  <a:close/>
                  <a:moveTo>
                    <a:pt x="473017" y="255894"/>
                  </a:moveTo>
                  <a:cubicBezTo>
                    <a:pt x="490409" y="252133"/>
                    <a:pt x="498736" y="265295"/>
                    <a:pt x="509480" y="285709"/>
                  </a:cubicBezTo>
                  <a:cubicBezTo>
                    <a:pt x="619787" y="491998"/>
                    <a:pt x="732960" y="698286"/>
                    <a:pt x="853295" y="921765"/>
                  </a:cubicBezTo>
                  <a:cubicBezTo>
                    <a:pt x="662764" y="877357"/>
                    <a:pt x="485126" y="834380"/>
                    <a:pt x="307488" y="792835"/>
                  </a:cubicBezTo>
                  <a:cubicBezTo>
                    <a:pt x="235860" y="775644"/>
                    <a:pt x="164232" y="757022"/>
                    <a:pt x="92604" y="742696"/>
                  </a:cubicBezTo>
                  <a:cubicBezTo>
                    <a:pt x="62521" y="735533"/>
                    <a:pt x="59656" y="725504"/>
                    <a:pt x="72549" y="699719"/>
                  </a:cubicBezTo>
                  <a:cubicBezTo>
                    <a:pt x="154205" y="516350"/>
                    <a:pt x="283136" y="374528"/>
                    <a:pt x="452178" y="265653"/>
                  </a:cubicBezTo>
                  <a:cubicBezTo>
                    <a:pt x="460415" y="260281"/>
                    <a:pt x="467219" y="257147"/>
                    <a:pt x="473017" y="255894"/>
                  </a:cubicBezTo>
                  <a:close/>
                  <a:moveTo>
                    <a:pt x="1426317" y="182565"/>
                  </a:moveTo>
                  <a:cubicBezTo>
                    <a:pt x="1413425" y="183997"/>
                    <a:pt x="1404830" y="192592"/>
                    <a:pt x="1404830" y="205486"/>
                  </a:cubicBezTo>
                  <a:cubicBezTo>
                    <a:pt x="1403398" y="222677"/>
                    <a:pt x="1413425" y="232704"/>
                    <a:pt x="1430616" y="231272"/>
                  </a:cubicBezTo>
                  <a:cubicBezTo>
                    <a:pt x="1447806" y="229839"/>
                    <a:pt x="1456401" y="219811"/>
                    <a:pt x="1457833" y="204052"/>
                  </a:cubicBezTo>
                  <a:cubicBezTo>
                    <a:pt x="1453536" y="185430"/>
                    <a:pt x="1442076" y="179700"/>
                    <a:pt x="1426317" y="182565"/>
                  </a:cubicBezTo>
                  <a:close/>
                  <a:moveTo>
                    <a:pt x="981306" y="109347"/>
                  </a:moveTo>
                  <a:cubicBezTo>
                    <a:pt x="1029319" y="109324"/>
                    <a:pt x="1077847" y="113085"/>
                    <a:pt x="1126912" y="120964"/>
                  </a:cubicBezTo>
                  <a:cubicBezTo>
                    <a:pt x="1161293" y="126694"/>
                    <a:pt x="1171322" y="133858"/>
                    <a:pt x="1158428" y="169671"/>
                  </a:cubicBezTo>
                  <a:cubicBezTo>
                    <a:pt x="1071043" y="407476"/>
                    <a:pt x="986521" y="646714"/>
                    <a:pt x="900568" y="884519"/>
                  </a:cubicBezTo>
                  <a:cubicBezTo>
                    <a:pt x="876215" y="881654"/>
                    <a:pt x="874782" y="860164"/>
                    <a:pt x="867620" y="847272"/>
                  </a:cubicBezTo>
                  <a:cubicBezTo>
                    <a:pt x="761611" y="655309"/>
                    <a:pt x="658466" y="461913"/>
                    <a:pt x="553889" y="268518"/>
                  </a:cubicBezTo>
                  <a:cubicBezTo>
                    <a:pt x="540997" y="245597"/>
                    <a:pt x="515210" y="222676"/>
                    <a:pt x="562484" y="202621"/>
                  </a:cubicBezTo>
                  <a:cubicBezTo>
                    <a:pt x="697861" y="143527"/>
                    <a:pt x="837267" y="109414"/>
                    <a:pt x="981306" y="109347"/>
                  </a:cubicBezTo>
                  <a:close/>
                  <a:moveTo>
                    <a:pt x="1362926" y="3"/>
                  </a:moveTo>
                  <a:cubicBezTo>
                    <a:pt x="1369552" y="92"/>
                    <a:pt x="1377610" y="1704"/>
                    <a:pt x="1387638" y="4927"/>
                  </a:cubicBezTo>
                  <a:cubicBezTo>
                    <a:pt x="1559545" y="60797"/>
                    <a:pt x="1698502" y="159644"/>
                    <a:pt x="1800215" y="308630"/>
                  </a:cubicBezTo>
                  <a:cubicBezTo>
                    <a:pt x="1814541" y="330118"/>
                    <a:pt x="1837460" y="347308"/>
                    <a:pt x="1794483" y="368798"/>
                  </a:cubicBezTo>
                  <a:cubicBezTo>
                    <a:pt x="1556680" y="496295"/>
                    <a:pt x="1318875" y="625225"/>
                    <a:pt x="1068176" y="761319"/>
                  </a:cubicBezTo>
                  <a:cubicBezTo>
                    <a:pt x="1138372" y="566491"/>
                    <a:pt x="1202837" y="385988"/>
                    <a:pt x="1267303" y="205486"/>
                  </a:cubicBezTo>
                  <a:cubicBezTo>
                    <a:pt x="1287359" y="149615"/>
                    <a:pt x="1308846" y="93746"/>
                    <a:pt x="1327470" y="37876"/>
                  </a:cubicBezTo>
                  <a:cubicBezTo>
                    <a:pt x="1336066" y="13164"/>
                    <a:pt x="1343049" y="-266"/>
                    <a:pt x="1362926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27FA3FA-3883-42FE-AA08-B7D5786F79B5}"/>
              </a:ext>
            </a:extLst>
          </p:cNvPr>
          <p:cNvSpPr txBox="1"/>
          <p:nvPr/>
        </p:nvSpPr>
        <p:spPr>
          <a:xfrm>
            <a:off x="900875" y="3033719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5905504-7AAD-47AC-A0B2-656C7FC90471}"/>
              </a:ext>
            </a:extLst>
          </p:cNvPr>
          <p:cNvSpPr txBox="1"/>
          <p:nvPr/>
        </p:nvSpPr>
        <p:spPr>
          <a:xfrm>
            <a:off x="2126678" y="2461601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11CCB12-83FA-4075-B489-A490B70D7F5A}"/>
              </a:ext>
            </a:extLst>
          </p:cNvPr>
          <p:cNvSpPr txBox="1"/>
          <p:nvPr/>
        </p:nvSpPr>
        <p:spPr>
          <a:xfrm>
            <a:off x="857342" y="240745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A7FF0B7-351D-4B20-985C-599BD0268652}"/>
              </a:ext>
            </a:extLst>
          </p:cNvPr>
          <p:cNvSpPr txBox="1"/>
          <p:nvPr/>
        </p:nvSpPr>
        <p:spPr>
          <a:xfrm>
            <a:off x="900877" y="1913932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0152534-1BE4-4238-B994-41B91E00ABE8}"/>
              </a:ext>
            </a:extLst>
          </p:cNvPr>
          <p:cNvSpPr txBox="1"/>
          <p:nvPr/>
        </p:nvSpPr>
        <p:spPr>
          <a:xfrm>
            <a:off x="900875" y="520975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55D43DA-F3E0-4D74-8BC6-373F09A45BA8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3DD264A0-7691-4749-84C5-101BA770D2E5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0D12BF4-3F9E-4C26-AC02-456A27CE1CA9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1" name="Text Placeholder 12">
            <a:extLst>
              <a:ext uri="{FF2B5EF4-FFF2-40B4-BE49-F238E27FC236}">
                <a16:creationId xmlns:a16="http://schemas.microsoft.com/office/drawing/2014/main" id="{E4DD12AE-8576-4B61-BAD7-1CDF1A373529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96BC2A7-5B49-4AA1-8BE8-CA743F52681B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4" name="Text Placeholder 12">
            <a:extLst>
              <a:ext uri="{FF2B5EF4-FFF2-40B4-BE49-F238E27FC236}">
                <a16:creationId xmlns:a16="http://schemas.microsoft.com/office/drawing/2014/main" id="{C671C57B-E143-4438-BF82-4213DE066272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F6B80AB-249A-4BD7-8829-F15D71FDB606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7" name="Text Placeholder 12">
            <a:extLst>
              <a:ext uri="{FF2B5EF4-FFF2-40B4-BE49-F238E27FC236}">
                <a16:creationId xmlns:a16="http://schemas.microsoft.com/office/drawing/2014/main" id="{D4EA9AB6-D8AB-4572-BB1F-E0E9E13E3FE1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F85AD8-1CA2-486E-8217-DA4432000364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0" name="Text Placeholder 12">
            <a:extLst>
              <a:ext uri="{FF2B5EF4-FFF2-40B4-BE49-F238E27FC236}">
                <a16:creationId xmlns:a16="http://schemas.microsoft.com/office/drawing/2014/main" id="{6DB16EA1-DF08-4E47-9A2C-7EF9A523EE99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1250F56A-B8AD-4901-8372-264B89AD08AE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36205D37-6720-40A3-B046-60ECDD8C8ABF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4DD1294-76A4-44B7-B4E8-B060F9038A16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F5FA35F9-5B6C-4755-A065-1B5F43804BDF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B05FF36-2E73-49CD-9C78-86738F3CB334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7">
            <a:extLst>
              <a:ext uri="{FF2B5EF4-FFF2-40B4-BE49-F238E27FC236}">
                <a16:creationId xmlns:a16="http://schemas.microsoft.com/office/drawing/2014/main" id="{12602E42-4A0C-4993-A1B9-6EF3A1F85944}"/>
              </a:ext>
            </a:extLst>
          </p:cNvPr>
          <p:cNvGrpSpPr/>
          <p:nvPr/>
        </p:nvGrpSpPr>
        <p:grpSpPr>
          <a:xfrm rot="20893545">
            <a:off x="7929651" y="5319076"/>
            <a:ext cx="3541955" cy="1033645"/>
            <a:chOff x="6260681" y="5031712"/>
            <a:chExt cx="2447925" cy="71437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520ADA-4CE6-4CB6-909B-2E3722530F7D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A3B774-1FEA-4C0D-9A70-BEE92C26C301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0E8C241-ACE4-4FD6-BD1B-0A67573126D3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ED489A-A3DE-47E4-AD21-1CB1B14EBE72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8C64119-B6D3-4E7A-9FC3-40AC8ADCB35D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93AC06-77A0-4801-AEC6-146D7EF867D0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14A969-98D1-4768-AB34-B7F248572866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A386E0-CB34-463F-974B-C8F5443EC9F5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9B1AF1-D6E1-4436-BFA7-86FA70980E5A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9C118E-7DCB-4CA8-9976-849710E8C73C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64CEA3-5810-4496-AE20-6423CA3A55E9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26BF8D-3C6B-4EBD-BFCE-22E396437C37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35B45C-9AA9-4B9F-B23B-017C1F2DAB22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4022F1-656B-4A4E-975C-7DF8CB6D1454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EFF1B9-6E41-4F09-916A-0C72C3E82F63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2C931E6-07E6-47F6-8FD7-F658A436CC2E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93D4973-8D5F-4773-8866-60F52E0A27F9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48B1799-D03B-4EB2-BFBE-CBF5E6CCF169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B0337E2-E575-4BB9-96A3-C75782F766BD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8965A32-4639-4BB8-AAC3-62DF2B28E29D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488177-AEB2-4C44-8CDE-B1E4A3D218D1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40BC730-3E83-412E-9642-C86C65596DD9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B101AE-4D3B-4538-93F3-22DDD5A6D818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F8D0598-91DE-4B0A-8BDB-2B01E36F2481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9570B7-657B-4B13-88CA-9068B6C722EE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994BE83-4577-4F36-A0D9-3396F9A54CD7}"/>
              </a:ext>
            </a:extLst>
          </p:cNvPr>
          <p:cNvSpPr txBox="1"/>
          <p:nvPr/>
        </p:nvSpPr>
        <p:spPr>
          <a:xfrm>
            <a:off x="3895474" y="5915531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256BA4-19A2-4297-A943-FBED3077AF09}"/>
              </a:ext>
            </a:extLst>
          </p:cNvPr>
          <p:cNvSpPr txBox="1"/>
          <p:nvPr/>
        </p:nvSpPr>
        <p:spPr>
          <a:xfrm>
            <a:off x="3901859" y="507405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D3D4FF-505A-45B6-9DAD-6EE128E7FE02}"/>
              </a:ext>
            </a:extLst>
          </p:cNvPr>
          <p:cNvSpPr txBox="1"/>
          <p:nvPr/>
        </p:nvSpPr>
        <p:spPr>
          <a:xfrm>
            <a:off x="7075245" y="4707956"/>
            <a:ext cx="16253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4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09076A-2CC9-47E1-B95B-843A4F3C9B90}"/>
              </a:ext>
            </a:extLst>
          </p:cNvPr>
          <p:cNvSpPr txBox="1"/>
          <p:nvPr/>
        </p:nvSpPr>
        <p:spPr>
          <a:xfrm>
            <a:off x="679294" y="390625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AE701B-01B5-415E-8E9E-6EC8682CED31}"/>
              </a:ext>
            </a:extLst>
          </p:cNvPr>
          <p:cNvSpPr txBox="1"/>
          <p:nvPr/>
        </p:nvSpPr>
        <p:spPr>
          <a:xfrm>
            <a:off x="1866125" y="1047763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FB1A6C-7E33-47C9-A8AD-0B9D2C765B24}"/>
              </a:ext>
            </a:extLst>
          </p:cNvPr>
          <p:cNvSpPr txBox="1"/>
          <p:nvPr/>
        </p:nvSpPr>
        <p:spPr>
          <a:xfrm>
            <a:off x="8004499" y="1374060"/>
            <a:ext cx="3739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RESTAURANT PIZZA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1A2D57-1C6B-4CE6-BBAC-334C8AC98EB0}"/>
              </a:ext>
            </a:extLst>
          </p:cNvPr>
          <p:cNvSpPr txBox="1"/>
          <p:nvPr/>
        </p:nvSpPr>
        <p:spPr>
          <a:xfrm>
            <a:off x="425363" y="4664782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626EF5-82E4-4C90-9941-85DF388C9E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7">
            <a:extLst>
              <a:ext uri="{FF2B5EF4-FFF2-40B4-BE49-F238E27FC236}">
                <a16:creationId xmlns:a16="http://schemas.microsoft.com/office/drawing/2014/main" id="{65BC7C0C-9614-44E8-AE2C-0EE9E5E67305}"/>
              </a:ext>
            </a:extLst>
          </p:cNvPr>
          <p:cNvSpPr/>
          <p:nvPr/>
        </p:nvSpPr>
        <p:spPr>
          <a:xfrm>
            <a:off x="4029598" y="3828385"/>
            <a:ext cx="7509484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2225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2D815A8C-5E92-4FB3-B4CD-982ECA42FD5C}"/>
              </a:ext>
            </a:extLst>
          </p:cNvPr>
          <p:cNvGrpSpPr/>
          <p:nvPr/>
        </p:nvGrpSpPr>
        <p:grpSpPr>
          <a:xfrm>
            <a:off x="3291436" y="2276061"/>
            <a:ext cx="678393" cy="572865"/>
            <a:chOff x="6787249" y="2420621"/>
            <a:chExt cx="1072164" cy="90538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6829EDA-1C2B-43D2-972C-E79BB7E8748C}"/>
                </a:ext>
              </a:extLst>
            </p:cNvPr>
            <p:cNvSpPr/>
            <p:nvPr/>
          </p:nvSpPr>
          <p:spPr>
            <a:xfrm>
              <a:off x="6787689" y="247950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651782B-C10B-4A26-BCCA-BCD77FDE4010}"/>
                </a:ext>
              </a:extLst>
            </p:cNvPr>
            <p:cNvSpPr/>
            <p:nvPr/>
          </p:nvSpPr>
          <p:spPr>
            <a:xfrm>
              <a:off x="7040483" y="242087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B4952E-B22B-4B30-A383-00E4368211A5}"/>
                </a:ext>
              </a:extLst>
            </p:cNvPr>
            <p:cNvSpPr/>
            <p:nvPr/>
          </p:nvSpPr>
          <p:spPr>
            <a:xfrm>
              <a:off x="7267160" y="243302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B1E9BB-FE59-489F-90E7-80954444E493}"/>
              </a:ext>
            </a:extLst>
          </p:cNvPr>
          <p:cNvGrpSpPr/>
          <p:nvPr/>
        </p:nvGrpSpPr>
        <p:grpSpPr>
          <a:xfrm>
            <a:off x="1135231" y="875693"/>
            <a:ext cx="2894367" cy="5642798"/>
            <a:chOff x="7731116" y="-159093"/>
            <a:chExt cx="1859025" cy="3624317"/>
          </a:xfrm>
        </p:grpSpPr>
        <p:sp>
          <p:nvSpPr>
            <p:cNvPr id="4" name="Graphic 20">
              <a:extLst>
                <a:ext uri="{FF2B5EF4-FFF2-40B4-BE49-F238E27FC236}">
                  <a16:creationId xmlns:a16="http://schemas.microsoft.com/office/drawing/2014/main" id="{E3D15793-DE27-4886-B56F-47651E2D5C53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D2C642-7562-439F-B20D-77D31064F882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그룹 43">
            <a:extLst>
              <a:ext uri="{FF2B5EF4-FFF2-40B4-BE49-F238E27FC236}">
                <a16:creationId xmlns:a16="http://schemas.microsoft.com/office/drawing/2014/main" id="{D7C1D55C-ED77-4FF7-8500-53174BCA22A5}"/>
              </a:ext>
            </a:extLst>
          </p:cNvPr>
          <p:cNvGrpSpPr/>
          <p:nvPr/>
        </p:nvGrpSpPr>
        <p:grpSpPr>
          <a:xfrm>
            <a:off x="6096000" y="2586100"/>
            <a:ext cx="900000" cy="2529793"/>
            <a:chOff x="4788227" y="2672980"/>
            <a:chExt cx="900000" cy="2529793"/>
          </a:xfrm>
        </p:grpSpPr>
        <p:sp>
          <p:nvSpPr>
            <p:cNvPr id="11" name="Down Arrow 23">
              <a:extLst>
                <a:ext uri="{FF2B5EF4-FFF2-40B4-BE49-F238E27FC236}">
                  <a16:creationId xmlns:a16="http://schemas.microsoft.com/office/drawing/2014/main" id="{9E9AA57D-66A7-43E3-B792-084F5F9CDFDD}"/>
                </a:ext>
              </a:extLst>
            </p:cNvPr>
            <p:cNvSpPr/>
            <p:nvPr/>
          </p:nvSpPr>
          <p:spPr>
            <a:xfrm>
              <a:off x="4788227" y="3942773"/>
              <a:ext cx="900000" cy="1260000"/>
            </a:xfrm>
            <a:prstGeom prst="down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B795DFF9-E4BD-408F-835A-DF42027E502F}"/>
                </a:ext>
              </a:extLst>
            </p:cNvPr>
            <p:cNvSpPr/>
            <p:nvPr/>
          </p:nvSpPr>
          <p:spPr>
            <a:xfrm>
              <a:off x="4788227" y="2672980"/>
              <a:ext cx="900000" cy="126000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3" name="그룹 28">
            <a:extLst>
              <a:ext uri="{FF2B5EF4-FFF2-40B4-BE49-F238E27FC236}">
                <a16:creationId xmlns:a16="http://schemas.microsoft.com/office/drawing/2014/main" id="{04155ABD-5BF0-4BCA-AE76-DA8ABF7146A2}"/>
              </a:ext>
            </a:extLst>
          </p:cNvPr>
          <p:cNvGrpSpPr/>
          <p:nvPr/>
        </p:nvGrpSpPr>
        <p:grpSpPr>
          <a:xfrm>
            <a:off x="7379246" y="2334100"/>
            <a:ext cx="900000" cy="3033793"/>
            <a:chOff x="5849064" y="2420980"/>
            <a:chExt cx="900000" cy="3033793"/>
          </a:xfrm>
        </p:grpSpPr>
        <p:sp>
          <p:nvSpPr>
            <p:cNvPr id="14" name="Down Arrow 29">
              <a:extLst>
                <a:ext uri="{FF2B5EF4-FFF2-40B4-BE49-F238E27FC236}">
                  <a16:creationId xmlns:a16="http://schemas.microsoft.com/office/drawing/2014/main" id="{65E2A0EF-576C-4DEC-9546-06FD81B689F0}"/>
                </a:ext>
              </a:extLst>
            </p:cNvPr>
            <p:cNvSpPr/>
            <p:nvPr/>
          </p:nvSpPr>
          <p:spPr>
            <a:xfrm>
              <a:off x="5849064" y="3942773"/>
              <a:ext cx="900000" cy="1512000"/>
            </a:xfrm>
            <a:prstGeom prst="downArrow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Up Arrow 24">
              <a:extLst>
                <a:ext uri="{FF2B5EF4-FFF2-40B4-BE49-F238E27FC236}">
                  <a16:creationId xmlns:a16="http://schemas.microsoft.com/office/drawing/2014/main" id="{25C0B448-7ABD-4ACD-A419-5E1094A563C7}"/>
                </a:ext>
              </a:extLst>
            </p:cNvPr>
            <p:cNvSpPr/>
            <p:nvPr/>
          </p:nvSpPr>
          <p:spPr>
            <a:xfrm>
              <a:off x="5849064" y="2420980"/>
              <a:ext cx="900000" cy="151200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CF1829A1-63AB-4AE8-ADA5-0932FD588D4E}"/>
              </a:ext>
            </a:extLst>
          </p:cNvPr>
          <p:cNvGrpSpPr/>
          <p:nvPr/>
        </p:nvGrpSpPr>
        <p:grpSpPr>
          <a:xfrm>
            <a:off x="8662492" y="2046100"/>
            <a:ext cx="900000" cy="3609793"/>
            <a:chOff x="6910500" y="2132980"/>
            <a:chExt cx="900000" cy="3609793"/>
          </a:xfrm>
        </p:grpSpPr>
        <p:sp>
          <p:nvSpPr>
            <p:cNvPr id="17" name="Down Arrow 30">
              <a:extLst>
                <a:ext uri="{FF2B5EF4-FFF2-40B4-BE49-F238E27FC236}">
                  <a16:creationId xmlns:a16="http://schemas.microsoft.com/office/drawing/2014/main" id="{F8846DB4-A0AA-4C4C-B0AA-E21E2CEF914B}"/>
                </a:ext>
              </a:extLst>
            </p:cNvPr>
            <p:cNvSpPr/>
            <p:nvPr/>
          </p:nvSpPr>
          <p:spPr>
            <a:xfrm>
              <a:off x="6910500" y="3942773"/>
              <a:ext cx="900000" cy="1800000"/>
            </a:xfrm>
            <a:prstGeom prst="downArrow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Up Arrow 25">
              <a:extLst>
                <a:ext uri="{FF2B5EF4-FFF2-40B4-BE49-F238E27FC236}">
                  <a16:creationId xmlns:a16="http://schemas.microsoft.com/office/drawing/2014/main" id="{97C01F02-2521-4E45-8B21-A43FF379434B}"/>
                </a:ext>
              </a:extLst>
            </p:cNvPr>
            <p:cNvSpPr/>
            <p:nvPr/>
          </p:nvSpPr>
          <p:spPr>
            <a:xfrm>
              <a:off x="6910500" y="2132980"/>
              <a:ext cx="900000" cy="180000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57764158-F4EF-465E-B61A-44F27DD3608F}"/>
              </a:ext>
            </a:extLst>
          </p:cNvPr>
          <p:cNvGrpSpPr/>
          <p:nvPr/>
        </p:nvGrpSpPr>
        <p:grpSpPr>
          <a:xfrm>
            <a:off x="9945738" y="2766100"/>
            <a:ext cx="900000" cy="2169793"/>
            <a:chOff x="7971936" y="2852980"/>
            <a:chExt cx="900000" cy="2169793"/>
          </a:xfrm>
        </p:grpSpPr>
        <p:sp>
          <p:nvSpPr>
            <p:cNvPr id="20" name="Down Arrow 31">
              <a:extLst>
                <a:ext uri="{FF2B5EF4-FFF2-40B4-BE49-F238E27FC236}">
                  <a16:creationId xmlns:a16="http://schemas.microsoft.com/office/drawing/2014/main" id="{46507B30-F8DC-4A72-A790-236BAB8366B6}"/>
                </a:ext>
              </a:extLst>
            </p:cNvPr>
            <p:cNvSpPr/>
            <p:nvPr/>
          </p:nvSpPr>
          <p:spPr>
            <a:xfrm>
              <a:off x="7971936" y="3942773"/>
              <a:ext cx="900000" cy="1080000"/>
            </a:xfrm>
            <a:prstGeom prst="downArrow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Up Arrow 26">
              <a:extLst>
                <a:ext uri="{FF2B5EF4-FFF2-40B4-BE49-F238E27FC236}">
                  <a16:creationId xmlns:a16="http://schemas.microsoft.com/office/drawing/2014/main" id="{BF4D673A-562E-4077-A2BD-92F6B0DD6787}"/>
                </a:ext>
              </a:extLst>
            </p:cNvPr>
            <p:cNvSpPr/>
            <p:nvPr/>
          </p:nvSpPr>
          <p:spPr>
            <a:xfrm>
              <a:off x="7971936" y="2852980"/>
              <a:ext cx="900000" cy="108000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72ABE9-2934-42D0-8E10-E96246B32800}"/>
              </a:ext>
            </a:extLst>
          </p:cNvPr>
          <p:cNvGrpSpPr/>
          <p:nvPr/>
        </p:nvGrpSpPr>
        <p:grpSpPr>
          <a:xfrm>
            <a:off x="6281441" y="3586492"/>
            <a:ext cx="529009" cy="529009"/>
            <a:chOff x="3572272" y="1709192"/>
            <a:chExt cx="1368152" cy="136815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A5407EF-02AF-4134-A031-656B54D1C415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8CDE23A-4BCD-4D93-A925-8E46AE22B85B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C274EF1-F1D4-4A2F-B114-6349920CEC2E}"/>
              </a:ext>
            </a:extLst>
          </p:cNvPr>
          <p:cNvGrpSpPr/>
          <p:nvPr/>
        </p:nvGrpSpPr>
        <p:grpSpPr>
          <a:xfrm>
            <a:off x="7564686" y="3586492"/>
            <a:ext cx="529009" cy="529009"/>
            <a:chOff x="3572272" y="1709192"/>
            <a:chExt cx="1368152" cy="13681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7E65161-EDA4-440F-9392-17E96BCC8809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17FE91E-C274-4906-93CC-A475951DEDD5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E4A5367-7CB7-4C57-9E10-C562C8695E8C}"/>
              </a:ext>
            </a:extLst>
          </p:cNvPr>
          <p:cNvGrpSpPr/>
          <p:nvPr/>
        </p:nvGrpSpPr>
        <p:grpSpPr>
          <a:xfrm>
            <a:off x="8847931" y="3586492"/>
            <a:ext cx="529009" cy="529009"/>
            <a:chOff x="3572272" y="1709192"/>
            <a:chExt cx="1368152" cy="136815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14A206D-A05F-4DA9-819E-BAFAED759C2A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ED17837-C22F-4C4E-B27A-BE283999D9D1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C94C6D-99A4-4D49-9A9F-44731466C986}"/>
              </a:ext>
            </a:extLst>
          </p:cNvPr>
          <p:cNvGrpSpPr/>
          <p:nvPr/>
        </p:nvGrpSpPr>
        <p:grpSpPr>
          <a:xfrm>
            <a:off x="10131176" y="3586492"/>
            <a:ext cx="529009" cy="529009"/>
            <a:chOff x="3572272" y="1709192"/>
            <a:chExt cx="1368152" cy="136815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E4DB139-C5A7-47C1-86A6-77C21807B28A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34AC714-3EF5-42C4-B20B-8D60C8C592FE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7" name="그룹 125">
            <a:extLst>
              <a:ext uri="{FF2B5EF4-FFF2-40B4-BE49-F238E27FC236}">
                <a16:creationId xmlns:a16="http://schemas.microsoft.com/office/drawing/2014/main" id="{6FA99E75-061E-4A35-B180-7CAE9717E85C}"/>
              </a:ext>
            </a:extLst>
          </p:cNvPr>
          <p:cNvGrpSpPr/>
          <p:nvPr/>
        </p:nvGrpSpPr>
        <p:grpSpPr>
          <a:xfrm>
            <a:off x="7740006" y="3721350"/>
            <a:ext cx="178367" cy="249499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68" name="사각형: 둥근 모서리 132">
              <a:extLst>
                <a:ext uri="{FF2B5EF4-FFF2-40B4-BE49-F238E27FC236}">
                  <a16:creationId xmlns:a16="http://schemas.microsoft.com/office/drawing/2014/main" id="{ADEFADA6-9D9F-4D0E-8CB3-29028FE0216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막힌 원호 135">
              <a:extLst>
                <a:ext uri="{FF2B5EF4-FFF2-40B4-BE49-F238E27FC236}">
                  <a16:creationId xmlns:a16="http://schemas.microsoft.com/office/drawing/2014/main" id="{6AD29E89-2694-4008-B79B-B96AF2DE46A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자유형: 도형 128">
              <a:extLst>
                <a:ext uri="{FF2B5EF4-FFF2-40B4-BE49-F238E27FC236}">
                  <a16:creationId xmlns:a16="http://schemas.microsoft.com/office/drawing/2014/main" id="{58543BB1-B602-4D54-B1AF-0BE845900D81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자유형: 도형 129">
              <a:extLst>
                <a:ext uri="{FF2B5EF4-FFF2-40B4-BE49-F238E27FC236}">
                  <a16:creationId xmlns:a16="http://schemas.microsoft.com/office/drawing/2014/main" id="{657A3542-4175-4875-A9D3-11619E90EBD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3185159-65A2-45DE-8C73-CDB6C278884E}"/>
              </a:ext>
            </a:extLst>
          </p:cNvPr>
          <p:cNvSpPr/>
          <p:nvPr/>
        </p:nvSpPr>
        <p:spPr>
          <a:xfrm>
            <a:off x="8975189" y="3711299"/>
            <a:ext cx="281174" cy="307243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DED8048-2650-4BA9-910D-1A1CF80A3874}"/>
              </a:ext>
            </a:extLst>
          </p:cNvPr>
          <p:cNvSpPr/>
          <p:nvPr/>
        </p:nvSpPr>
        <p:spPr>
          <a:xfrm rot="589284">
            <a:off x="6450093" y="3659167"/>
            <a:ext cx="191704" cy="338436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accent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4" name="Graphic 416">
            <a:extLst>
              <a:ext uri="{FF2B5EF4-FFF2-40B4-BE49-F238E27FC236}">
                <a16:creationId xmlns:a16="http://schemas.microsoft.com/office/drawing/2014/main" id="{ADCF1789-A2FD-4826-8772-8E34E6E6B01C}"/>
              </a:ext>
            </a:extLst>
          </p:cNvPr>
          <p:cNvGrpSpPr/>
          <p:nvPr/>
        </p:nvGrpSpPr>
        <p:grpSpPr>
          <a:xfrm rot="3600000">
            <a:off x="10245238" y="3669041"/>
            <a:ext cx="261246" cy="327315"/>
            <a:chOff x="7143391" y="1135118"/>
            <a:chExt cx="1546562" cy="1937688"/>
          </a:xfrm>
          <a:solidFill>
            <a:schemeClr val="accent4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F371F1-70B4-4166-939E-B20E85BF7E49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BDF8B32-BE8A-450B-9347-6CB2502B2CF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D2AF7D6-44F0-4F0D-B7C1-01DE22FF1C3D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550FBCB-FDA7-4F09-AB0A-13DDC138CCA2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77B672-8B24-45FE-AEA4-7E72A574AF7E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A2CB1A-BA03-4BF4-8F54-38EED458BE84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D09ECAF-C1FA-4B35-B2B5-7440819CAB5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C262F9E-0B96-47F0-BFFD-346DC66B6D50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800B2D3-83DB-46A0-935B-E08FF832E357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65A86F3-916A-4D0F-8804-ECA0EC7D371C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092ED33-AD3D-4B30-9DF5-5FB2161566D9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894ECC5-FBE9-4BBC-AF03-252CBB606B31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54A4F6-E0EC-4866-9E5C-1371CB162251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5B7EB79-A8D8-49C9-828E-A6111497144A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B2D66F9-2722-40B0-A8DE-32AAA1E9219D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CDFCC29-2649-47EE-A533-C2E29A690B82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AF6E582-6C51-4333-84E7-4737770997D8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A42C46E-1750-45E8-A667-1226E0A16448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AA2511-32DF-4D04-B3F2-C532AE53B92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0B7EEC-DA74-4DE4-A623-CD4E68F1717A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A1A6F21-E302-4DD9-B03F-5647BBC7AA1B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A09C6A9-6E43-4053-83E0-735098D0FED6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583C533-0BFF-4C8A-815B-A23855E89ADB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D8F8EA5-5F12-4617-8538-3C5A60E51F65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50E35CD-AA38-4D39-9727-0F876CB1F7DF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9382A34-04D9-4123-89C6-059B03C01A25}"/>
              </a:ext>
            </a:extLst>
          </p:cNvPr>
          <p:cNvGrpSpPr/>
          <p:nvPr/>
        </p:nvGrpSpPr>
        <p:grpSpPr>
          <a:xfrm>
            <a:off x="4209744" y="1723794"/>
            <a:ext cx="1693829" cy="1877217"/>
            <a:chOff x="803640" y="3272305"/>
            <a:chExt cx="2059657" cy="1877217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21C4EA4-1906-4F16-917F-7209E038C6C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F5F2E11-372F-40BB-A04E-CA50634E5BF6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1EA2CCC-1866-4106-A20E-2EB0C43E94B5}"/>
              </a:ext>
            </a:extLst>
          </p:cNvPr>
          <p:cNvGrpSpPr/>
          <p:nvPr/>
        </p:nvGrpSpPr>
        <p:grpSpPr>
          <a:xfrm>
            <a:off x="4198191" y="4095967"/>
            <a:ext cx="1693829" cy="1877217"/>
            <a:chOff x="803640" y="3272305"/>
            <a:chExt cx="2059657" cy="1877217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FF55A55-4022-485F-AE15-0265BC88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8A3167C-B1C3-4A92-91FC-BA5D7B222AB0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115E8-55F1-47D4-A39F-E434BB6D1B96}"/>
              </a:ext>
            </a:extLst>
          </p:cNvPr>
          <p:cNvGrpSpPr/>
          <p:nvPr/>
        </p:nvGrpSpPr>
        <p:grpSpPr>
          <a:xfrm>
            <a:off x="4367312" y="2267440"/>
            <a:ext cx="3457375" cy="3459674"/>
            <a:chOff x="755576" y="1988840"/>
            <a:chExt cx="3457375" cy="34596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1243E91-9E27-41E3-A472-F627C7022569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12" name="Block Arc 4">
                <a:extLst>
                  <a:ext uri="{FF2B5EF4-FFF2-40B4-BE49-F238E27FC236}">
                    <a16:creationId xmlns:a16="http://schemas.microsoft.com/office/drawing/2014/main" id="{7AF1ADD1-9D5E-4AAA-8BC7-88F68865CC7A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Block Arc 4">
                <a:extLst>
                  <a:ext uri="{FF2B5EF4-FFF2-40B4-BE49-F238E27FC236}">
                    <a16:creationId xmlns:a16="http://schemas.microsoft.com/office/drawing/2014/main" id="{001D8AC1-F7F6-4A13-ABDF-700C62DB23F2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Block Arc 4">
                <a:extLst>
                  <a:ext uri="{FF2B5EF4-FFF2-40B4-BE49-F238E27FC236}">
                    <a16:creationId xmlns:a16="http://schemas.microsoft.com/office/drawing/2014/main" id="{F88D571E-DF5A-46CA-886C-E69C0F253149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Block Arc 4">
                <a:extLst>
                  <a:ext uri="{FF2B5EF4-FFF2-40B4-BE49-F238E27FC236}">
                    <a16:creationId xmlns:a16="http://schemas.microsoft.com/office/drawing/2014/main" id="{D23E02FD-EACA-4F63-8EF9-C4BE2740134C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439799E-FB91-4886-A769-06328776EF0C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956AE4-9964-4D15-9FDD-B434B68FD068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4C61A6-F82C-4E65-AA32-F0EF92CB0561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7CA6D5-C05F-4622-9D8E-C3B05619925A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B0E047-8E2C-463C-9786-62745EF30D61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CD3223-56C0-4F2C-90DF-3EC80BD33714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C1633F-9364-493C-B81D-2EFFF6DDF007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71EFF7EA-7821-4C8B-A486-93C856AF7236}"/>
              </a:ext>
            </a:extLst>
          </p:cNvPr>
          <p:cNvGrpSpPr/>
          <p:nvPr/>
        </p:nvGrpSpPr>
        <p:grpSpPr>
          <a:xfrm>
            <a:off x="7813700" y="2086729"/>
            <a:ext cx="3971589" cy="1198557"/>
            <a:chOff x="467544" y="2421312"/>
            <a:chExt cx="4628847" cy="11985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4E9F302-E8C1-4BBE-B045-7F26F09E1EE8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F203E0-3BA5-4D36-B489-6360EF837F12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9" name="그룹 3">
            <a:extLst>
              <a:ext uri="{FF2B5EF4-FFF2-40B4-BE49-F238E27FC236}">
                <a16:creationId xmlns:a16="http://schemas.microsoft.com/office/drawing/2014/main" id="{EA00A095-00AF-498C-A504-C6819E3FB8EC}"/>
              </a:ext>
            </a:extLst>
          </p:cNvPr>
          <p:cNvGrpSpPr/>
          <p:nvPr/>
        </p:nvGrpSpPr>
        <p:grpSpPr>
          <a:xfrm>
            <a:off x="7813700" y="4794091"/>
            <a:ext cx="3971589" cy="1198557"/>
            <a:chOff x="467544" y="2421312"/>
            <a:chExt cx="4628847" cy="119855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98EA1D-2AAF-4B3B-8DE6-E239F3031F06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C3E17EB-1CC5-42BF-9DA2-77B70B88F4C1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Contents Here 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09D69366-9D68-4125-B4B7-7342A4EA435A}"/>
              </a:ext>
            </a:extLst>
          </p:cNvPr>
          <p:cNvGrpSpPr/>
          <p:nvPr/>
        </p:nvGrpSpPr>
        <p:grpSpPr>
          <a:xfrm flipH="1">
            <a:off x="406711" y="4835066"/>
            <a:ext cx="3971589" cy="1198557"/>
            <a:chOff x="467544" y="2421312"/>
            <a:chExt cx="4628847" cy="119855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290F4E-6F83-4B21-818E-70CB740CCFFB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42531F-1F5D-4CB6-8F85-AF0764D2C46B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Contents Here 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018192D2-1A16-46CE-98CF-B6B8E405A01F}"/>
              </a:ext>
            </a:extLst>
          </p:cNvPr>
          <p:cNvGrpSpPr/>
          <p:nvPr/>
        </p:nvGrpSpPr>
        <p:grpSpPr>
          <a:xfrm flipH="1">
            <a:off x="406711" y="2230443"/>
            <a:ext cx="3971589" cy="1198557"/>
            <a:chOff x="467544" y="2421312"/>
            <a:chExt cx="4628847" cy="119855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1E75710-7C63-4656-99A5-7E411AD60C28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AB5791A-F5CD-4071-893D-BD11CF927CED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Contents Here 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999EE6-74AF-4A59-9391-87B90C6AC7BE}"/>
              </a:ext>
            </a:extLst>
          </p:cNvPr>
          <p:cNvSpPr txBox="1"/>
          <p:nvPr/>
        </p:nvSpPr>
        <p:spPr>
          <a:xfrm>
            <a:off x="7638465" y="4787339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DD395F-8E66-45D8-8BD3-CF2341ADC901}"/>
              </a:ext>
            </a:extLst>
          </p:cNvPr>
          <p:cNvSpPr txBox="1"/>
          <p:nvPr/>
        </p:nvSpPr>
        <p:spPr>
          <a:xfrm>
            <a:off x="7638465" y="5434501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56D406-E913-47BF-B4B6-CCCB627020FB}"/>
              </a:ext>
            </a:extLst>
          </p:cNvPr>
          <p:cNvSpPr txBox="1"/>
          <p:nvPr/>
        </p:nvSpPr>
        <p:spPr>
          <a:xfrm>
            <a:off x="7638465" y="5896996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FAF7A33-90BA-45A9-A136-D30794FC9CD4}"/>
              </a:ext>
            </a:extLst>
          </p:cNvPr>
          <p:cNvSpPr/>
          <p:nvPr/>
        </p:nvSpPr>
        <p:spPr>
          <a:xfrm>
            <a:off x="1083557" y="38634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06720F-4B4D-4A22-9804-30A383B16F75}"/>
              </a:ext>
            </a:extLst>
          </p:cNvPr>
          <p:cNvSpPr txBox="1"/>
          <p:nvPr/>
        </p:nvSpPr>
        <p:spPr>
          <a:xfrm>
            <a:off x="1702438" y="797144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CBEF028-0AB9-417D-A9F5-B5EF036D6A5A}"/>
              </a:ext>
            </a:extLst>
          </p:cNvPr>
          <p:cNvSpPr/>
          <p:nvPr/>
        </p:nvSpPr>
        <p:spPr>
          <a:xfrm rot="10800000">
            <a:off x="3653842" y="2446936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C7E1A0-E1FD-4F93-97BA-BBF1C4B13610}"/>
              </a:ext>
            </a:extLst>
          </p:cNvPr>
          <p:cNvGrpSpPr/>
          <p:nvPr/>
        </p:nvGrpSpPr>
        <p:grpSpPr>
          <a:xfrm>
            <a:off x="8794541" y="3311312"/>
            <a:ext cx="2054434" cy="1305919"/>
            <a:chOff x="7802951" y="300226"/>
            <a:chExt cx="3265553" cy="20757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FDB441B-4CA2-4093-8248-47F74286319C}"/>
                </a:ext>
              </a:extLst>
            </p:cNvPr>
            <p:cNvSpPr/>
            <p:nvPr/>
          </p:nvSpPr>
          <p:spPr>
            <a:xfrm>
              <a:off x="8235462" y="300226"/>
              <a:ext cx="2400531" cy="1651187"/>
            </a:xfrm>
            <a:custGeom>
              <a:avLst/>
              <a:gdLst>
                <a:gd name="connsiteX0" fmla="*/ 1229776 w 1753617"/>
                <a:gd name="connsiteY0" fmla="*/ 474039 h 1206212"/>
                <a:gd name="connsiteX1" fmla="*/ 1118650 w 1753617"/>
                <a:gd name="connsiteY1" fmla="*/ 1037577 h 1206212"/>
                <a:gd name="connsiteX2" fmla="*/ 1227679 w 1753617"/>
                <a:gd name="connsiteY2" fmla="*/ 1039321 h 1206212"/>
                <a:gd name="connsiteX3" fmla="*/ 1229776 w 1753617"/>
                <a:gd name="connsiteY3" fmla="*/ 474039 h 1206212"/>
                <a:gd name="connsiteX4" fmla="*/ 861560 w 1753617"/>
                <a:gd name="connsiteY4" fmla="*/ 0 h 1206212"/>
                <a:gd name="connsiteX5" fmla="*/ 1192678 w 1753617"/>
                <a:gd name="connsiteY5" fmla="*/ 235268 h 1206212"/>
                <a:gd name="connsiteX6" fmla="*/ 1395270 w 1753617"/>
                <a:gd name="connsiteY6" fmla="*/ 172094 h 1206212"/>
                <a:gd name="connsiteX7" fmla="*/ 1753617 w 1753617"/>
                <a:gd name="connsiteY7" fmla="*/ 530443 h 1206212"/>
                <a:gd name="connsiteX8" fmla="*/ 1395270 w 1753617"/>
                <a:gd name="connsiteY8" fmla="*/ 888790 h 1206212"/>
                <a:gd name="connsiteX9" fmla="*/ 1372396 w 1753617"/>
                <a:gd name="connsiteY9" fmla="*/ 887701 h 1206212"/>
                <a:gd name="connsiteX10" fmla="*/ 1372396 w 1753617"/>
                <a:gd name="connsiteY10" fmla="*/ 1206212 h 1206212"/>
                <a:gd name="connsiteX11" fmla="*/ 1231543 w 1753617"/>
                <a:gd name="connsiteY11" fmla="*/ 1206212 h 1206212"/>
                <a:gd name="connsiteX12" fmla="*/ 1227789 w 1753617"/>
                <a:gd name="connsiteY12" fmla="*/ 1039789 h 1206212"/>
                <a:gd name="connsiteX13" fmla="*/ 1176875 w 1753617"/>
                <a:gd name="connsiteY13" fmla="*/ 1039789 h 1206212"/>
                <a:gd name="connsiteX14" fmla="*/ 1173122 w 1753617"/>
                <a:gd name="connsiteY14" fmla="*/ 1206212 h 1206212"/>
                <a:gd name="connsiteX15" fmla="*/ 973672 w 1753617"/>
                <a:gd name="connsiteY15" fmla="*/ 1206212 h 1206212"/>
                <a:gd name="connsiteX16" fmla="*/ 968149 w 1753617"/>
                <a:gd name="connsiteY16" fmla="*/ 929147 h 1206212"/>
                <a:gd name="connsiteX17" fmla="*/ 968017 w 1753617"/>
                <a:gd name="connsiteY17" fmla="*/ 929147 h 1206212"/>
                <a:gd name="connsiteX18" fmla="*/ 1030077 w 1753617"/>
                <a:gd name="connsiteY18" fmla="*/ 836491 h 1206212"/>
                <a:gd name="connsiteX19" fmla="*/ 1016753 w 1753617"/>
                <a:gd name="connsiteY19" fmla="*/ 510027 h 1206212"/>
                <a:gd name="connsiteX20" fmla="*/ 1006625 w 1753617"/>
                <a:gd name="connsiteY20" fmla="*/ 501207 h 1206212"/>
                <a:gd name="connsiteX21" fmla="*/ 999463 w 1753617"/>
                <a:gd name="connsiteY21" fmla="*/ 503790 h 1206212"/>
                <a:gd name="connsiteX22" fmla="*/ 996664 w 1753617"/>
                <a:gd name="connsiteY22" fmla="*/ 509676 h 1206212"/>
                <a:gd name="connsiteX23" fmla="*/ 996664 w 1753617"/>
                <a:gd name="connsiteY23" fmla="*/ 733486 h 1206212"/>
                <a:gd name="connsiteX24" fmla="*/ 985982 w 1753617"/>
                <a:gd name="connsiteY24" fmla="*/ 742788 h 1206212"/>
                <a:gd name="connsiteX25" fmla="*/ 975300 w 1753617"/>
                <a:gd name="connsiteY25" fmla="*/ 733486 h 1206212"/>
                <a:gd name="connsiteX26" fmla="*/ 975300 w 1753617"/>
                <a:gd name="connsiteY26" fmla="*/ 509660 h 1206212"/>
                <a:gd name="connsiteX27" fmla="*/ 972509 w 1753617"/>
                <a:gd name="connsiteY27" fmla="*/ 503790 h 1206212"/>
                <a:gd name="connsiteX28" fmla="*/ 965347 w 1753617"/>
                <a:gd name="connsiteY28" fmla="*/ 501207 h 1206212"/>
                <a:gd name="connsiteX29" fmla="*/ 958185 w 1753617"/>
                <a:gd name="connsiteY29" fmla="*/ 503790 h 1206212"/>
                <a:gd name="connsiteX30" fmla="*/ 955762 w 1753617"/>
                <a:gd name="connsiteY30" fmla="*/ 508885 h 1206212"/>
                <a:gd name="connsiteX31" fmla="*/ 955762 w 1753617"/>
                <a:gd name="connsiteY31" fmla="*/ 735600 h 1206212"/>
                <a:gd name="connsiteX32" fmla="*/ 945080 w 1753617"/>
                <a:gd name="connsiteY32" fmla="*/ 744903 h 1206212"/>
                <a:gd name="connsiteX33" fmla="*/ 934398 w 1753617"/>
                <a:gd name="connsiteY33" fmla="*/ 735600 h 1206212"/>
                <a:gd name="connsiteX34" fmla="*/ 934398 w 1753617"/>
                <a:gd name="connsiteY34" fmla="*/ 508546 h 1206212"/>
                <a:gd name="connsiteX35" fmla="*/ 932136 w 1753617"/>
                <a:gd name="connsiteY35" fmla="*/ 503790 h 1206212"/>
                <a:gd name="connsiteX36" fmla="*/ 924974 w 1753617"/>
                <a:gd name="connsiteY36" fmla="*/ 501207 h 1206212"/>
                <a:gd name="connsiteX37" fmla="*/ 917812 w 1753617"/>
                <a:gd name="connsiteY37" fmla="*/ 503790 h 1206212"/>
                <a:gd name="connsiteX38" fmla="*/ 914860 w 1753617"/>
                <a:gd name="connsiteY38" fmla="*/ 509998 h 1206212"/>
                <a:gd name="connsiteX39" fmla="*/ 914860 w 1753617"/>
                <a:gd name="connsiteY39" fmla="*/ 735693 h 1206212"/>
                <a:gd name="connsiteX40" fmla="*/ 904178 w 1753617"/>
                <a:gd name="connsiteY40" fmla="*/ 744995 h 1206212"/>
                <a:gd name="connsiteX41" fmla="*/ 893497 w 1753617"/>
                <a:gd name="connsiteY41" fmla="*/ 735693 h 1206212"/>
                <a:gd name="connsiteX42" fmla="*/ 893497 w 1753617"/>
                <a:gd name="connsiteY42" fmla="*/ 509338 h 1206212"/>
                <a:gd name="connsiteX43" fmla="*/ 890858 w 1753617"/>
                <a:gd name="connsiteY43" fmla="*/ 503790 h 1206212"/>
                <a:gd name="connsiteX44" fmla="*/ 883696 w 1753617"/>
                <a:gd name="connsiteY44" fmla="*/ 501207 h 1206212"/>
                <a:gd name="connsiteX45" fmla="*/ 873568 w 1753617"/>
                <a:gd name="connsiteY45" fmla="*/ 510027 h 1206212"/>
                <a:gd name="connsiteX46" fmla="*/ 858045 w 1753617"/>
                <a:gd name="connsiteY46" fmla="*/ 836491 h 1206212"/>
                <a:gd name="connsiteX47" fmla="*/ 920104 w 1753617"/>
                <a:gd name="connsiteY47" fmla="*/ 929147 h 1206212"/>
                <a:gd name="connsiteX48" fmla="*/ 919971 w 1753617"/>
                <a:gd name="connsiteY48" fmla="*/ 929147 h 1206212"/>
                <a:gd name="connsiteX49" fmla="*/ 914449 w 1753617"/>
                <a:gd name="connsiteY49" fmla="*/ 1206212 h 1206212"/>
                <a:gd name="connsiteX50" fmla="*/ 687243 w 1753617"/>
                <a:gd name="connsiteY50" fmla="*/ 1206212 h 1206212"/>
                <a:gd name="connsiteX51" fmla="*/ 680994 w 1753617"/>
                <a:gd name="connsiteY51" fmla="*/ 892690 h 1206212"/>
                <a:gd name="connsiteX52" fmla="*/ 672455 w 1753617"/>
                <a:gd name="connsiteY52" fmla="*/ 892690 h 1206212"/>
                <a:gd name="connsiteX53" fmla="*/ 703265 w 1753617"/>
                <a:gd name="connsiteY53" fmla="*/ 880906 h 1206212"/>
                <a:gd name="connsiteX54" fmla="*/ 779494 w 1753617"/>
                <a:gd name="connsiteY54" fmla="*/ 701153 h 1206212"/>
                <a:gd name="connsiteX55" fmla="*/ 659906 w 1753617"/>
                <a:gd name="connsiteY55" fmla="*/ 495891 h 1206212"/>
                <a:gd name="connsiteX56" fmla="*/ 531113 w 1753617"/>
                <a:gd name="connsiteY56" fmla="*/ 696668 h 1206212"/>
                <a:gd name="connsiteX57" fmla="*/ 611609 w 1753617"/>
                <a:gd name="connsiteY57" fmla="*/ 881068 h 1206212"/>
                <a:gd name="connsiteX58" fmla="*/ 642424 w 1753617"/>
                <a:gd name="connsiteY58" fmla="*/ 892690 h 1206212"/>
                <a:gd name="connsiteX59" fmla="*/ 629610 w 1753617"/>
                <a:gd name="connsiteY59" fmla="*/ 892690 h 1206212"/>
                <a:gd name="connsiteX60" fmla="*/ 623362 w 1753617"/>
                <a:gd name="connsiteY60" fmla="*/ 1206212 h 1206212"/>
                <a:gd name="connsiteX61" fmla="*/ 400827 w 1753617"/>
                <a:gd name="connsiteY61" fmla="*/ 1206212 h 1206212"/>
                <a:gd name="connsiteX62" fmla="*/ 400827 w 1753617"/>
                <a:gd name="connsiteY62" fmla="*/ 886611 h 1206212"/>
                <a:gd name="connsiteX63" fmla="*/ 358348 w 1753617"/>
                <a:gd name="connsiteY63" fmla="*/ 888790 h 1206212"/>
                <a:gd name="connsiteX64" fmla="*/ 0 w 1753617"/>
                <a:gd name="connsiteY64" fmla="*/ 530443 h 1206212"/>
                <a:gd name="connsiteX65" fmla="*/ 358348 w 1753617"/>
                <a:gd name="connsiteY65" fmla="*/ 172094 h 1206212"/>
                <a:gd name="connsiteX66" fmla="*/ 536978 w 1753617"/>
                <a:gd name="connsiteY66" fmla="*/ 220019 h 1206212"/>
                <a:gd name="connsiteX67" fmla="*/ 861560 w 1753617"/>
                <a:gd name="connsiteY67" fmla="*/ 0 h 120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53617" h="1206212">
                  <a:moveTo>
                    <a:pt x="1229776" y="474039"/>
                  </a:moveTo>
                  <a:cubicBezTo>
                    <a:pt x="1143811" y="476947"/>
                    <a:pt x="1106070" y="792156"/>
                    <a:pt x="1118650" y="1037577"/>
                  </a:cubicBezTo>
                  <a:cubicBezTo>
                    <a:pt x="1151499" y="1041648"/>
                    <a:pt x="1192735" y="1038740"/>
                    <a:pt x="1227679" y="1039321"/>
                  </a:cubicBezTo>
                  <a:cubicBezTo>
                    <a:pt x="1233271" y="829958"/>
                    <a:pt x="1236766" y="475784"/>
                    <a:pt x="1229776" y="474039"/>
                  </a:cubicBezTo>
                  <a:close/>
                  <a:moveTo>
                    <a:pt x="861560" y="0"/>
                  </a:moveTo>
                  <a:cubicBezTo>
                    <a:pt x="1015137" y="0"/>
                    <a:pt x="1144753" y="98028"/>
                    <a:pt x="1192678" y="235268"/>
                  </a:cubicBezTo>
                  <a:cubicBezTo>
                    <a:pt x="1250405" y="194968"/>
                    <a:pt x="1320114" y="172094"/>
                    <a:pt x="1395270" y="172094"/>
                  </a:cubicBezTo>
                  <a:cubicBezTo>
                    <a:pt x="1593505" y="172094"/>
                    <a:pt x="1753617" y="332207"/>
                    <a:pt x="1753617" y="530443"/>
                  </a:cubicBezTo>
                  <a:cubicBezTo>
                    <a:pt x="1753617" y="728677"/>
                    <a:pt x="1593505" y="888790"/>
                    <a:pt x="1395270" y="888790"/>
                  </a:cubicBezTo>
                  <a:cubicBezTo>
                    <a:pt x="1387645" y="888790"/>
                    <a:pt x="1380021" y="887701"/>
                    <a:pt x="1372396" y="887701"/>
                  </a:cubicBezTo>
                  <a:lnTo>
                    <a:pt x="1372396" y="1206212"/>
                  </a:lnTo>
                  <a:lnTo>
                    <a:pt x="1231543" y="1206212"/>
                  </a:lnTo>
                  <a:lnTo>
                    <a:pt x="1227789" y="1039789"/>
                  </a:lnTo>
                  <a:lnTo>
                    <a:pt x="1176875" y="1039789"/>
                  </a:lnTo>
                  <a:lnTo>
                    <a:pt x="1173122" y="1206212"/>
                  </a:lnTo>
                  <a:lnTo>
                    <a:pt x="973672" y="1206212"/>
                  </a:lnTo>
                  <a:lnTo>
                    <a:pt x="968149" y="929147"/>
                  </a:lnTo>
                  <a:lnTo>
                    <a:pt x="968017" y="929147"/>
                  </a:lnTo>
                  <a:cubicBezTo>
                    <a:pt x="988704" y="898262"/>
                    <a:pt x="1030225" y="854754"/>
                    <a:pt x="1030077" y="836491"/>
                  </a:cubicBezTo>
                  <a:lnTo>
                    <a:pt x="1016753" y="510027"/>
                  </a:lnTo>
                  <a:cubicBezTo>
                    <a:pt x="1016753" y="505156"/>
                    <a:pt x="1012219" y="501207"/>
                    <a:pt x="1006625" y="501207"/>
                  </a:cubicBezTo>
                  <a:cubicBezTo>
                    <a:pt x="1003828" y="501207"/>
                    <a:pt x="1001296" y="502194"/>
                    <a:pt x="999463" y="503790"/>
                  </a:cubicBezTo>
                  <a:lnTo>
                    <a:pt x="996664" y="509676"/>
                  </a:lnTo>
                  <a:lnTo>
                    <a:pt x="996664" y="733486"/>
                  </a:lnTo>
                  <a:cubicBezTo>
                    <a:pt x="996664" y="738623"/>
                    <a:pt x="991881" y="742788"/>
                    <a:pt x="985982" y="742788"/>
                  </a:cubicBezTo>
                  <a:cubicBezTo>
                    <a:pt x="980083" y="742788"/>
                    <a:pt x="975300" y="738623"/>
                    <a:pt x="975300" y="733486"/>
                  </a:cubicBezTo>
                  <a:cubicBezTo>
                    <a:pt x="975300" y="658877"/>
                    <a:pt x="975300" y="584268"/>
                    <a:pt x="975300" y="509660"/>
                  </a:cubicBezTo>
                  <a:lnTo>
                    <a:pt x="972509" y="503790"/>
                  </a:lnTo>
                  <a:cubicBezTo>
                    <a:pt x="970676" y="502194"/>
                    <a:pt x="968144" y="501207"/>
                    <a:pt x="965347" y="501207"/>
                  </a:cubicBezTo>
                  <a:cubicBezTo>
                    <a:pt x="962550" y="501207"/>
                    <a:pt x="960018" y="502194"/>
                    <a:pt x="958185" y="503790"/>
                  </a:cubicBezTo>
                  <a:lnTo>
                    <a:pt x="955762" y="508885"/>
                  </a:lnTo>
                  <a:lnTo>
                    <a:pt x="955762" y="735600"/>
                  </a:lnTo>
                  <a:cubicBezTo>
                    <a:pt x="955762" y="740738"/>
                    <a:pt x="950979" y="744903"/>
                    <a:pt x="945080" y="744903"/>
                  </a:cubicBezTo>
                  <a:cubicBezTo>
                    <a:pt x="939180" y="744903"/>
                    <a:pt x="934398" y="740738"/>
                    <a:pt x="934398" y="735600"/>
                  </a:cubicBezTo>
                  <a:cubicBezTo>
                    <a:pt x="934398" y="659916"/>
                    <a:pt x="934398" y="584231"/>
                    <a:pt x="934398" y="508546"/>
                  </a:cubicBezTo>
                  <a:lnTo>
                    <a:pt x="932136" y="503790"/>
                  </a:lnTo>
                  <a:cubicBezTo>
                    <a:pt x="930304" y="502194"/>
                    <a:pt x="927771" y="501207"/>
                    <a:pt x="924974" y="501207"/>
                  </a:cubicBezTo>
                  <a:cubicBezTo>
                    <a:pt x="922177" y="501207"/>
                    <a:pt x="919645" y="502194"/>
                    <a:pt x="917812" y="503790"/>
                  </a:cubicBezTo>
                  <a:lnTo>
                    <a:pt x="914860" y="509998"/>
                  </a:lnTo>
                  <a:lnTo>
                    <a:pt x="914860" y="735693"/>
                  </a:lnTo>
                  <a:cubicBezTo>
                    <a:pt x="914860" y="740830"/>
                    <a:pt x="910078" y="744995"/>
                    <a:pt x="904178" y="744995"/>
                  </a:cubicBezTo>
                  <a:cubicBezTo>
                    <a:pt x="898278" y="744995"/>
                    <a:pt x="893497" y="740830"/>
                    <a:pt x="893497" y="735693"/>
                  </a:cubicBezTo>
                  <a:cubicBezTo>
                    <a:pt x="893497" y="660241"/>
                    <a:pt x="893497" y="584789"/>
                    <a:pt x="893497" y="509338"/>
                  </a:cubicBezTo>
                  <a:lnTo>
                    <a:pt x="890858" y="503790"/>
                  </a:lnTo>
                  <a:cubicBezTo>
                    <a:pt x="889025" y="502194"/>
                    <a:pt x="886493" y="501207"/>
                    <a:pt x="883696" y="501207"/>
                  </a:cubicBezTo>
                  <a:cubicBezTo>
                    <a:pt x="878102" y="501207"/>
                    <a:pt x="873568" y="505156"/>
                    <a:pt x="873568" y="510027"/>
                  </a:cubicBezTo>
                  <a:lnTo>
                    <a:pt x="858045" y="836491"/>
                  </a:lnTo>
                  <a:cubicBezTo>
                    <a:pt x="856991" y="853176"/>
                    <a:pt x="899418" y="898262"/>
                    <a:pt x="920104" y="929147"/>
                  </a:cubicBezTo>
                  <a:lnTo>
                    <a:pt x="919971" y="929147"/>
                  </a:lnTo>
                  <a:lnTo>
                    <a:pt x="914449" y="1206212"/>
                  </a:lnTo>
                  <a:lnTo>
                    <a:pt x="687243" y="1206212"/>
                  </a:lnTo>
                  <a:lnTo>
                    <a:pt x="680994" y="892690"/>
                  </a:lnTo>
                  <a:lnTo>
                    <a:pt x="672455" y="892690"/>
                  </a:lnTo>
                  <a:lnTo>
                    <a:pt x="703265" y="880906"/>
                  </a:lnTo>
                  <a:cubicBezTo>
                    <a:pt x="746777" y="847233"/>
                    <a:pt x="780792" y="770577"/>
                    <a:pt x="779494" y="701153"/>
                  </a:cubicBezTo>
                  <a:cubicBezTo>
                    <a:pt x="777764" y="608588"/>
                    <a:pt x="735279" y="494515"/>
                    <a:pt x="659906" y="495891"/>
                  </a:cubicBezTo>
                  <a:cubicBezTo>
                    <a:pt x="584533" y="497267"/>
                    <a:pt x="529384" y="593484"/>
                    <a:pt x="531113" y="696668"/>
                  </a:cubicBezTo>
                  <a:cubicBezTo>
                    <a:pt x="532411" y="774055"/>
                    <a:pt x="567648" y="848411"/>
                    <a:pt x="611609" y="881068"/>
                  </a:cubicBezTo>
                  <a:lnTo>
                    <a:pt x="642424" y="892690"/>
                  </a:lnTo>
                  <a:lnTo>
                    <a:pt x="629610" y="892690"/>
                  </a:lnTo>
                  <a:lnTo>
                    <a:pt x="623362" y="1206212"/>
                  </a:lnTo>
                  <a:lnTo>
                    <a:pt x="400827" y="1206212"/>
                  </a:lnTo>
                  <a:lnTo>
                    <a:pt x="400827" y="886611"/>
                  </a:lnTo>
                  <a:cubicBezTo>
                    <a:pt x="387756" y="887701"/>
                    <a:pt x="372507" y="888790"/>
                    <a:pt x="358348" y="888790"/>
                  </a:cubicBezTo>
                  <a:cubicBezTo>
                    <a:pt x="160114" y="888790"/>
                    <a:pt x="0" y="728677"/>
                    <a:pt x="0" y="530443"/>
                  </a:cubicBezTo>
                  <a:cubicBezTo>
                    <a:pt x="0" y="332207"/>
                    <a:pt x="160114" y="172094"/>
                    <a:pt x="358348" y="172094"/>
                  </a:cubicBezTo>
                  <a:cubicBezTo>
                    <a:pt x="423701" y="172094"/>
                    <a:pt x="484696" y="189522"/>
                    <a:pt x="536978" y="220019"/>
                  </a:cubicBezTo>
                  <a:cubicBezTo>
                    <a:pt x="588170" y="91493"/>
                    <a:pt x="714517" y="0"/>
                    <a:pt x="861560" y="0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3E0C64-2F1F-4660-AFB3-287743311EFB}"/>
                </a:ext>
              </a:extLst>
            </p:cNvPr>
            <p:cNvSpPr/>
            <p:nvPr/>
          </p:nvSpPr>
          <p:spPr>
            <a:xfrm>
              <a:off x="7802951" y="1951413"/>
              <a:ext cx="3265553" cy="424590"/>
            </a:xfrm>
            <a:custGeom>
              <a:avLst/>
              <a:gdLst>
                <a:gd name="connsiteX0" fmla="*/ 1708547 w 1724025"/>
                <a:gd name="connsiteY0" fmla="*/ 62865 h 219075"/>
                <a:gd name="connsiteX1" fmla="*/ 1722834 w 1724025"/>
                <a:gd name="connsiteY1" fmla="*/ 143828 h 219075"/>
                <a:gd name="connsiteX2" fmla="*/ 1680924 w 1724025"/>
                <a:gd name="connsiteY2" fmla="*/ 160973 h 219075"/>
                <a:gd name="connsiteX3" fmla="*/ 1538049 w 1724025"/>
                <a:gd name="connsiteY3" fmla="*/ 160973 h 219075"/>
                <a:gd name="connsiteX4" fmla="*/ 1498044 w 1724025"/>
                <a:gd name="connsiteY4" fmla="*/ 148590 h 219075"/>
                <a:gd name="connsiteX5" fmla="*/ 1467564 w 1724025"/>
                <a:gd name="connsiteY5" fmla="*/ 148590 h 219075"/>
                <a:gd name="connsiteX6" fmla="*/ 1403747 w 1724025"/>
                <a:gd name="connsiteY6" fmla="*/ 162878 h 219075"/>
                <a:gd name="connsiteX7" fmla="*/ 1396127 w 1724025"/>
                <a:gd name="connsiteY7" fmla="*/ 179070 h 219075"/>
                <a:gd name="connsiteX8" fmla="*/ 1352312 w 1724025"/>
                <a:gd name="connsiteY8" fmla="*/ 222885 h 219075"/>
                <a:gd name="connsiteX9" fmla="*/ 1298972 w 1724025"/>
                <a:gd name="connsiteY9" fmla="*/ 223837 h 219075"/>
                <a:gd name="connsiteX10" fmla="*/ 408384 w 1724025"/>
                <a:gd name="connsiteY10" fmla="*/ 223837 h 219075"/>
                <a:gd name="connsiteX11" fmla="*/ 382667 w 1724025"/>
                <a:gd name="connsiteY11" fmla="*/ 222885 h 219075"/>
                <a:gd name="connsiteX12" fmla="*/ 338852 w 1724025"/>
                <a:gd name="connsiteY12" fmla="*/ 179070 h 219075"/>
                <a:gd name="connsiteX13" fmla="*/ 331232 w 1724025"/>
                <a:gd name="connsiteY13" fmla="*/ 162878 h 219075"/>
                <a:gd name="connsiteX14" fmla="*/ 267414 w 1724025"/>
                <a:gd name="connsiteY14" fmla="*/ 148590 h 219075"/>
                <a:gd name="connsiteX15" fmla="*/ 236934 w 1724025"/>
                <a:gd name="connsiteY15" fmla="*/ 153353 h 219075"/>
                <a:gd name="connsiteX16" fmla="*/ 41672 w 1724025"/>
                <a:gd name="connsiteY16" fmla="*/ 160973 h 219075"/>
                <a:gd name="connsiteX17" fmla="*/ 714 w 1724025"/>
                <a:gd name="connsiteY17" fmla="*/ 126682 h 219075"/>
                <a:gd name="connsiteX18" fmla="*/ 3572 w 1724025"/>
                <a:gd name="connsiteY18" fmla="*/ 80963 h 219075"/>
                <a:gd name="connsiteX19" fmla="*/ 26432 w 1724025"/>
                <a:gd name="connsiteY19" fmla="*/ 62865 h 219075"/>
                <a:gd name="connsiteX20" fmla="*/ 211217 w 1724025"/>
                <a:gd name="connsiteY20" fmla="*/ 63817 h 219075"/>
                <a:gd name="connsiteX21" fmla="*/ 327422 w 1724025"/>
                <a:gd name="connsiteY21" fmla="*/ 63817 h 219075"/>
                <a:gd name="connsiteX22" fmla="*/ 335042 w 1724025"/>
                <a:gd name="connsiteY22" fmla="*/ 51435 h 219075"/>
                <a:gd name="connsiteX23" fmla="*/ 397907 w 1724025"/>
                <a:gd name="connsiteY23" fmla="*/ 0 h 219075"/>
                <a:gd name="connsiteX24" fmla="*/ 1334214 w 1724025"/>
                <a:gd name="connsiteY24" fmla="*/ 0 h 219075"/>
                <a:gd name="connsiteX25" fmla="*/ 1393269 w 1724025"/>
                <a:gd name="connsiteY25" fmla="*/ 52388 h 219075"/>
                <a:gd name="connsiteX26" fmla="*/ 1400889 w 1724025"/>
                <a:gd name="connsiteY26" fmla="*/ 63817 h 219075"/>
                <a:gd name="connsiteX27" fmla="*/ 1521857 w 1724025"/>
                <a:gd name="connsiteY27" fmla="*/ 62865 h 219075"/>
                <a:gd name="connsiteX28" fmla="*/ 1545669 w 1724025"/>
                <a:gd name="connsiteY28" fmla="*/ 60007 h 219075"/>
                <a:gd name="connsiteX29" fmla="*/ 1544717 w 1724025"/>
                <a:gd name="connsiteY29" fmla="*/ 60007 h 219075"/>
                <a:gd name="connsiteX30" fmla="*/ 1660922 w 1724025"/>
                <a:gd name="connsiteY30" fmla="*/ 61913 h 219075"/>
                <a:gd name="connsiteX31" fmla="*/ 1708547 w 1724025"/>
                <a:gd name="connsiteY31" fmla="*/ 62865 h 219075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5503 w 1729465"/>
                <a:gd name="connsiteY5" fmla="*/ 147267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1533 w 1729465"/>
                <a:gd name="connsiteY5" fmla="*/ 145943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78123 w 1729465"/>
                <a:gd name="connsiteY28" fmla="*/ 56621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9465" h="224866">
                  <a:moveTo>
                    <a:pt x="1708547" y="62865"/>
                  </a:moveTo>
                  <a:cubicBezTo>
                    <a:pt x="1733312" y="79057"/>
                    <a:pt x="1733312" y="120967"/>
                    <a:pt x="1722834" y="143828"/>
                  </a:cubicBezTo>
                  <a:cubicBezTo>
                    <a:pt x="1717119" y="156210"/>
                    <a:pt x="1695212" y="161925"/>
                    <a:pt x="1680924" y="160973"/>
                  </a:cubicBezTo>
                  <a:lnTo>
                    <a:pt x="1538049" y="160973"/>
                  </a:lnTo>
                  <a:cubicBezTo>
                    <a:pt x="1524714" y="160973"/>
                    <a:pt x="1511380" y="150495"/>
                    <a:pt x="1498044" y="148590"/>
                  </a:cubicBezTo>
                  <a:cubicBezTo>
                    <a:pt x="1470368" y="142291"/>
                    <a:pt x="1420733" y="157798"/>
                    <a:pt x="1403747" y="162878"/>
                  </a:cubicBezTo>
                  <a:cubicBezTo>
                    <a:pt x="1395174" y="165735"/>
                    <a:pt x="1398032" y="173355"/>
                    <a:pt x="1396127" y="179070"/>
                  </a:cubicBezTo>
                  <a:cubicBezTo>
                    <a:pt x="1389459" y="200978"/>
                    <a:pt x="1374219" y="215265"/>
                    <a:pt x="1352312" y="222885"/>
                  </a:cubicBezTo>
                  <a:cubicBezTo>
                    <a:pt x="1335167" y="226695"/>
                    <a:pt x="1317069" y="223837"/>
                    <a:pt x="1298972" y="223837"/>
                  </a:cubicBezTo>
                  <a:lnTo>
                    <a:pt x="408384" y="223837"/>
                  </a:lnTo>
                  <a:cubicBezTo>
                    <a:pt x="399812" y="223837"/>
                    <a:pt x="391239" y="224790"/>
                    <a:pt x="382667" y="222885"/>
                  </a:cubicBezTo>
                  <a:cubicBezTo>
                    <a:pt x="358854" y="218123"/>
                    <a:pt x="344567" y="202883"/>
                    <a:pt x="338852" y="179070"/>
                  </a:cubicBezTo>
                  <a:cubicBezTo>
                    <a:pt x="336947" y="173355"/>
                    <a:pt x="339804" y="165735"/>
                    <a:pt x="331232" y="162878"/>
                  </a:cubicBezTo>
                  <a:cubicBezTo>
                    <a:pt x="310277" y="160020"/>
                    <a:pt x="289322" y="146685"/>
                    <a:pt x="267414" y="148590"/>
                  </a:cubicBezTo>
                  <a:cubicBezTo>
                    <a:pt x="256937" y="144780"/>
                    <a:pt x="247412" y="150495"/>
                    <a:pt x="236934" y="153353"/>
                  </a:cubicBezTo>
                  <a:cubicBezTo>
                    <a:pt x="175974" y="167640"/>
                    <a:pt x="103584" y="159067"/>
                    <a:pt x="41672" y="160973"/>
                  </a:cubicBezTo>
                  <a:cubicBezTo>
                    <a:pt x="17859" y="161925"/>
                    <a:pt x="1667" y="150495"/>
                    <a:pt x="714" y="126682"/>
                  </a:cubicBezTo>
                  <a:cubicBezTo>
                    <a:pt x="714" y="111442"/>
                    <a:pt x="-2143" y="96203"/>
                    <a:pt x="3572" y="80963"/>
                  </a:cubicBezTo>
                  <a:cubicBezTo>
                    <a:pt x="6429" y="70485"/>
                    <a:pt x="16907" y="65723"/>
                    <a:pt x="26432" y="62865"/>
                  </a:cubicBezTo>
                  <a:cubicBezTo>
                    <a:pt x="84534" y="60960"/>
                    <a:pt x="153114" y="60007"/>
                    <a:pt x="211217" y="63817"/>
                  </a:cubicBezTo>
                  <a:cubicBezTo>
                    <a:pt x="250269" y="80010"/>
                    <a:pt x="288369" y="75248"/>
                    <a:pt x="327422" y="63817"/>
                  </a:cubicBezTo>
                  <a:cubicBezTo>
                    <a:pt x="332184" y="61913"/>
                    <a:pt x="334089" y="57150"/>
                    <a:pt x="335042" y="51435"/>
                  </a:cubicBezTo>
                  <a:cubicBezTo>
                    <a:pt x="342662" y="14288"/>
                    <a:pt x="359807" y="0"/>
                    <a:pt x="397907" y="0"/>
                  </a:cubicBezTo>
                  <a:lnTo>
                    <a:pt x="1334214" y="0"/>
                  </a:lnTo>
                  <a:cubicBezTo>
                    <a:pt x="1369457" y="0"/>
                    <a:pt x="1388507" y="17145"/>
                    <a:pt x="1393269" y="52388"/>
                  </a:cubicBezTo>
                  <a:cubicBezTo>
                    <a:pt x="1394222" y="58103"/>
                    <a:pt x="1394222" y="61913"/>
                    <a:pt x="1400889" y="63817"/>
                  </a:cubicBezTo>
                  <a:cubicBezTo>
                    <a:pt x="1441847" y="75248"/>
                    <a:pt x="1481852" y="80963"/>
                    <a:pt x="1521857" y="62865"/>
                  </a:cubicBezTo>
                  <a:cubicBezTo>
                    <a:pt x="1554831" y="52404"/>
                    <a:pt x="1647008" y="56621"/>
                    <a:pt x="1678123" y="56621"/>
                  </a:cubicBezTo>
                  <a:cubicBezTo>
                    <a:pt x="1691458" y="57573"/>
                    <a:pt x="1696164" y="60960"/>
                    <a:pt x="1708547" y="62865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4C635-594B-4876-AF3D-9D29E6CEE9E3}"/>
              </a:ext>
            </a:extLst>
          </p:cNvPr>
          <p:cNvGrpSpPr/>
          <p:nvPr/>
        </p:nvGrpSpPr>
        <p:grpSpPr>
          <a:xfrm>
            <a:off x="1547395" y="1944205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E9D4A9E-9A28-4FE8-911C-23B75ED80D0D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1C227EB-0C8D-43E5-A2C1-69BA43FE1B55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16A140A-F7E7-4C20-ACAD-C1F7E4D7A165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8F49A39-7037-430D-A8CB-5652592C4D34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929B70AE-CD5B-49DB-839B-E107C9FB9304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67500C-3C67-4BE2-97D3-A892025F2118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02E475-3519-426F-B5DE-1CE11C30BDC9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76137B-D90E-404D-8980-FE3E4E4C23E2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Donut 59">
            <a:extLst>
              <a:ext uri="{FF2B5EF4-FFF2-40B4-BE49-F238E27FC236}">
                <a16:creationId xmlns:a16="http://schemas.microsoft.com/office/drawing/2014/main" id="{074612DA-4685-471D-811F-4113464823B5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0BE12F-280B-49BE-BE58-F493432B60F6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6">
            <a:extLst>
              <a:ext uri="{FF2B5EF4-FFF2-40B4-BE49-F238E27FC236}">
                <a16:creationId xmlns:a16="http://schemas.microsoft.com/office/drawing/2014/main" id="{94862856-489C-42E8-88C5-F75E9B5CA442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75214B-3D0C-4E97-B3DD-925174D040EE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319D3D-E51A-4C0E-945F-97DED571DFC9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Donut 60">
            <a:extLst>
              <a:ext uri="{FF2B5EF4-FFF2-40B4-BE49-F238E27FC236}">
                <a16:creationId xmlns:a16="http://schemas.microsoft.com/office/drawing/2014/main" id="{E2A6422C-3420-4C28-AA90-C3087ED5F9CD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28B7B92-0328-42D3-BE2D-F3508F2AF98F}"/>
              </a:ext>
            </a:extLst>
          </p:cNvPr>
          <p:cNvCxnSpPr>
            <a:cxnSpLocks/>
            <a:stCxn id="22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2225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7">
            <a:extLst>
              <a:ext uri="{FF2B5EF4-FFF2-40B4-BE49-F238E27FC236}">
                <a16:creationId xmlns:a16="http://schemas.microsoft.com/office/drawing/2014/main" id="{1BACACFE-DDF2-45BA-B624-B0905B133438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2CDEBA-C73C-4C3F-9642-EFEE47764BBC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7A152B-0156-484A-B885-3754827A1F06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Donut 66">
            <a:extLst>
              <a:ext uri="{FF2B5EF4-FFF2-40B4-BE49-F238E27FC236}">
                <a16:creationId xmlns:a16="http://schemas.microsoft.com/office/drawing/2014/main" id="{660904C8-CF11-4DE3-98C5-8BCD56BAB93D}"/>
              </a:ext>
            </a:extLst>
          </p:cNvPr>
          <p:cNvSpPr/>
          <p:nvPr/>
        </p:nvSpPr>
        <p:spPr>
          <a:xfrm>
            <a:off x="7397978" y="3577947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68C7E-5BCD-4B0B-89F4-5F8BC216FD41}"/>
              </a:ext>
            </a:extLst>
          </p:cNvPr>
          <p:cNvCxnSpPr>
            <a:cxnSpLocks/>
            <a:stCxn id="12" idx="6"/>
          </p:cNvCxnSpPr>
          <p:nvPr/>
        </p:nvCxnSpPr>
        <p:spPr>
          <a:xfrm>
            <a:off x="8099008" y="3928461"/>
            <a:ext cx="3142609" cy="4070"/>
          </a:xfrm>
          <a:prstGeom prst="line">
            <a:avLst/>
          </a:prstGeom>
          <a:ln w="222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2">
            <a:extLst>
              <a:ext uri="{FF2B5EF4-FFF2-40B4-BE49-F238E27FC236}">
                <a16:creationId xmlns:a16="http://schemas.microsoft.com/office/drawing/2014/main" id="{F93D98FF-F6D6-4830-BB0F-7447D80BD292}"/>
              </a:ext>
            </a:extLst>
          </p:cNvPr>
          <p:cNvGrpSpPr/>
          <p:nvPr/>
        </p:nvGrpSpPr>
        <p:grpSpPr>
          <a:xfrm>
            <a:off x="8189304" y="3622484"/>
            <a:ext cx="2996190" cy="758119"/>
            <a:chOff x="8736091" y="4094174"/>
            <a:chExt cx="2493362" cy="75811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180C37-15E5-4099-82AF-3395C6044477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4DED2C-A550-4979-B639-42C94E7A75C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125">
            <a:extLst>
              <a:ext uri="{FF2B5EF4-FFF2-40B4-BE49-F238E27FC236}">
                <a16:creationId xmlns:a16="http://schemas.microsoft.com/office/drawing/2014/main" id="{5B2960CB-1048-42EE-9D47-D6B330DCA3A3}"/>
              </a:ext>
            </a:extLst>
          </p:cNvPr>
          <p:cNvGrpSpPr/>
          <p:nvPr/>
        </p:nvGrpSpPr>
        <p:grpSpPr>
          <a:xfrm>
            <a:off x="6611666" y="5509443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0" name="사각형: 둥근 모서리 132">
              <a:extLst>
                <a:ext uri="{FF2B5EF4-FFF2-40B4-BE49-F238E27FC236}">
                  <a16:creationId xmlns:a16="http://schemas.microsoft.com/office/drawing/2014/main" id="{2EEABD2C-7723-4AEE-9914-95F286F2E7E3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막힌 원호 135">
              <a:extLst>
                <a:ext uri="{FF2B5EF4-FFF2-40B4-BE49-F238E27FC236}">
                  <a16:creationId xmlns:a16="http://schemas.microsoft.com/office/drawing/2014/main" id="{034AB87E-967E-4BE3-AB8C-7AB19DB869D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자유형: 도형 128">
              <a:extLst>
                <a:ext uri="{FF2B5EF4-FFF2-40B4-BE49-F238E27FC236}">
                  <a16:creationId xmlns:a16="http://schemas.microsoft.com/office/drawing/2014/main" id="{24FA5F12-88DE-49E7-81AA-44422CAE93E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129">
              <a:extLst>
                <a:ext uri="{FF2B5EF4-FFF2-40B4-BE49-F238E27FC236}">
                  <a16:creationId xmlns:a16="http://schemas.microsoft.com/office/drawing/2014/main" id="{776D5A44-4F4B-4285-9671-B61D2710337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C89E463-B949-4D9B-8916-B1D5516398A1}"/>
              </a:ext>
            </a:extLst>
          </p:cNvPr>
          <p:cNvSpPr/>
          <p:nvPr/>
        </p:nvSpPr>
        <p:spPr>
          <a:xfrm>
            <a:off x="6540992" y="196248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5BD6BB8-9897-4F98-8F40-62DDF654EF20}"/>
              </a:ext>
            </a:extLst>
          </p:cNvPr>
          <p:cNvSpPr/>
          <p:nvPr/>
        </p:nvSpPr>
        <p:spPr>
          <a:xfrm rot="589284">
            <a:off x="7607930" y="3700051"/>
            <a:ext cx="245413" cy="433254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B34784C5-D760-489E-BAB3-EBA5FEF4ACE5}"/>
              </a:ext>
            </a:extLst>
          </p:cNvPr>
          <p:cNvGrpSpPr/>
          <p:nvPr/>
        </p:nvGrpSpPr>
        <p:grpSpPr>
          <a:xfrm>
            <a:off x="4324103" y="2007705"/>
            <a:ext cx="3540951" cy="3745448"/>
            <a:chOff x="4583380" y="3746358"/>
            <a:chExt cx="2022880" cy="2139709"/>
          </a:xfrm>
          <a:solidFill>
            <a:srgbClr val="FBB03B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E81C2B-52DD-4990-A7FD-F7D7EB9E34FF}"/>
                </a:ext>
              </a:extLst>
            </p:cNvPr>
            <p:cNvSpPr/>
            <p:nvPr/>
          </p:nvSpPr>
          <p:spPr>
            <a:xfrm>
              <a:off x="5138154" y="3863497"/>
              <a:ext cx="705935" cy="942817"/>
            </a:xfrm>
            <a:custGeom>
              <a:avLst/>
              <a:gdLst>
                <a:gd name="connsiteX0" fmla="*/ 297996 w 705935"/>
                <a:gd name="connsiteY0" fmla="*/ 667545 h 942817"/>
                <a:gd name="connsiteX1" fmla="*/ 449444 w 705935"/>
                <a:gd name="connsiteY1" fmla="*/ 942817 h 942817"/>
                <a:gd name="connsiteX2" fmla="*/ 700904 w 705935"/>
                <a:gd name="connsiteY2" fmla="*/ 79852 h 942817"/>
                <a:gd name="connsiteX3" fmla="*/ 666614 w 705935"/>
                <a:gd name="connsiteY3" fmla="*/ 20797 h 942817"/>
                <a:gd name="connsiteX4" fmla="*/ 25581 w 705935"/>
                <a:gd name="connsiteY4" fmla="*/ 95092 h 942817"/>
                <a:gd name="connsiteX5" fmla="*/ 9389 w 705935"/>
                <a:gd name="connsiteY5" fmla="*/ 147480 h 942817"/>
                <a:gd name="connsiteX6" fmla="*/ 297996 w 705935"/>
                <a:gd name="connsiteY6" fmla="*/ 667545 h 942817"/>
                <a:gd name="connsiteX7" fmla="*/ 456111 w 705935"/>
                <a:gd name="connsiteY7" fmla="*/ 316072 h 942817"/>
                <a:gd name="connsiteX8" fmla="*/ 476114 w 705935"/>
                <a:gd name="connsiteY8" fmla="*/ 337980 h 942817"/>
                <a:gd name="connsiteX9" fmla="*/ 456111 w 705935"/>
                <a:gd name="connsiteY9" fmla="*/ 358935 h 942817"/>
                <a:gd name="connsiteX10" fmla="*/ 436109 w 705935"/>
                <a:gd name="connsiteY10" fmla="*/ 337027 h 942817"/>
                <a:gd name="connsiteX11" fmla="*/ 456111 w 705935"/>
                <a:gd name="connsiteY11" fmla="*/ 316072 h 942817"/>
                <a:gd name="connsiteX12" fmla="*/ 400866 w 705935"/>
                <a:gd name="connsiteY12" fmla="*/ 552292 h 942817"/>
                <a:gd name="connsiteX13" fmla="*/ 423726 w 705935"/>
                <a:gd name="connsiteY13" fmla="*/ 533242 h 942817"/>
                <a:gd name="connsiteX14" fmla="*/ 442776 w 705935"/>
                <a:gd name="connsiteY14" fmla="*/ 554197 h 942817"/>
                <a:gd name="connsiteX15" fmla="*/ 420869 w 705935"/>
                <a:gd name="connsiteY15" fmla="*/ 572295 h 942817"/>
                <a:gd name="connsiteX16" fmla="*/ 400866 w 705935"/>
                <a:gd name="connsiteY16" fmla="*/ 552292 h 942817"/>
                <a:gd name="connsiteX17" fmla="*/ 255134 w 705935"/>
                <a:gd name="connsiteY17" fmla="*/ 194152 h 942817"/>
                <a:gd name="connsiteX18" fmla="*/ 288471 w 705935"/>
                <a:gd name="connsiteY18" fmla="*/ 226537 h 942817"/>
                <a:gd name="connsiteX19" fmla="*/ 256086 w 705935"/>
                <a:gd name="connsiteY19" fmla="*/ 257970 h 942817"/>
                <a:gd name="connsiteX20" fmla="*/ 225606 w 705935"/>
                <a:gd name="connsiteY20" fmla="*/ 223680 h 942817"/>
                <a:gd name="connsiteX21" fmla="*/ 255134 w 705935"/>
                <a:gd name="connsiteY21" fmla="*/ 194152 h 942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935" h="942817">
                  <a:moveTo>
                    <a:pt x="297996" y="667545"/>
                  </a:moveTo>
                  <a:cubicBezTo>
                    <a:pt x="346574" y="756127"/>
                    <a:pt x="395151" y="844710"/>
                    <a:pt x="449444" y="942817"/>
                  </a:cubicBezTo>
                  <a:cubicBezTo>
                    <a:pt x="535169" y="647542"/>
                    <a:pt x="617084" y="363697"/>
                    <a:pt x="700904" y="79852"/>
                  </a:cubicBezTo>
                  <a:cubicBezTo>
                    <a:pt x="712334" y="42705"/>
                    <a:pt x="705666" y="28417"/>
                    <a:pt x="666614" y="20797"/>
                  </a:cubicBezTo>
                  <a:cubicBezTo>
                    <a:pt x="444681" y="-23018"/>
                    <a:pt x="232274" y="2700"/>
                    <a:pt x="25581" y="95092"/>
                  </a:cubicBezTo>
                  <a:cubicBezTo>
                    <a:pt x="-3946" y="108427"/>
                    <a:pt x="-5851" y="120810"/>
                    <a:pt x="9389" y="147480"/>
                  </a:cubicBezTo>
                  <a:cubicBezTo>
                    <a:pt x="107496" y="320835"/>
                    <a:pt x="201794" y="494190"/>
                    <a:pt x="297996" y="667545"/>
                  </a:cubicBezTo>
                  <a:close/>
                  <a:moveTo>
                    <a:pt x="456111" y="316072"/>
                  </a:moveTo>
                  <a:cubicBezTo>
                    <a:pt x="469446" y="316072"/>
                    <a:pt x="475161" y="325597"/>
                    <a:pt x="476114" y="337980"/>
                  </a:cubicBezTo>
                  <a:cubicBezTo>
                    <a:pt x="476114" y="350362"/>
                    <a:pt x="468494" y="357030"/>
                    <a:pt x="456111" y="358935"/>
                  </a:cubicBezTo>
                  <a:cubicBezTo>
                    <a:pt x="443729" y="356077"/>
                    <a:pt x="436109" y="350362"/>
                    <a:pt x="436109" y="337027"/>
                  </a:cubicBezTo>
                  <a:cubicBezTo>
                    <a:pt x="436109" y="323692"/>
                    <a:pt x="442776" y="316072"/>
                    <a:pt x="456111" y="316072"/>
                  </a:cubicBezTo>
                  <a:close/>
                  <a:moveTo>
                    <a:pt x="400866" y="552292"/>
                  </a:moveTo>
                  <a:cubicBezTo>
                    <a:pt x="401819" y="540862"/>
                    <a:pt x="409439" y="533242"/>
                    <a:pt x="423726" y="533242"/>
                  </a:cubicBezTo>
                  <a:cubicBezTo>
                    <a:pt x="435156" y="535147"/>
                    <a:pt x="443729" y="541815"/>
                    <a:pt x="442776" y="554197"/>
                  </a:cubicBezTo>
                  <a:cubicBezTo>
                    <a:pt x="441824" y="566580"/>
                    <a:pt x="433251" y="573247"/>
                    <a:pt x="420869" y="572295"/>
                  </a:cubicBezTo>
                  <a:cubicBezTo>
                    <a:pt x="408486" y="573247"/>
                    <a:pt x="399914" y="565627"/>
                    <a:pt x="400866" y="552292"/>
                  </a:cubicBezTo>
                  <a:close/>
                  <a:moveTo>
                    <a:pt x="255134" y="194152"/>
                  </a:moveTo>
                  <a:cubicBezTo>
                    <a:pt x="274184" y="194152"/>
                    <a:pt x="288471" y="207487"/>
                    <a:pt x="288471" y="226537"/>
                  </a:cubicBezTo>
                  <a:cubicBezTo>
                    <a:pt x="288471" y="244635"/>
                    <a:pt x="276089" y="257970"/>
                    <a:pt x="256086" y="257970"/>
                  </a:cubicBezTo>
                  <a:cubicBezTo>
                    <a:pt x="234179" y="256065"/>
                    <a:pt x="224654" y="243682"/>
                    <a:pt x="225606" y="223680"/>
                  </a:cubicBezTo>
                  <a:cubicBezTo>
                    <a:pt x="226559" y="205582"/>
                    <a:pt x="238941" y="195105"/>
                    <a:pt x="255134" y="1941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42B63CC-5608-4565-839E-F30F9FD2A427}"/>
                </a:ext>
              </a:extLst>
            </p:cNvPr>
            <p:cNvSpPr/>
            <p:nvPr/>
          </p:nvSpPr>
          <p:spPr>
            <a:xfrm>
              <a:off x="5774288" y="3746358"/>
              <a:ext cx="824656" cy="904699"/>
            </a:xfrm>
            <a:custGeom>
              <a:avLst/>
              <a:gdLst>
                <a:gd name="connsiteX0" fmla="*/ 133350 w 824656"/>
                <a:gd name="connsiteY0" fmla="*/ 831357 h 904699"/>
                <a:gd name="connsiteX1" fmla="*/ 794385 w 824656"/>
                <a:gd name="connsiteY1" fmla="*/ 467502 h 904699"/>
                <a:gd name="connsiteX2" fmla="*/ 817245 w 824656"/>
                <a:gd name="connsiteY2" fmla="*/ 425592 h 904699"/>
                <a:gd name="connsiteX3" fmla="*/ 289560 w 824656"/>
                <a:gd name="connsiteY3" fmla="*/ 3634 h 904699"/>
                <a:gd name="connsiteX4" fmla="*/ 255270 w 824656"/>
                <a:gd name="connsiteY4" fmla="*/ 19827 h 904699"/>
                <a:gd name="connsiteX5" fmla="*/ 0 w 824656"/>
                <a:gd name="connsiteY5" fmla="*/ 904699 h 904699"/>
                <a:gd name="connsiteX6" fmla="*/ 133350 w 824656"/>
                <a:gd name="connsiteY6" fmla="*/ 831357 h 904699"/>
                <a:gd name="connsiteX7" fmla="*/ 388620 w 824656"/>
                <a:gd name="connsiteY7" fmla="*/ 471312 h 904699"/>
                <a:gd name="connsiteX8" fmla="*/ 367665 w 824656"/>
                <a:gd name="connsiteY8" fmla="*/ 489409 h 904699"/>
                <a:gd name="connsiteX9" fmla="*/ 346710 w 824656"/>
                <a:gd name="connsiteY9" fmla="*/ 467502 h 904699"/>
                <a:gd name="connsiteX10" fmla="*/ 368618 w 824656"/>
                <a:gd name="connsiteY10" fmla="*/ 449404 h 904699"/>
                <a:gd name="connsiteX11" fmla="*/ 388620 w 824656"/>
                <a:gd name="connsiteY11" fmla="*/ 471312 h 904699"/>
                <a:gd name="connsiteX12" fmla="*/ 648653 w 824656"/>
                <a:gd name="connsiteY12" fmla="*/ 405589 h 904699"/>
                <a:gd name="connsiteX13" fmla="*/ 667703 w 824656"/>
                <a:gd name="connsiteY13" fmla="*/ 427497 h 904699"/>
                <a:gd name="connsiteX14" fmla="*/ 647700 w 824656"/>
                <a:gd name="connsiteY14" fmla="*/ 448452 h 904699"/>
                <a:gd name="connsiteX15" fmla="*/ 627697 w 824656"/>
                <a:gd name="connsiteY15" fmla="*/ 426544 h 904699"/>
                <a:gd name="connsiteX16" fmla="*/ 648653 w 824656"/>
                <a:gd name="connsiteY16" fmla="*/ 405589 h 904699"/>
                <a:gd name="connsiteX17" fmla="*/ 369570 w 824656"/>
                <a:gd name="connsiteY17" fmla="*/ 222709 h 904699"/>
                <a:gd name="connsiteX18" fmla="*/ 403860 w 824656"/>
                <a:gd name="connsiteY18" fmla="*/ 254142 h 904699"/>
                <a:gd name="connsiteX19" fmla="*/ 370522 w 824656"/>
                <a:gd name="connsiteY19" fmla="*/ 287479 h 904699"/>
                <a:gd name="connsiteX20" fmla="*/ 340043 w 824656"/>
                <a:gd name="connsiteY20" fmla="*/ 257952 h 904699"/>
                <a:gd name="connsiteX21" fmla="*/ 369570 w 824656"/>
                <a:gd name="connsiteY21" fmla="*/ 222709 h 90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4656" h="904699">
                  <a:moveTo>
                    <a:pt x="133350" y="831357"/>
                  </a:moveTo>
                  <a:cubicBezTo>
                    <a:pt x="353378" y="710389"/>
                    <a:pt x="574357" y="589422"/>
                    <a:pt x="794385" y="467502"/>
                  </a:cubicBezTo>
                  <a:cubicBezTo>
                    <a:pt x="809625" y="458929"/>
                    <a:pt x="838200" y="457024"/>
                    <a:pt x="817245" y="425592"/>
                  </a:cubicBezTo>
                  <a:cubicBezTo>
                    <a:pt x="689610" y="224614"/>
                    <a:pt x="514350" y="83644"/>
                    <a:pt x="289560" y="3634"/>
                  </a:cubicBezTo>
                  <a:cubicBezTo>
                    <a:pt x="272415" y="-3033"/>
                    <a:pt x="261938" y="-2081"/>
                    <a:pt x="255270" y="19827"/>
                  </a:cubicBezTo>
                  <a:cubicBezTo>
                    <a:pt x="171450" y="311292"/>
                    <a:pt x="87630" y="601804"/>
                    <a:pt x="0" y="904699"/>
                  </a:cubicBezTo>
                  <a:cubicBezTo>
                    <a:pt x="51435" y="877077"/>
                    <a:pt x="92393" y="854217"/>
                    <a:pt x="133350" y="831357"/>
                  </a:cubicBezTo>
                  <a:close/>
                  <a:moveTo>
                    <a:pt x="388620" y="471312"/>
                  </a:moveTo>
                  <a:cubicBezTo>
                    <a:pt x="387668" y="484647"/>
                    <a:pt x="377190" y="488457"/>
                    <a:pt x="367665" y="489409"/>
                  </a:cubicBezTo>
                  <a:cubicBezTo>
                    <a:pt x="352425" y="487504"/>
                    <a:pt x="345757" y="479884"/>
                    <a:pt x="346710" y="467502"/>
                  </a:cubicBezTo>
                  <a:cubicBezTo>
                    <a:pt x="347663" y="455119"/>
                    <a:pt x="356235" y="448452"/>
                    <a:pt x="368618" y="449404"/>
                  </a:cubicBezTo>
                  <a:cubicBezTo>
                    <a:pt x="381953" y="451309"/>
                    <a:pt x="390525" y="457977"/>
                    <a:pt x="388620" y="471312"/>
                  </a:cubicBezTo>
                  <a:close/>
                  <a:moveTo>
                    <a:pt x="648653" y="405589"/>
                  </a:moveTo>
                  <a:cubicBezTo>
                    <a:pt x="661988" y="405589"/>
                    <a:pt x="667703" y="415114"/>
                    <a:pt x="667703" y="427497"/>
                  </a:cubicBezTo>
                  <a:cubicBezTo>
                    <a:pt x="667703" y="439879"/>
                    <a:pt x="659130" y="446547"/>
                    <a:pt x="647700" y="448452"/>
                  </a:cubicBezTo>
                  <a:cubicBezTo>
                    <a:pt x="635318" y="445594"/>
                    <a:pt x="627697" y="438927"/>
                    <a:pt x="627697" y="426544"/>
                  </a:cubicBezTo>
                  <a:cubicBezTo>
                    <a:pt x="628650" y="413209"/>
                    <a:pt x="636270" y="404637"/>
                    <a:pt x="648653" y="405589"/>
                  </a:cubicBezTo>
                  <a:close/>
                  <a:moveTo>
                    <a:pt x="369570" y="222709"/>
                  </a:moveTo>
                  <a:cubicBezTo>
                    <a:pt x="390525" y="221757"/>
                    <a:pt x="401003" y="235092"/>
                    <a:pt x="403860" y="254142"/>
                  </a:cubicBezTo>
                  <a:cubicBezTo>
                    <a:pt x="401003" y="273192"/>
                    <a:pt x="392430" y="287479"/>
                    <a:pt x="370522" y="287479"/>
                  </a:cubicBezTo>
                  <a:cubicBezTo>
                    <a:pt x="352425" y="287479"/>
                    <a:pt x="340995" y="276049"/>
                    <a:pt x="340043" y="257952"/>
                  </a:cubicBezTo>
                  <a:cubicBezTo>
                    <a:pt x="339090" y="237949"/>
                    <a:pt x="349568" y="224614"/>
                    <a:pt x="369570" y="2227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8A7AB5-787C-4299-9E09-3910C1EC3981}"/>
                </a:ext>
              </a:extLst>
            </p:cNvPr>
            <p:cNvSpPr/>
            <p:nvPr/>
          </p:nvSpPr>
          <p:spPr>
            <a:xfrm>
              <a:off x="4724632" y="4933950"/>
              <a:ext cx="827722" cy="899743"/>
            </a:xfrm>
            <a:custGeom>
              <a:avLst/>
              <a:gdLst>
                <a:gd name="connsiteX0" fmla="*/ 0 w 827722"/>
                <a:gd name="connsiteY0" fmla="*/ 453390 h 899743"/>
                <a:gd name="connsiteX1" fmla="*/ 532448 w 827722"/>
                <a:gd name="connsiteY1" fmla="*/ 895350 h 899743"/>
                <a:gd name="connsiteX2" fmla="*/ 575310 w 827722"/>
                <a:gd name="connsiteY2" fmla="*/ 867727 h 899743"/>
                <a:gd name="connsiteX3" fmla="*/ 827723 w 827722"/>
                <a:gd name="connsiteY3" fmla="*/ 0 h 899743"/>
                <a:gd name="connsiteX4" fmla="*/ 0 w 827722"/>
                <a:gd name="connsiteY4" fmla="*/ 453390 h 899743"/>
                <a:gd name="connsiteX5" fmla="*/ 344805 w 827722"/>
                <a:gd name="connsiteY5" fmla="*/ 579120 h 899743"/>
                <a:gd name="connsiteX6" fmla="*/ 325755 w 827722"/>
                <a:gd name="connsiteY6" fmla="*/ 561975 h 899743"/>
                <a:gd name="connsiteX7" fmla="*/ 344805 w 827722"/>
                <a:gd name="connsiteY7" fmla="*/ 541020 h 899743"/>
                <a:gd name="connsiteX8" fmla="*/ 365760 w 827722"/>
                <a:gd name="connsiteY8" fmla="*/ 560070 h 899743"/>
                <a:gd name="connsiteX9" fmla="*/ 344805 w 827722"/>
                <a:gd name="connsiteY9" fmla="*/ 579120 h 899743"/>
                <a:gd name="connsiteX10" fmla="*/ 550545 w 827722"/>
                <a:gd name="connsiteY10" fmla="*/ 488632 h 899743"/>
                <a:gd name="connsiteX11" fmla="*/ 525780 w 827722"/>
                <a:gd name="connsiteY11" fmla="*/ 466725 h 899743"/>
                <a:gd name="connsiteX12" fmla="*/ 546735 w 827722"/>
                <a:gd name="connsiteY12" fmla="*/ 444818 h 899743"/>
                <a:gd name="connsiteX13" fmla="*/ 569595 w 827722"/>
                <a:gd name="connsiteY13" fmla="*/ 464820 h 899743"/>
                <a:gd name="connsiteX14" fmla="*/ 550545 w 827722"/>
                <a:gd name="connsiteY14" fmla="*/ 488632 h 899743"/>
                <a:gd name="connsiteX15" fmla="*/ 594360 w 827722"/>
                <a:gd name="connsiteY15" fmla="*/ 300990 h 899743"/>
                <a:gd name="connsiteX16" fmla="*/ 561975 w 827722"/>
                <a:gd name="connsiteY16" fmla="*/ 263843 h 899743"/>
                <a:gd name="connsiteX17" fmla="*/ 596265 w 827722"/>
                <a:gd name="connsiteY17" fmla="*/ 232410 h 899743"/>
                <a:gd name="connsiteX18" fmla="*/ 628650 w 827722"/>
                <a:gd name="connsiteY18" fmla="*/ 269557 h 899743"/>
                <a:gd name="connsiteX19" fmla="*/ 594360 w 827722"/>
                <a:gd name="connsiteY19" fmla="*/ 300990 h 89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7722" h="899743">
                  <a:moveTo>
                    <a:pt x="0" y="453390"/>
                  </a:moveTo>
                  <a:cubicBezTo>
                    <a:pt x="122873" y="665798"/>
                    <a:pt x="302895" y="809625"/>
                    <a:pt x="532448" y="895350"/>
                  </a:cubicBezTo>
                  <a:cubicBezTo>
                    <a:pt x="565785" y="907732"/>
                    <a:pt x="568643" y="892493"/>
                    <a:pt x="575310" y="867727"/>
                  </a:cubicBezTo>
                  <a:cubicBezTo>
                    <a:pt x="659130" y="578168"/>
                    <a:pt x="742950" y="288607"/>
                    <a:pt x="827723" y="0"/>
                  </a:cubicBezTo>
                  <a:cubicBezTo>
                    <a:pt x="548640" y="145732"/>
                    <a:pt x="274320" y="300038"/>
                    <a:pt x="0" y="453390"/>
                  </a:cubicBezTo>
                  <a:close/>
                  <a:moveTo>
                    <a:pt x="344805" y="579120"/>
                  </a:moveTo>
                  <a:cubicBezTo>
                    <a:pt x="334328" y="578168"/>
                    <a:pt x="326708" y="572452"/>
                    <a:pt x="325755" y="561975"/>
                  </a:cubicBezTo>
                  <a:cubicBezTo>
                    <a:pt x="324803" y="548640"/>
                    <a:pt x="332423" y="541973"/>
                    <a:pt x="344805" y="541020"/>
                  </a:cubicBezTo>
                  <a:cubicBezTo>
                    <a:pt x="358140" y="540068"/>
                    <a:pt x="363855" y="547688"/>
                    <a:pt x="365760" y="560070"/>
                  </a:cubicBezTo>
                  <a:cubicBezTo>
                    <a:pt x="364808" y="572452"/>
                    <a:pt x="359093" y="580073"/>
                    <a:pt x="344805" y="579120"/>
                  </a:cubicBezTo>
                  <a:close/>
                  <a:moveTo>
                    <a:pt x="550545" y="488632"/>
                  </a:moveTo>
                  <a:cubicBezTo>
                    <a:pt x="534353" y="491490"/>
                    <a:pt x="526733" y="480060"/>
                    <a:pt x="525780" y="466725"/>
                  </a:cubicBezTo>
                  <a:cubicBezTo>
                    <a:pt x="525780" y="454343"/>
                    <a:pt x="535305" y="445770"/>
                    <a:pt x="546735" y="444818"/>
                  </a:cubicBezTo>
                  <a:cubicBezTo>
                    <a:pt x="559118" y="443865"/>
                    <a:pt x="566738" y="453390"/>
                    <a:pt x="569595" y="464820"/>
                  </a:cubicBezTo>
                  <a:cubicBezTo>
                    <a:pt x="569595" y="477202"/>
                    <a:pt x="562928" y="486727"/>
                    <a:pt x="550545" y="488632"/>
                  </a:cubicBezTo>
                  <a:close/>
                  <a:moveTo>
                    <a:pt x="594360" y="300990"/>
                  </a:moveTo>
                  <a:cubicBezTo>
                    <a:pt x="571500" y="300990"/>
                    <a:pt x="561023" y="286702"/>
                    <a:pt x="561975" y="263843"/>
                  </a:cubicBezTo>
                  <a:cubicBezTo>
                    <a:pt x="562928" y="242888"/>
                    <a:pt x="575310" y="233363"/>
                    <a:pt x="596265" y="232410"/>
                  </a:cubicBezTo>
                  <a:cubicBezTo>
                    <a:pt x="617220" y="235268"/>
                    <a:pt x="630555" y="246698"/>
                    <a:pt x="628650" y="269557"/>
                  </a:cubicBezTo>
                  <a:cubicBezTo>
                    <a:pt x="626745" y="289560"/>
                    <a:pt x="614363" y="300990"/>
                    <a:pt x="594360" y="3009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5478554-849C-4E38-ACBF-F24EC8263926}"/>
                </a:ext>
              </a:extLst>
            </p:cNvPr>
            <p:cNvSpPr/>
            <p:nvPr/>
          </p:nvSpPr>
          <p:spPr>
            <a:xfrm>
              <a:off x="5669513" y="4415790"/>
              <a:ext cx="936748" cy="710806"/>
            </a:xfrm>
            <a:custGeom>
              <a:avLst/>
              <a:gdLst>
                <a:gd name="connsiteX0" fmla="*/ 826770 w 936748"/>
                <a:gd name="connsiteY0" fmla="*/ 0 h 710806"/>
                <a:gd name="connsiteX1" fmla="*/ 783907 w 936748"/>
                <a:gd name="connsiteY1" fmla="*/ 18097 h 710806"/>
                <a:gd name="connsiteX2" fmla="*/ 0 w 936748"/>
                <a:gd name="connsiteY2" fmla="*/ 448628 h 710806"/>
                <a:gd name="connsiteX3" fmla="*/ 15240 w 936748"/>
                <a:gd name="connsiteY3" fmla="*/ 458153 h 710806"/>
                <a:gd name="connsiteX4" fmla="*/ 871538 w 936748"/>
                <a:gd name="connsiteY4" fmla="*/ 707708 h 710806"/>
                <a:gd name="connsiteX5" fmla="*/ 913448 w 936748"/>
                <a:gd name="connsiteY5" fmla="*/ 680085 h 710806"/>
                <a:gd name="connsiteX6" fmla="*/ 826770 w 936748"/>
                <a:gd name="connsiteY6" fmla="*/ 0 h 710806"/>
                <a:gd name="connsiteX7" fmla="*/ 395288 w 936748"/>
                <a:gd name="connsiteY7" fmla="*/ 386715 h 710806"/>
                <a:gd name="connsiteX8" fmla="*/ 373380 w 936748"/>
                <a:gd name="connsiteY8" fmla="*/ 362903 h 710806"/>
                <a:gd name="connsiteX9" fmla="*/ 396240 w 936748"/>
                <a:gd name="connsiteY9" fmla="*/ 344805 h 710806"/>
                <a:gd name="connsiteX10" fmla="*/ 417195 w 936748"/>
                <a:gd name="connsiteY10" fmla="*/ 363855 h 710806"/>
                <a:gd name="connsiteX11" fmla="*/ 395288 w 936748"/>
                <a:gd name="connsiteY11" fmla="*/ 386715 h 710806"/>
                <a:gd name="connsiteX12" fmla="*/ 666750 w 936748"/>
                <a:gd name="connsiteY12" fmla="*/ 401003 h 710806"/>
                <a:gd name="connsiteX13" fmla="*/ 648653 w 936748"/>
                <a:gd name="connsiteY13" fmla="*/ 418147 h 710806"/>
                <a:gd name="connsiteX14" fmla="*/ 628650 w 936748"/>
                <a:gd name="connsiteY14" fmla="*/ 397192 h 710806"/>
                <a:gd name="connsiteX15" fmla="*/ 648653 w 936748"/>
                <a:gd name="connsiteY15" fmla="*/ 378142 h 710806"/>
                <a:gd name="connsiteX16" fmla="*/ 666750 w 936748"/>
                <a:gd name="connsiteY16" fmla="*/ 401003 h 710806"/>
                <a:gd name="connsiteX17" fmla="*/ 741997 w 936748"/>
                <a:gd name="connsiteY17" fmla="*/ 230505 h 710806"/>
                <a:gd name="connsiteX18" fmla="*/ 762000 w 936748"/>
                <a:gd name="connsiteY18" fmla="*/ 209550 h 710806"/>
                <a:gd name="connsiteX19" fmla="*/ 782003 w 936748"/>
                <a:gd name="connsiteY19" fmla="*/ 227647 h 710806"/>
                <a:gd name="connsiteX20" fmla="*/ 759143 w 936748"/>
                <a:gd name="connsiteY20" fmla="*/ 248603 h 710806"/>
                <a:gd name="connsiteX21" fmla="*/ 741997 w 936748"/>
                <a:gd name="connsiteY21" fmla="*/ 230505 h 710806"/>
                <a:gd name="connsiteX22" fmla="*/ 779145 w 936748"/>
                <a:gd name="connsiteY22" fmla="*/ 573405 h 710806"/>
                <a:gd name="connsiteX23" fmla="*/ 760095 w 936748"/>
                <a:gd name="connsiteY23" fmla="*/ 557212 h 710806"/>
                <a:gd name="connsiteX24" fmla="*/ 777240 w 936748"/>
                <a:gd name="connsiteY24" fmla="*/ 534353 h 710806"/>
                <a:gd name="connsiteX25" fmla="*/ 799147 w 936748"/>
                <a:gd name="connsiteY25" fmla="*/ 553403 h 710806"/>
                <a:gd name="connsiteX26" fmla="*/ 779145 w 936748"/>
                <a:gd name="connsiteY26" fmla="*/ 573405 h 7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36748" h="710806">
                  <a:moveTo>
                    <a:pt x="826770" y="0"/>
                  </a:moveTo>
                  <a:cubicBezTo>
                    <a:pt x="809625" y="0"/>
                    <a:pt x="797243" y="11430"/>
                    <a:pt x="783907" y="18097"/>
                  </a:cubicBezTo>
                  <a:cubicBezTo>
                    <a:pt x="521970" y="161925"/>
                    <a:pt x="260985" y="304800"/>
                    <a:pt x="0" y="448628"/>
                  </a:cubicBezTo>
                  <a:cubicBezTo>
                    <a:pt x="4763" y="451485"/>
                    <a:pt x="9525" y="456247"/>
                    <a:pt x="15240" y="458153"/>
                  </a:cubicBezTo>
                  <a:cubicBezTo>
                    <a:pt x="300990" y="541020"/>
                    <a:pt x="586740" y="622935"/>
                    <a:pt x="871538" y="707708"/>
                  </a:cubicBezTo>
                  <a:cubicBezTo>
                    <a:pt x="903923" y="717233"/>
                    <a:pt x="908685" y="703897"/>
                    <a:pt x="913448" y="680085"/>
                  </a:cubicBezTo>
                  <a:cubicBezTo>
                    <a:pt x="962025" y="442913"/>
                    <a:pt x="935355" y="216217"/>
                    <a:pt x="826770" y="0"/>
                  </a:cubicBezTo>
                  <a:close/>
                  <a:moveTo>
                    <a:pt x="395288" y="386715"/>
                  </a:moveTo>
                  <a:cubicBezTo>
                    <a:pt x="381953" y="386715"/>
                    <a:pt x="371475" y="377190"/>
                    <a:pt x="373380" y="362903"/>
                  </a:cubicBezTo>
                  <a:cubicBezTo>
                    <a:pt x="375285" y="351472"/>
                    <a:pt x="383857" y="343853"/>
                    <a:pt x="396240" y="344805"/>
                  </a:cubicBezTo>
                  <a:cubicBezTo>
                    <a:pt x="408622" y="345757"/>
                    <a:pt x="413385" y="356235"/>
                    <a:pt x="417195" y="363855"/>
                  </a:cubicBezTo>
                  <a:cubicBezTo>
                    <a:pt x="414338" y="378142"/>
                    <a:pt x="406718" y="386715"/>
                    <a:pt x="395288" y="386715"/>
                  </a:cubicBezTo>
                  <a:close/>
                  <a:moveTo>
                    <a:pt x="666750" y="401003"/>
                  </a:moveTo>
                  <a:cubicBezTo>
                    <a:pt x="664845" y="411480"/>
                    <a:pt x="659130" y="418147"/>
                    <a:pt x="648653" y="418147"/>
                  </a:cubicBezTo>
                  <a:cubicBezTo>
                    <a:pt x="635318" y="418147"/>
                    <a:pt x="628650" y="410528"/>
                    <a:pt x="628650" y="397192"/>
                  </a:cubicBezTo>
                  <a:cubicBezTo>
                    <a:pt x="628650" y="382905"/>
                    <a:pt x="637222" y="379095"/>
                    <a:pt x="648653" y="378142"/>
                  </a:cubicBezTo>
                  <a:cubicBezTo>
                    <a:pt x="661988" y="381000"/>
                    <a:pt x="668655" y="387667"/>
                    <a:pt x="666750" y="401003"/>
                  </a:cubicBezTo>
                  <a:close/>
                  <a:moveTo>
                    <a:pt x="741997" y="230505"/>
                  </a:moveTo>
                  <a:cubicBezTo>
                    <a:pt x="741997" y="217170"/>
                    <a:pt x="748665" y="209550"/>
                    <a:pt x="762000" y="209550"/>
                  </a:cubicBezTo>
                  <a:cubicBezTo>
                    <a:pt x="775335" y="209550"/>
                    <a:pt x="780097" y="219075"/>
                    <a:pt x="782003" y="227647"/>
                  </a:cubicBezTo>
                  <a:cubicBezTo>
                    <a:pt x="780097" y="244792"/>
                    <a:pt x="771525" y="250507"/>
                    <a:pt x="759143" y="248603"/>
                  </a:cubicBezTo>
                  <a:cubicBezTo>
                    <a:pt x="748665" y="248603"/>
                    <a:pt x="741997" y="240982"/>
                    <a:pt x="741997" y="230505"/>
                  </a:cubicBezTo>
                  <a:close/>
                  <a:moveTo>
                    <a:pt x="779145" y="573405"/>
                  </a:moveTo>
                  <a:cubicBezTo>
                    <a:pt x="768668" y="573405"/>
                    <a:pt x="761047" y="567690"/>
                    <a:pt x="760095" y="557212"/>
                  </a:cubicBezTo>
                  <a:cubicBezTo>
                    <a:pt x="759143" y="544830"/>
                    <a:pt x="763905" y="535305"/>
                    <a:pt x="777240" y="534353"/>
                  </a:cubicBezTo>
                  <a:cubicBezTo>
                    <a:pt x="790575" y="533400"/>
                    <a:pt x="798195" y="540067"/>
                    <a:pt x="799147" y="553403"/>
                  </a:cubicBezTo>
                  <a:cubicBezTo>
                    <a:pt x="799147" y="565785"/>
                    <a:pt x="792480" y="573405"/>
                    <a:pt x="779145" y="573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4F2B3B-10A2-43C3-91E0-806EE3B79486}"/>
                </a:ext>
              </a:extLst>
            </p:cNvPr>
            <p:cNvSpPr/>
            <p:nvPr/>
          </p:nvSpPr>
          <p:spPr>
            <a:xfrm>
              <a:off x="4638002" y="4008485"/>
              <a:ext cx="903875" cy="824499"/>
            </a:xfrm>
            <a:custGeom>
              <a:avLst/>
              <a:gdLst>
                <a:gd name="connsiteX0" fmla="*/ 31385 w 903875"/>
                <a:gd name="connsiteY0" fmla="*/ 571134 h 824499"/>
                <a:gd name="connsiteX1" fmla="*/ 423815 w 903875"/>
                <a:gd name="connsiteY1" fmla="*/ 683529 h 824499"/>
                <a:gd name="connsiteX2" fmla="*/ 903875 w 903875"/>
                <a:gd name="connsiteY2" fmla="*/ 824499 h 824499"/>
                <a:gd name="connsiteX3" fmla="*/ 460963 w 903875"/>
                <a:gd name="connsiteY3" fmla="*/ 18684 h 824499"/>
                <a:gd name="connsiteX4" fmla="*/ 413338 w 903875"/>
                <a:gd name="connsiteY4" fmla="*/ 13922 h 824499"/>
                <a:gd name="connsiteX5" fmla="*/ 4715 w 903875"/>
                <a:gd name="connsiteY5" fmla="*/ 524462 h 824499"/>
                <a:gd name="connsiteX6" fmla="*/ 31385 w 903875"/>
                <a:gd name="connsiteY6" fmla="*/ 571134 h 824499"/>
                <a:gd name="connsiteX7" fmla="*/ 637175 w 903875"/>
                <a:gd name="connsiteY7" fmla="*/ 593995 h 824499"/>
                <a:gd name="connsiteX8" fmla="*/ 659083 w 903875"/>
                <a:gd name="connsiteY8" fmla="*/ 614949 h 824499"/>
                <a:gd name="connsiteX9" fmla="*/ 639080 w 903875"/>
                <a:gd name="connsiteY9" fmla="*/ 636857 h 824499"/>
                <a:gd name="connsiteX10" fmla="*/ 617173 w 903875"/>
                <a:gd name="connsiteY10" fmla="*/ 615902 h 824499"/>
                <a:gd name="connsiteX11" fmla="*/ 637175 w 903875"/>
                <a:gd name="connsiteY11" fmla="*/ 593995 h 824499"/>
                <a:gd name="connsiteX12" fmla="*/ 446675 w 903875"/>
                <a:gd name="connsiteY12" fmla="*/ 378729 h 824499"/>
                <a:gd name="connsiteX13" fmla="*/ 425720 w 903875"/>
                <a:gd name="connsiteY13" fmla="*/ 398732 h 824499"/>
                <a:gd name="connsiteX14" fmla="*/ 404765 w 903875"/>
                <a:gd name="connsiteY14" fmla="*/ 378729 h 824499"/>
                <a:gd name="connsiteX15" fmla="*/ 426673 w 903875"/>
                <a:gd name="connsiteY15" fmla="*/ 357774 h 824499"/>
                <a:gd name="connsiteX16" fmla="*/ 446675 w 903875"/>
                <a:gd name="connsiteY16" fmla="*/ 378729 h 824499"/>
                <a:gd name="connsiteX17" fmla="*/ 414290 w 903875"/>
                <a:gd name="connsiteY17" fmla="*/ 215852 h 824499"/>
                <a:gd name="connsiteX18" fmla="*/ 432388 w 903875"/>
                <a:gd name="connsiteY18" fmla="*/ 232997 h 824499"/>
                <a:gd name="connsiteX19" fmla="*/ 413338 w 903875"/>
                <a:gd name="connsiteY19" fmla="*/ 254904 h 824499"/>
                <a:gd name="connsiteX20" fmla="*/ 393335 w 903875"/>
                <a:gd name="connsiteY20" fmla="*/ 234902 h 824499"/>
                <a:gd name="connsiteX21" fmla="*/ 414290 w 903875"/>
                <a:gd name="connsiteY21" fmla="*/ 215852 h 824499"/>
                <a:gd name="connsiteX22" fmla="*/ 228553 w 903875"/>
                <a:gd name="connsiteY22" fmla="*/ 431117 h 824499"/>
                <a:gd name="connsiteX23" fmla="*/ 265700 w 903875"/>
                <a:gd name="connsiteY23" fmla="*/ 470170 h 824499"/>
                <a:gd name="connsiteX24" fmla="*/ 226648 w 903875"/>
                <a:gd name="connsiteY24" fmla="*/ 504459 h 824499"/>
                <a:gd name="connsiteX25" fmla="*/ 191405 w 903875"/>
                <a:gd name="connsiteY25" fmla="*/ 470170 h 824499"/>
                <a:gd name="connsiteX26" fmla="*/ 228553 w 903875"/>
                <a:gd name="connsiteY26" fmla="*/ 431117 h 8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03875" h="824499">
                  <a:moveTo>
                    <a:pt x="31385" y="571134"/>
                  </a:moveTo>
                  <a:cubicBezTo>
                    <a:pt x="162830" y="607329"/>
                    <a:pt x="293323" y="646382"/>
                    <a:pt x="423815" y="683529"/>
                  </a:cubicBezTo>
                  <a:cubicBezTo>
                    <a:pt x="580025" y="729249"/>
                    <a:pt x="736235" y="774970"/>
                    <a:pt x="903875" y="824499"/>
                  </a:cubicBezTo>
                  <a:cubicBezTo>
                    <a:pt x="751475" y="548274"/>
                    <a:pt x="605743" y="284432"/>
                    <a:pt x="460963" y="18684"/>
                  </a:cubicBezTo>
                  <a:cubicBezTo>
                    <a:pt x="443818" y="-12748"/>
                    <a:pt x="430483" y="2492"/>
                    <a:pt x="413338" y="13922"/>
                  </a:cubicBezTo>
                  <a:cubicBezTo>
                    <a:pt x="219980" y="138699"/>
                    <a:pt x="85678" y="309197"/>
                    <a:pt x="4715" y="524462"/>
                  </a:cubicBezTo>
                  <a:cubicBezTo>
                    <a:pt x="-6715" y="555895"/>
                    <a:pt x="2810" y="563514"/>
                    <a:pt x="31385" y="571134"/>
                  </a:cubicBezTo>
                  <a:close/>
                  <a:moveTo>
                    <a:pt x="637175" y="593995"/>
                  </a:moveTo>
                  <a:cubicBezTo>
                    <a:pt x="648605" y="593995"/>
                    <a:pt x="659083" y="601614"/>
                    <a:pt x="659083" y="614949"/>
                  </a:cubicBezTo>
                  <a:cubicBezTo>
                    <a:pt x="659083" y="627332"/>
                    <a:pt x="650510" y="634952"/>
                    <a:pt x="639080" y="636857"/>
                  </a:cubicBezTo>
                  <a:cubicBezTo>
                    <a:pt x="624793" y="635904"/>
                    <a:pt x="617173" y="627332"/>
                    <a:pt x="617173" y="615902"/>
                  </a:cubicBezTo>
                  <a:cubicBezTo>
                    <a:pt x="616220" y="602567"/>
                    <a:pt x="624793" y="593042"/>
                    <a:pt x="637175" y="593995"/>
                  </a:cubicBezTo>
                  <a:close/>
                  <a:moveTo>
                    <a:pt x="446675" y="378729"/>
                  </a:moveTo>
                  <a:cubicBezTo>
                    <a:pt x="446675" y="391112"/>
                    <a:pt x="438103" y="398732"/>
                    <a:pt x="425720" y="398732"/>
                  </a:cubicBezTo>
                  <a:cubicBezTo>
                    <a:pt x="413338" y="398732"/>
                    <a:pt x="404765" y="391112"/>
                    <a:pt x="404765" y="378729"/>
                  </a:cubicBezTo>
                  <a:cubicBezTo>
                    <a:pt x="404765" y="366347"/>
                    <a:pt x="413338" y="359679"/>
                    <a:pt x="426673" y="357774"/>
                  </a:cubicBezTo>
                  <a:cubicBezTo>
                    <a:pt x="438103" y="359679"/>
                    <a:pt x="447628" y="366347"/>
                    <a:pt x="446675" y="378729"/>
                  </a:cubicBezTo>
                  <a:close/>
                  <a:moveTo>
                    <a:pt x="414290" y="215852"/>
                  </a:moveTo>
                  <a:cubicBezTo>
                    <a:pt x="424768" y="215852"/>
                    <a:pt x="432388" y="221567"/>
                    <a:pt x="432388" y="232997"/>
                  </a:cubicBezTo>
                  <a:cubicBezTo>
                    <a:pt x="432388" y="245379"/>
                    <a:pt x="427625" y="253952"/>
                    <a:pt x="413338" y="254904"/>
                  </a:cubicBezTo>
                  <a:cubicBezTo>
                    <a:pt x="400955" y="253952"/>
                    <a:pt x="393335" y="247284"/>
                    <a:pt x="393335" y="234902"/>
                  </a:cubicBezTo>
                  <a:cubicBezTo>
                    <a:pt x="393335" y="221567"/>
                    <a:pt x="401908" y="214899"/>
                    <a:pt x="414290" y="215852"/>
                  </a:cubicBezTo>
                  <a:close/>
                  <a:moveTo>
                    <a:pt x="228553" y="431117"/>
                  </a:moveTo>
                  <a:cubicBezTo>
                    <a:pt x="252365" y="431117"/>
                    <a:pt x="266653" y="447309"/>
                    <a:pt x="265700" y="470170"/>
                  </a:cubicBezTo>
                  <a:cubicBezTo>
                    <a:pt x="264748" y="490172"/>
                    <a:pt x="251413" y="504459"/>
                    <a:pt x="226648" y="504459"/>
                  </a:cubicBezTo>
                  <a:cubicBezTo>
                    <a:pt x="206645" y="502554"/>
                    <a:pt x="192358" y="493982"/>
                    <a:pt x="191405" y="470170"/>
                  </a:cubicBezTo>
                  <a:cubicBezTo>
                    <a:pt x="191405" y="445404"/>
                    <a:pt x="205693" y="432070"/>
                    <a:pt x="228553" y="4311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986516-A079-404A-BED7-AC391B78DFD1}"/>
                </a:ext>
              </a:extLst>
            </p:cNvPr>
            <p:cNvSpPr/>
            <p:nvPr/>
          </p:nvSpPr>
          <p:spPr>
            <a:xfrm>
              <a:off x="4583380" y="4625646"/>
              <a:ext cx="934684" cy="707484"/>
            </a:xfrm>
            <a:custGeom>
              <a:avLst/>
              <a:gdLst>
                <a:gd name="connsiteX0" fmla="*/ 631790 w 934684"/>
                <a:gd name="connsiteY0" fmla="*/ 429271 h 707484"/>
                <a:gd name="connsiteX1" fmla="*/ 934685 w 934684"/>
                <a:gd name="connsiteY1" fmla="*/ 262583 h 707484"/>
                <a:gd name="connsiteX2" fmla="*/ 926112 w 934684"/>
                <a:gd name="connsiteY2" fmla="*/ 253058 h 707484"/>
                <a:gd name="connsiteX3" fmla="*/ 65052 w 934684"/>
                <a:gd name="connsiteY3" fmla="*/ 2550 h 707484"/>
                <a:gd name="connsiteX4" fmla="*/ 25047 w 934684"/>
                <a:gd name="connsiteY4" fmla="*/ 30173 h 707484"/>
                <a:gd name="connsiteX5" fmla="*/ 97437 w 934684"/>
                <a:gd name="connsiteY5" fmla="*/ 683588 h 707484"/>
                <a:gd name="connsiteX6" fmla="*/ 145062 w 934684"/>
                <a:gd name="connsiteY6" fmla="*/ 698828 h 707484"/>
                <a:gd name="connsiteX7" fmla="*/ 631790 w 934684"/>
                <a:gd name="connsiteY7" fmla="*/ 429271 h 707484"/>
                <a:gd name="connsiteX8" fmla="*/ 402237 w 934684"/>
                <a:gd name="connsiteY8" fmla="*/ 363548 h 707484"/>
                <a:gd name="connsiteX9" fmla="*/ 433670 w 934684"/>
                <a:gd name="connsiteY9" fmla="*/ 334021 h 707484"/>
                <a:gd name="connsiteX10" fmla="*/ 467007 w 934684"/>
                <a:gd name="connsiteY10" fmla="*/ 364501 h 707484"/>
                <a:gd name="connsiteX11" fmla="*/ 432717 w 934684"/>
                <a:gd name="connsiteY11" fmla="*/ 398791 h 707484"/>
                <a:gd name="connsiteX12" fmla="*/ 402237 w 934684"/>
                <a:gd name="connsiteY12" fmla="*/ 363548 h 707484"/>
                <a:gd name="connsiteX13" fmla="*/ 277460 w 934684"/>
                <a:gd name="connsiteY13" fmla="*/ 220673 h 707484"/>
                <a:gd name="connsiteX14" fmla="*/ 302225 w 934684"/>
                <a:gd name="connsiteY14" fmla="*/ 240675 h 707484"/>
                <a:gd name="connsiteX15" fmla="*/ 282222 w 934684"/>
                <a:gd name="connsiteY15" fmla="*/ 262583 h 707484"/>
                <a:gd name="connsiteX16" fmla="*/ 259362 w 934684"/>
                <a:gd name="connsiteY16" fmla="*/ 243533 h 707484"/>
                <a:gd name="connsiteX17" fmla="*/ 277460 w 934684"/>
                <a:gd name="connsiteY17" fmla="*/ 220673 h 707484"/>
                <a:gd name="connsiteX18" fmla="*/ 183162 w 934684"/>
                <a:gd name="connsiteY18" fmla="*/ 366405 h 707484"/>
                <a:gd name="connsiteX19" fmla="*/ 236502 w 934684"/>
                <a:gd name="connsiteY19" fmla="*/ 415935 h 707484"/>
                <a:gd name="connsiteX20" fmla="*/ 184115 w 934684"/>
                <a:gd name="connsiteY20" fmla="*/ 465466 h 707484"/>
                <a:gd name="connsiteX21" fmla="*/ 136490 w 934684"/>
                <a:gd name="connsiteY21" fmla="*/ 416888 h 707484"/>
                <a:gd name="connsiteX22" fmla="*/ 183162 w 934684"/>
                <a:gd name="connsiteY22" fmla="*/ 366405 h 70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684" h="707484">
                  <a:moveTo>
                    <a:pt x="631790" y="429271"/>
                  </a:moveTo>
                  <a:cubicBezTo>
                    <a:pt x="732755" y="374026"/>
                    <a:pt x="832767" y="317828"/>
                    <a:pt x="934685" y="262583"/>
                  </a:cubicBezTo>
                  <a:cubicBezTo>
                    <a:pt x="929922" y="256868"/>
                    <a:pt x="928970" y="253058"/>
                    <a:pt x="926112" y="253058"/>
                  </a:cubicBezTo>
                  <a:cubicBezTo>
                    <a:pt x="639410" y="169238"/>
                    <a:pt x="352707" y="86371"/>
                    <a:pt x="65052" y="2550"/>
                  </a:cubicBezTo>
                  <a:cubicBezTo>
                    <a:pt x="38382" y="-5069"/>
                    <a:pt x="30762" y="4456"/>
                    <a:pt x="25047" y="30173"/>
                  </a:cubicBezTo>
                  <a:cubicBezTo>
                    <a:pt x="-25435" y="256868"/>
                    <a:pt x="1235" y="473085"/>
                    <a:pt x="97437" y="683588"/>
                  </a:cubicBezTo>
                  <a:cubicBezTo>
                    <a:pt x="108867" y="709305"/>
                    <a:pt x="118392" y="714068"/>
                    <a:pt x="145062" y="698828"/>
                  </a:cubicBezTo>
                  <a:cubicBezTo>
                    <a:pt x="306035" y="607388"/>
                    <a:pt x="468912" y="518805"/>
                    <a:pt x="631790" y="429271"/>
                  </a:cubicBezTo>
                  <a:close/>
                  <a:moveTo>
                    <a:pt x="402237" y="363548"/>
                  </a:moveTo>
                  <a:cubicBezTo>
                    <a:pt x="404142" y="346403"/>
                    <a:pt x="415572" y="334973"/>
                    <a:pt x="433670" y="334021"/>
                  </a:cubicBezTo>
                  <a:cubicBezTo>
                    <a:pt x="455577" y="333068"/>
                    <a:pt x="464150" y="347355"/>
                    <a:pt x="467007" y="364501"/>
                  </a:cubicBezTo>
                  <a:cubicBezTo>
                    <a:pt x="464150" y="386408"/>
                    <a:pt x="453672" y="399743"/>
                    <a:pt x="432717" y="398791"/>
                  </a:cubicBezTo>
                  <a:cubicBezTo>
                    <a:pt x="413667" y="397838"/>
                    <a:pt x="400332" y="383551"/>
                    <a:pt x="402237" y="363548"/>
                  </a:cubicBezTo>
                  <a:close/>
                  <a:moveTo>
                    <a:pt x="277460" y="220673"/>
                  </a:moveTo>
                  <a:cubicBezTo>
                    <a:pt x="292700" y="217816"/>
                    <a:pt x="301272" y="227341"/>
                    <a:pt x="302225" y="240675"/>
                  </a:cubicBezTo>
                  <a:cubicBezTo>
                    <a:pt x="303177" y="253058"/>
                    <a:pt x="292700" y="258773"/>
                    <a:pt x="282222" y="262583"/>
                  </a:cubicBezTo>
                  <a:cubicBezTo>
                    <a:pt x="269840" y="261630"/>
                    <a:pt x="261267" y="254963"/>
                    <a:pt x="259362" y="243533"/>
                  </a:cubicBezTo>
                  <a:cubicBezTo>
                    <a:pt x="257457" y="230198"/>
                    <a:pt x="266030" y="222578"/>
                    <a:pt x="277460" y="220673"/>
                  </a:cubicBezTo>
                  <a:close/>
                  <a:moveTo>
                    <a:pt x="183162" y="366405"/>
                  </a:moveTo>
                  <a:cubicBezTo>
                    <a:pt x="213642" y="365453"/>
                    <a:pt x="230787" y="385455"/>
                    <a:pt x="236502" y="415935"/>
                  </a:cubicBezTo>
                  <a:cubicBezTo>
                    <a:pt x="231740" y="445463"/>
                    <a:pt x="214595" y="466418"/>
                    <a:pt x="184115" y="465466"/>
                  </a:cubicBezTo>
                  <a:cubicBezTo>
                    <a:pt x="155540" y="464513"/>
                    <a:pt x="137442" y="444510"/>
                    <a:pt x="136490" y="416888"/>
                  </a:cubicBezTo>
                  <a:cubicBezTo>
                    <a:pt x="136490" y="387360"/>
                    <a:pt x="155540" y="367358"/>
                    <a:pt x="183162" y="366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C89029D-4011-4AC1-AEE8-899D9A345259}"/>
                </a:ext>
              </a:extLst>
            </p:cNvPr>
            <p:cNvSpPr/>
            <p:nvPr/>
          </p:nvSpPr>
          <p:spPr>
            <a:xfrm>
              <a:off x="5343383" y="4952047"/>
              <a:ext cx="709740" cy="934020"/>
            </a:xfrm>
            <a:custGeom>
              <a:avLst/>
              <a:gdLst>
                <a:gd name="connsiteX0" fmla="*/ 263264 w 709740"/>
                <a:gd name="connsiteY0" fmla="*/ 0 h 934020"/>
                <a:gd name="connsiteX1" fmla="*/ 256597 w 709740"/>
                <a:gd name="connsiteY1" fmla="*/ 6667 h 934020"/>
                <a:gd name="connsiteX2" fmla="*/ 2279 w 709740"/>
                <a:gd name="connsiteY2" fmla="*/ 875347 h 934020"/>
                <a:gd name="connsiteX3" fmla="*/ 26092 w 709740"/>
                <a:gd name="connsiteY3" fmla="*/ 909638 h 934020"/>
                <a:gd name="connsiteX4" fmla="*/ 688079 w 709740"/>
                <a:gd name="connsiteY4" fmla="*/ 836295 h 934020"/>
                <a:gd name="connsiteX5" fmla="*/ 703319 w 709740"/>
                <a:gd name="connsiteY5" fmla="*/ 795338 h 934020"/>
                <a:gd name="connsiteX6" fmla="*/ 263264 w 709740"/>
                <a:gd name="connsiteY6" fmla="*/ 0 h 934020"/>
                <a:gd name="connsiteX7" fmla="*/ 336607 w 709740"/>
                <a:gd name="connsiteY7" fmla="*/ 320992 h 934020"/>
                <a:gd name="connsiteX8" fmla="*/ 355657 w 709740"/>
                <a:gd name="connsiteY8" fmla="*/ 342900 h 934020"/>
                <a:gd name="connsiteX9" fmla="*/ 332797 w 709740"/>
                <a:gd name="connsiteY9" fmla="*/ 360045 h 934020"/>
                <a:gd name="connsiteX10" fmla="*/ 316604 w 709740"/>
                <a:gd name="connsiteY10" fmla="*/ 340995 h 934020"/>
                <a:gd name="connsiteX11" fmla="*/ 336607 w 709740"/>
                <a:gd name="connsiteY11" fmla="*/ 320992 h 934020"/>
                <a:gd name="connsiteX12" fmla="*/ 257549 w 709740"/>
                <a:gd name="connsiteY12" fmla="*/ 541972 h 934020"/>
                <a:gd name="connsiteX13" fmla="*/ 239452 w 709740"/>
                <a:gd name="connsiteY13" fmla="*/ 524827 h 934020"/>
                <a:gd name="connsiteX14" fmla="*/ 258502 w 709740"/>
                <a:gd name="connsiteY14" fmla="*/ 502920 h 934020"/>
                <a:gd name="connsiteX15" fmla="*/ 278504 w 709740"/>
                <a:gd name="connsiteY15" fmla="*/ 521970 h 934020"/>
                <a:gd name="connsiteX16" fmla="*/ 257549 w 709740"/>
                <a:gd name="connsiteY16" fmla="*/ 541972 h 934020"/>
                <a:gd name="connsiteX17" fmla="*/ 339464 w 709740"/>
                <a:gd name="connsiteY17" fmla="*/ 722947 h 934020"/>
                <a:gd name="connsiteX18" fmla="*/ 295649 w 709740"/>
                <a:gd name="connsiteY18" fmla="*/ 678180 h 934020"/>
                <a:gd name="connsiteX19" fmla="*/ 342322 w 709740"/>
                <a:gd name="connsiteY19" fmla="*/ 630555 h 934020"/>
                <a:gd name="connsiteX20" fmla="*/ 389947 w 709740"/>
                <a:gd name="connsiteY20" fmla="*/ 679132 h 934020"/>
                <a:gd name="connsiteX21" fmla="*/ 339464 w 709740"/>
                <a:gd name="connsiteY21" fmla="*/ 722947 h 934020"/>
                <a:gd name="connsiteX22" fmla="*/ 527107 w 709740"/>
                <a:gd name="connsiteY22" fmla="*/ 795338 h 934020"/>
                <a:gd name="connsiteX23" fmla="*/ 505199 w 709740"/>
                <a:gd name="connsiteY23" fmla="*/ 775335 h 934020"/>
                <a:gd name="connsiteX24" fmla="*/ 523297 w 709740"/>
                <a:gd name="connsiteY24" fmla="*/ 752475 h 934020"/>
                <a:gd name="connsiteX25" fmla="*/ 545204 w 709740"/>
                <a:gd name="connsiteY25" fmla="*/ 771525 h 934020"/>
                <a:gd name="connsiteX26" fmla="*/ 527107 w 709740"/>
                <a:gd name="connsiteY26" fmla="*/ 795338 h 9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740" h="934020">
                  <a:moveTo>
                    <a:pt x="263264" y="0"/>
                  </a:moveTo>
                  <a:cubicBezTo>
                    <a:pt x="258502" y="4763"/>
                    <a:pt x="256597" y="4763"/>
                    <a:pt x="256597" y="6667"/>
                  </a:cubicBezTo>
                  <a:cubicBezTo>
                    <a:pt x="171824" y="296227"/>
                    <a:pt x="87052" y="585788"/>
                    <a:pt x="2279" y="875347"/>
                  </a:cubicBezTo>
                  <a:cubicBezTo>
                    <a:pt x="-5341" y="900113"/>
                    <a:pt x="7042" y="905827"/>
                    <a:pt x="26092" y="909638"/>
                  </a:cubicBezTo>
                  <a:cubicBezTo>
                    <a:pt x="254692" y="957263"/>
                    <a:pt x="475672" y="936307"/>
                    <a:pt x="688079" y="836295"/>
                  </a:cubicBezTo>
                  <a:cubicBezTo>
                    <a:pt x="708082" y="826770"/>
                    <a:pt x="716654" y="820102"/>
                    <a:pt x="703319" y="795338"/>
                  </a:cubicBezTo>
                  <a:cubicBezTo>
                    <a:pt x="555682" y="531495"/>
                    <a:pt x="410902" y="266700"/>
                    <a:pt x="263264" y="0"/>
                  </a:cubicBezTo>
                  <a:close/>
                  <a:moveTo>
                    <a:pt x="336607" y="320992"/>
                  </a:moveTo>
                  <a:cubicBezTo>
                    <a:pt x="349942" y="320992"/>
                    <a:pt x="355657" y="330517"/>
                    <a:pt x="355657" y="342900"/>
                  </a:cubicBezTo>
                  <a:cubicBezTo>
                    <a:pt x="353752" y="356235"/>
                    <a:pt x="345179" y="361950"/>
                    <a:pt x="332797" y="360045"/>
                  </a:cubicBezTo>
                  <a:cubicBezTo>
                    <a:pt x="322319" y="359092"/>
                    <a:pt x="315652" y="351472"/>
                    <a:pt x="316604" y="340995"/>
                  </a:cubicBezTo>
                  <a:cubicBezTo>
                    <a:pt x="315652" y="327660"/>
                    <a:pt x="323272" y="320992"/>
                    <a:pt x="336607" y="320992"/>
                  </a:cubicBezTo>
                  <a:close/>
                  <a:moveTo>
                    <a:pt x="257549" y="541972"/>
                  </a:moveTo>
                  <a:cubicBezTo>
                    <a:pt x="247072" y="541020"/>
                    <a:pt x="239452" y="535305"/>
                    <a:pt x="239452" y="524827"/>
                  </a:cubicBezTo>
                  <a:cubicBezTo>
                    <a:pt x="239452" y="512445"/>
                    <a:pt x="245167" y="503872"/>
                    <a:pt x="258502" y="502920"/>
                  </a:cubicBezTo>
                  <a:cubicBezTo>
                    <a:pt x="271837" y="501967"/>
                    <a:pt x="277552" y="510540"/>
                    <a:pt x="278504" y="521970"/>
                  </a:cubicBezTo>
                  <a:cubicBezTo>
                    <a:pt x="278504" y="537210"/>
                    <a:pt x="270884" y="542925"/>
                    <a:pt x="257549" y="541972"/>
                  </a:cubicBezTo>
                  <a:close/>
                  <a:moveTo>
                    <a:pt x="339464" y="722947"/>
                  </a:moveTo>
                  <a:cubicBezTo>
                    <a:pt x="311842" y="721042"/>
                    <a:pt x="296602" y="705802"/>
                    <a:pt x="295649" y="678180"/>
                  </a:cubicBezTo>
                  <a:cubicBezTo>
                    <a:pt x="294697" y="646747"/>
                    <a:pt x="314699" y="630555"/>
                    <a:pt x="342322" y="630555"/>
                  </a:cubicBezTo>
                  <a:cubicBezTo>
                    <a:pt x="370897" y="630555"/>
                    <a:pt x="386137" y="650557"/>
                    <a:pt x="389947" y="679132"/>
                  </a:cubicBezTo>
                  <a:cubicBezTo>
                    <a:pt x="384232" y="705802"/>
                    <a:pt x="370897" y="724852"/>
                    <a:pt x="339464" y="722947"/>
                  </a:cubicBezTo>
                  <a:close/>
                  <a:moveTo>
                    <a:pt x="527107" y="795338"/>
                  </a:moveTo>
                  <a:cubicBezTo>
                    <a:pt x="514724" y="794385"/>
                    <a:pt x="507104" y="788670"/>
                    <a:pt x="505199" y="775335"/>
                  </a:cubicBezTo>
                  <a:cubicBezTo>
                    <a:pt x="503294" y="762000"/>
                    <a:pt x="510914" y="753427"/>
                    <a:pt x="523297" y="752475"/>
                  </a:cubicBezTo>
                  <a:cubicBezTo>
                    <a:pt x="535679" y="750570"/>
                    <a:pt x="543299" y="759142"/>
                    <a:pt x="545204" y="771525"/>
                  </a:cubicBezTo>
                  <a:cubicBezTo>
                    <a:pt x="547109" y="784860"/>
                    <a:pt x="539489" y="791527"/>
                    <a:pt x="527107" y="7953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921FF8B-D006-40A2-BDA0-CA1B61B8E1B3}"/>
                </a:ext>
              </a:extLst>
            </p:cNvPr>
            <p:cNvSpPr/>
            <p:nvPr/>
          </p:nvSpPr>
          <p:spPr>
            <a:xfrm>
              <a:off x="5648557" y="4919662"/>
              <a:ext cx="899697" cy="824043"/>
            </a:xfrm>
            <a:custGeom>
              <a:avLst/>
              <a:gdLst>
                <a:gd name="connsiteX0" fmla="*/ 815340 w 899697"/>
                <a:gd name="connsiteY0" fmla="*/ 236220 h 824043"/>
                <a:gd name="connsiteX1" fmla="*/ 810578 w 899697"/>
                <a:gd name="connsiteY1" fmla="*/ 234315 h 824043"/>
                <a:gd name="connsiteX2" fmla="*/ 0 w 899697"/>
                <a:gd name="connsiteY2" fmla="*/ 0 h 824043"/>
                <a:gd name="connsiteX3" fmla="*/ 443865 w 899697"/>
                <a:gd name="connsiteY3" fmla="*/ 806768 h 824043"/>
                <a:gd name="connsiteX4" fmla="*/ 487680 w 899697"/>
                <a:gd name="connsiteY4" fmla="*/ 811530 h 824043"/>
                <a:gd name="connsiteX5" fmla="*/ 872490 w 899697"/>
                <a:gd name="connsiteY5" fmla="*/ 363855 h 824043"/>
                <a:gd name="connsiteX6" fmla="*/ 815340 w 899697"/>
                <a:gd name="connsiteY6" fmla="*/ 236220 h 824043"/>
                <a:gd name="connsiteX7" fmla="*/ 323850 w 899697"/>
                <a:gd name="connsiteY7" fmla="*/ 217170 h 824043"/>
                <a:gd name="connsiteX8" fmla="*/ 288608 w 899697"/>
                <a:gd name="connsiteY8" fmla="*/ 247650 h 824043"/>
                <a:gd name="connsiteX9" fmla="*/ 259080 w 899697"/>
                <a:gd name="connsiteY9" fmla="*/ 215265 h 824043"/>
                <a:gd name="connsiteX10" fmla="*/ 292418 w 899697"/>
                <a:gd name="connsiteY10" fmla="*/ 181927 h 824043"/>
                <a:gd name="connsiteX11" fmla="*/ 323850 w 899697"/>
                <a:gd name="connsiteY11" fmla="*/ 217170 h 824043"/>
                <a:gd name="connsiteX12" fmla="*/ 476250 w 899697"/>
                <a:gd name="connsiteY12" fmla="*/ 555307 h 824043"/>
                <a:gd name="connsiteX13" fmla="*/ 451485 w 899697"/>
                <a:gd name="connsiteY13" fmla="*/ 536257 h 824043"/>
                <a:gd name="connsiteX14" fmla="*/ 471488 w 899697"/>
                <a:gd name="connsiteY14" fmla="*/ 515302 h 824043"/>
                <a:gd name="connsiteX15" fmla="*/ 493395 w 899697"/>
                <a:gd name="connsiteY15" fmla="*/ 534352 h 824043"/>
                <a:gd name="connsiteX16" fmla="*/ 476250 w 899697"/>
                <a:gd name="connsiteY16" fmla="*/ 555307 h 824043"/>
                <a:gd name="connsiteX17" fmla="*/ 662940 w 899697"/>
                <a:gd name="connsiteY17" fmla="*/ 445770 h 824043"/>
                <a:gd name="connsiteX18" fmla="*/ 619125 w 899697"/>
                <a:gd name="connsiteY18" fmla="*/ 388620 h 824043"/>
                <a:gd name="connsiteX19" fmla="*/ 668655 w 899697"/>
                <a:gd name="connsiteY19" fmla="*/ 348615 h 824043"/>
                <a:gd name="connsiteX20" fmla="*/ 715328 w 899697"/>
                <a:gd name="connsiteY20" fmla="*/ 398145 h 824043"/>
                <a:gd name="connsiteX21" fmla="*/ 662940 w 899697"/>
                <a:gd name="connsiteY21" fmla="*/ 445770 h 82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99697" h="824043">
                  <a:moveTo>
                    <a:pt x="815340" y="236220"/>
                  </a:moveTo>
                  <a:cubicBezTo>
                    <a:pt x="813435" y="236220"/>
                    <a:pt x="812483" y="235268"/>
                    <a:pt x="810578" y="234315"/>
                  </a:cubicBezTo>
                  <a:cubicBezTo>
                    <a:pt x="543878" y="157163"/>
                    <a:pt x="276225" y="80010"/>
                    <a:pt x="0" y="0"/>
                  </a:cubicBezTo>
                  <a:cubicBezTo>
                    <a:pt x="151448" y="274320"/>
                    <a:pt x="298133" y="540068"/>
                    <a:pt x="443865" y="806768"/>
                  </a:cubicBezTo>
                  <a:cubicBezTo>
                    <a:pt x="460058" y="836295"/>
                    <a:pt x="472440" y="821055"/>
                    <a:pt x="487680" y="811530"/>
                  </a:cubicBezTo>
                  <a:cubicBezTo>
                    <a:pt x="660083" y="701040"/>
                    <a:pt x="789623" y="551498"/>
                    <a:pt x="872490" y="363855"/>
                  </a:cubicBezTo>
                  <a:cubicBezTo>
                    <a:pt x="915353" y="264795"/>
                    <a:pt x="915353" y="264795"/>
                    <a:pt x="815340" y="236220"/>
                  </a:cubicBezTo>
                  <a:close/>
                  <a:moveTo>
                    <a:pt x="323850" y="217170"/>
                  </a:moveTo>
                  <a:cubicBezTo>
                    <a:pt x="321945" y="237173"/>
                    <a:pt x="308610" y="249555"/>
                    <a:pt x="288608" y="247650"/>
                  </a:cubicBezTo>
                  <a:cubicBezTo>
                    <a:pt x="271463" y="245745"/>
                    <a:pt x="259080" y="233363"/>
                    <a:pt x="259080" y="215265"/>
                  </a:cubicBezTo>
                  <a:cubicBezTo>
                    <a:pt x="259080" y="195263"/>
                    <a:pt x="272415" y="184785"/>
                    <a:pt x="292418" y="181927"/>
                  </a:cubicBezTo>
                  <a:cubicBezTo>
                    <a:pt x="312420" y="186690"/>
                    <a:pt x="325755" y="197168"/>
                    <a:pt x="323850" y="217170"/>
                  </a:cubicBezTo>
                  <a:close/>
                  <a:moveTo>
                    <a:pt x="476250" y="555307"/>
                  </a:moveTo>
                  <a:cubicBezTo>
                    <a:pt x="461010" y="555307"/>
                    <a:pt x="452438" y="548640"/>
                    <a:pt x="451485" y="536257"/>
                  </a:cubicBezTo>
                  <a:cubicBezTo>
                    <a:pt x="450533" y="523875"/>
                    <a:pt x="459105" y="516255"/>
                    <a:pt x="471488" y="515302"/>
                  </a:cubicBezTo>
                  <a:cubicBezTo>
                    <a:pt x="483870" y="514350"/>
                    <a:pt x="492443" y="521970"/>
                    <a:pt x="493395" y="534352"/>
                  </a:cubicBezTo>
                  <a:cubicBezTo>
                    <a:pt x="494348" y="546735"/>
                    <a:pt x="485775" y="553402"/>
                    <a:pt x="476250" y="555307"/>
                  </a:cubicBezTo>
                  <a:close/>
                  <a:moveTo>
                    <a:pt x="662940" y="445770"/>
                  </a:moveTo>
                  <a:cubicBezTo>
                    <a:pt x="635318" y="443865"/>
                    <a:pt x="617220" y="424815"/>
                    <a:pt x="619125" y="388620"/>
                  </a:cubicBezTo>
                  <a:cubicBezTo>
                    <a:pt x="621983" y="363855"/>
                    <a:pt x="640080" y="346710"/>
                    <a:pt x="668655" y="348615"/>
                  </a:cubicBezTo>
                  <a:cubicBezTo>
                    <a:pt x="696278" y="349568"/>
                    <a:pt x="716280" y="367665"/>
                    <a:pt x="715328" y="398145"/>
                  </a:cubicBezTo>
                  <a:cubicBezTo>
                    <a:pt x="714375" y="429577"/>
                    <a:pt x="693420" y="447675"/>
                    <a:pt x="662940" y="4457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8E3B9F-DD3D-4B99-953C-9A4B1736CD38}"/>
              </a:ext>
            </a:extLst>
          </p:cNvPr>
          <p:cNvGrpSpPr/>
          <p:nvPr/>
        </p:nvGrpSpPr>
        <p:grpSpPr>
          <a:xfrm>
            <a:off x="2510536" y="1668380"/>
            <a:ext cx="1791382" cy="678649"/>
            <a:chOff x="2828147" y="1954419"/>
            <a:chExt cx="1410043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A4FD30-8D35-4A35-A463-F3AB44C2BC9E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5E2078-87FC-476A-A6AC-E8A1E2551D41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474506-AB28-47D2-A361-EBE41B262781}"/>
              </a:ext>
            </a:extLst>
          </p:cNvPr>
          <p:cNvGrpSpPr/>
          <p:nvPr/>
        </p:nvGrpSpPr>
        <p:grpSpPr>
          <a:xfrm>
            <a:off x="8624292" y="1546973"/>
            <a:ext cx="1788639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82E8ED-31D3-4285-A84D-2F750460C9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CAF1E9-4BA9-42C8-94ED-DB7B54FA953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Elbow Connector 49">
            <a:extLst>
              <a:ext uri="{FF2B5EF4-FFF2-40B4-BE49-F238E27FC236}">
                <a16:creationId xmlns:a16="http://schemas.microsoft.com/office/drawing/2014/main" id="{BE6D4FB2-C189-404A-BBE1-576F2857DDF7}"/>
              </a:ext>
            </a:extLst>
          </p:cNvPr>
          <p:cNvCxnSpPr>
            <a:cxnSpLocks/>
          </p:cNvCxnSpPr>
          <p:nvPr/>
        </p:nvCxnSpPr>
        <p:spPr>
          <a:xfrm>
            <a:off x="4734084" y="1983693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58">
            <a:extLst>
              <a:ext uri="{FF2B5EF4-FFF2-40B4-BE49-F238E27FC236}">
                <a16:creationId xmlns:a16="http://schemas.microsoft.com/office/drawing/2014/main" id="{7F33DF62-A0B6-4EB3-A238-93C564AA8C0C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94305" y="1874232"/>
            <a:ext cx="1188000" cy="720000"/>
          </a:xfrm>
          <a:prstGeom prst="bentConnector3">
            <a:avLst>
              <a:gd name="adj1" fmla="val 100193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F31CDA-4CA0-4C65-B604-4F13067624B2}"/>
              </a:ext>
            </a:extLst>
          </p:cNvPr>
          <p:cNvGrpSpPr/>
          <p:nvPr/>
        </p:nvGrpSpPr>
        <p:grpSpPr>
          <a:xfrm>
            <a:off x="1703857" y="2960157"/>
            <a:ext cx="1791382" cy="678649"/>
            <a:chOff x="2828147" y="1954419"/>
            <a:chExt cx="1410043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D5D1C1-EDD1-43D2-A7D8-46307DA2D5D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0A4DD6-A545-4A8D-8DED-604931C6025B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D5D52E-50F4-4A28-BCD4-1291F84B0225}"/>
              </a:ext>
            </a:extLst>
          </p:cNvPr>
          <p:cNvGrpSpPr/>
          <p:nvPr/>
        </p:nvGrpSpPr>
        <p:grpSpPr>
          <a:xfrm>
            <a:off x="897178" y="4251934"/>
            <a:ext cx="1791382" cy="678649"/>
            <a:chOff x="2828147" y="1954419"/>
            <a:chExt cx="1410043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3E1D54E-BD49-4861-916B-752D170CFBF4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88DD22-3082-4684-9BBB-CFD8C48E67D2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FAC7E8-D9F3-43D2-8882-6C6E5E71F6D4}"/>
              </a:ext>
            </a:extLst>
          </p:cNvPr>
          <p:cNvGrpSpPr/>
          <p:nvPr/>
        </p:nvGrpSpPr>
        <p:grpSpPr>
          <a:xfrm>
            <a:off x="2146690" y="5543712"/>
            <a:ext cx="1791382" cy="678649"/>
            <a:chOff x="2828147" y="1954419"/>
            <a:chExt cx="1410043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05D155D-C390-47B9-9756-7F5D892F3BFD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92DED8-9BA6-44A9-BF2D-86B89F4EAC4A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1B3F5B-479F-4D8F-80DD-54A7B93729B1}"/>
              </a:ext>
            </a:extLst>
          </p:cNvPr>
          <p:cNvGrpSpPr/>
          <p:nvPr/>
        </p:nvGrpSpPr>
        <p:grpSpPr>
          <a:xfrm>
            <a:off x="8140588" y="5543712"/>
            <a:ext cx="1788639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B7B55F-7A49-43EE-8E4E-758998A8EED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F6F9F6-9318-430D-8FC4-467E82C7FE4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918C65-9CB9-40EA-8465-586D6B2F3FC6}"/>
              </a:ext>
            </a:extLst>
          </p:cNvPr>
          <p:cNvGrpSpPr/>
          <p:nvPr/>
        </p:nvGrpSpPr>
        <p:grpSpPr>
          <a:xfrm>
            <a:off x="9326658" y="4211465"/>
            <a:ext cx="1788639" cy="678649"/>
            <a:chOff x="3233964" y="1954419"/>
            <a:chExt cx="1410044" cy="6786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23ED4F-079A-4D11-86A6-215CB1E94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0499F6-CBF4-410D-B656-149319C6961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427EAA4-E402-447E-9BD0-7EADD2D3E307}"/>
              </a:ext>
            </a:extLst>
          </p:cNvPr>
          <p:cNvGrpSpPr/>
          <p:nvPr/>
        </p:nvGrpSpPr>
        <p:grpSpPr>
          <a:xfrm>
            <a:off x="8975475" y="2879219"/>
            <a:ext cx="1788639" cy="678649"/>
            <a:chOff x="3233964" y="1954419"/>
            <a:chExt cx="1410044" cy="6786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1E14A0-31A7-4EFA-A3D8-EBC6FB9A29A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982AD7-24B2-4606-B46B-CC87D136FA0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1" name="Elbow Connector 49">
            <a:extLst>
              <a:ext uri="{FF2B5EF4-FFF2-40B4-BE49-F238E27FC236}">
                <a16:creationId xmlns:a16="http://schemas.microsoft.com/office/drawing/2014/main" id="{29C13F39-E955-4E11-BA1C-4C3F969A597F}"/>
              </a:ext>
            </a:extLst>
          </p:cNvPr>
          <p:cNvCxnSpPr>
            <a:cxnSpLocks/>
          </p:cNvCxnSpPr>
          <p:nvPr/>
        </p:nvCxnSpPr>
        <p:spPr>
          <a:xfrm flipV="1">
            <a:off x="3959899" y="5161989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9">
            <a:extLst>
              <a:ext uri="{FF2B5EF4-FFF2-40B4-BE49-F238E27FC236}">
                <a16:creationId xmlns:a16="http://schemas.microsoft.com/office/drawing/2014/main" id="{303C29C5-A660-4A20-A066-A31422BA2B33}"/>
              </a:ext>
            </a:extLst>
          </p:cNvPr>
          <p:cNvCxnSpPr>
            <a:cxnSpLocks/>
          </p:cNvCxnSpPr>
          <p:nvPr/>
        </p:nvCxnSpPr>
        <p:spPr>
          <a:xfrm flipH="1" flipV="1">
            <a:off x="6509337" y="5175634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9">
            <a:extLst>
              <a:ext uri="{FF2B5EF4-FFF2-40B4-BE49-F238E27FC236}">
                <a16:creationId xmlns:a16="http://schemas.microsoft.com/office/drawing/2014/main" id="{DAA88613-B6B9-43E0-8771-9BC713FC6392}"/>
              </a:ext>
            </a:extLst>
          </p:cNvPr>
          <p:cNvCxnSpPr>
            <a:cxnSpLocks/>
          </p:cNvCxnSpPr>
          <p:nvPr/>
        </p:nvCxnSpPr>
        <p:spPr>
          <a:xfrm>
            <a:off x="3590852" y="3256007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9">
            <a:extLst>
              <a:ext uri="{FF2B5EF4-FFF2-40B4-BE49-F238E27FC236}">
                <a16:creationId xmlns:a16="http://schemas.microsoft.com/office/drawing/2014/main" id="{3C6B7755-1288-492B-8721-9F284075AAE7}"/>
              </a:ext>
            </a:extLst>
          </p:cNvPr>
          <p:cNvCxnSpPr>
            <a:cxnSpLocks/>
          </p:cNvCxnSpPr>
          <p:nvPr/>
        </p:nvCxnSpPr>
        <p:spPr>
          <a:xfrm flipH="1">
            <a:off x="3298827" y="4283271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9">
            <a:extLst>
              <a:ext uri="{FF2B5EF4-FFF2-40B4-BE49-F238E27FC236}">
                <a16:creationId xmlns:a16="http://schemas.microsoft.com/office/drawing/2014/main" id="{A56BF03F-4CD3-4A2C-849B-1CA3ED2FE27F}"/>
              </a:ext>
            </a:extLst>
          </p:cNvPr>
          <p:cNvCxnSpPr>
            <a:cxnSpLocks/>
          </p:cNvCxnSpPr>
          <p:nvPr/>
        </p:nvCxnSpPr>
        <p:spPr>
          <a:xfrm flipH="1">
            <a:off x="7312643" y="3278216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9">
            <a:extLst>
              <a:ext uri="{FF2B5EF4-FFF2-40B4-BE49-F238E27FC236}">
                <a16:creationId xmlns:a16="http://schemas.microsoft.com/office/drawing/2014/main" id="{995447DE-08DF-46A5-8E3A-7DEB46F44823}"/>
              </a:ext>
            </a:extLst>
          </p:cNvPr>
          <p:cNvCxnSpPr>
            <a:cxnSpLocks/>
          </p:cNvCxnSpPr>
          <p:nvPr/>
        </p:nvCxnSpPr>
        <p:spPr>
          <a:xfrm flipH="1">
            <a:off x="7236957" y="4552119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>
            <a:extLst>
              <a:ext uri="{FF2B5EF4-FFF2-40B4-BE49-F238E27FC236}">
                <a16:creationId xmlns:a16="http://schemas.microsoft.com/office/drawing/2014/main" id="{1AE4C56C-A95D-4EB1-8C10-69873D6E54E6}"/>
              </a:ext>
            </a:extLst>
          </p:cNvPr>
          <p:cNvGrpSpPr/>
          <p:nvPr/>
        </p:nvGrpSpPr>
        <p:grpSpPr>
          <a:xfrm>
            <a:off x="1431122" y="1606110"/>
            <a:ext cx="4734219" cy="4623159"/>
            <a:chOff x="924229" y="1606109"/>
            <a:chExt cx="4734219" cy="4623159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C212287D-148A-485C-BF8A-3A1F88F04391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B23284-0952-47BD-A137-FAF9A7ECF454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20D691-FAD5-4B45-A097-6D4210076323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0E0257-2299-4795-8DCE-DB07FC19AA57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997B57B-04C9-4086-8142-F1C5F418C159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C31F85-1511-4F20-83FA-F1F8BCA442E1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358A781-6E69-4480-86FF-E692A656562A}"/>
              </a:ext>
            </a:extLst>
          </p:cNvPr>
          <p:cNvGrpSpPr/>
          <p:nvPr/>
        </p:nvGrpSpPr>
        <p:grpSpPr>
          <a:xfrm>
            <a:off x="5832711" y="1536306"/>
            <a:ext cx="4623159" cy="726743"/>
            <a:chOff x="4965552" y="1736224"/>
            <a:chExt cx="3484978" cy="7267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F12BFD-68A3-4F15-A6DF-172C7EA4A2E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AD0520-2116-4FC0-9CAE-F4CB8AE6732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87FBE6-0258-4C84-AD4F-1F30A9122CC8}"/>
              </a:ext>
            </a:extLst>
          </p:cNvPr>
          <p:cNvGrpSpPr/>
          <p:nvPr/>
        </p:nvGrpSpPr>
        <p:grpSpPr>
          <a:xfrm>
            <a:off x="6524197" y="2549540"/>
            <a:ext cx="4623159" cy="726743"/>
            <a:chOff x="4965552" y="1736224"/>
            <a:chExt cx="3484978" cy="72674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485746-DE37-4213-972C-2758F23A651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24C62A-40FD-4FE9-B2F9-22A3B23CC09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326ED9-24E5-4182-8DE7-82180F02404B}"/>
              </a:ext>
            </a:extLst>
          </p:cNvPr>
          <p:cNvGrpSpPr/>
          <p:nvPr/>
        </p:nvGrpSpPr>
        <p:grpSpPr>
          <a:xfrm>
            <a:off x="6884237" y="3562774"/>
            <a:ext cx="4623159" cy="726743"/>
            <a:chOff x="4965552" y="1736224"/>
            <a:chExt cx="3484978" cy="7267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A6116F-18EA-4E03-A8BD-40557322D8E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496B0B-8027-40FB-ABFA-11E30FAA11C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4EAB78-FDFD-4F19-98C1-978913CB56D3}"/>
              </a:ext>
            </a:extLst>
          </p:cNvPr>
          <p:cNvGrpSpPr/>
          <p:nvPr/>
        </p:nvGrpSpPr>
        <p:grpSpPr>
          <a:xfrm>
            <a:off x="5832711" y="5589241"/>
            <a:ext cx="4623159" cy="726743"/>
            <a:chOff x="4965552" y="1736224"/>
            <a:chExt cx="3484978" cy="7267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2E2C94-3607-4D6E-A560-0F9D3D47977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98ED85-0B1A-4A2E-A1AA-08A4C4274B4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6A7312-0CC5-4E9A-AFCE-4C7534337242}"/>
              </a:ext>
            </a:extLst>
          </p:cNvPr>
          <p:cNvGrpSpPr/>
          <p:nvPr/>
        </p:nvGrpSpPr>
        <p:grpSpPr>
          <a:xfrm>
            <a:off x="6524197" y="4576008"/>
            <a:ext cx="4623159" cy="726743"/>
            <a:chOff x="4965552" y="1736224"/>
            <a:chExt cx="3484978" cy="7267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806BDE-989B-4394-BC84-C28BC020FB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7363B9-476F-45A6-BF54-87DA21BCB19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64DB00-E56D-44F5-9825-FA4B7D035349}"/>
              </a:ext>
            </a:extLst>
          </p:cNvPr>
          <p:cNvGrpSpPr/>
          <p:nvPr/>
        </p:nvGrpSpPr>
        <p:grpSpPr>
          <a:xfrm>
            <a:off x="680658" y="3187481"/>
            <a:ext cx="1729469" cy="1280741"/>
            <a:chOff x="4965552" y="1736224"/>
            <a:chExt cx="1529916" cy="1280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84F199-6791-45D9-B355-0394162BFB07}"/>
                </a:ext>
              </a:extLst>
            </p:cNvPr>
            <p:cNvSpPr txBox="1"/>
            <p:nvPr/>
          </p:nvSpPr>
          <p:spPr>
            <a:xfrm>
              <a:off x="4965552" y="2001302"/>
              <a:ext cx="15299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765D27-880A-433F-9F1E-01E7EB925027}"/>
                </a:ext>
              </a:extLst>
            </p:cNvPr>
            <p:cNvSpPr txBox="1"/>
            <p:nvPr/>
          </p:nvSpPr>
          <p:spPr>
            <a:xfrm>
              <a:off x="4965552" y="1736224"/>
              <a:ext cx="1529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:a16="http://schemas.microsoft.com/office/drawing/2014/main" id="{B26F5175-49BB-43FA-BB34-AAE326C3F67C}"/>
              </a:ext>
            </a:extLst>
          </p:cNvPr>
          <p:cNvGrpSpPr/>
          <p:nvPr/>
        </p:nvGrpSpPr>
        <p:grpSpPr>
          <a:xfrm>
            <a:off x="1242221" y="1792441"/>
            <a:ext cx="4250497" cy="4250497"/>
            <a:chOff x="735328" y="1762623"/>
            <a:chExt cx="4250497" cy="4250497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10D51085-B919-482D-AC2A-D1CFCA61FC33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9B3B08C-2DAD-4A2C-9614-3D5D7DE0C8FC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A6A6D8C2-0D8B-4B84-9B64-E00D2B52404A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560DAC13-F053-46DC-B6AE-46FAA1FC2690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Block Arc 5">
              <a:extLst>
                <a:ext uri="{FF2B5EF4-FFF2-40B4-BE49-F238E27FC236}">
                  <a16:creationId xmlns:a16="http://schemas.microsoft.com/office/drawing/2014/main" id="{6BF9E105-1EAB-4173-888C-1F0EEBD6259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00B7DC1-4390-40EC-B83A-416B37308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022CB3BA-4B66-41B8-8BF9-89A9BF8D25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038081-1DA6-40EE-AFF1-0A4BFD536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670418"/>
              </p:ext>
            </p:extLst>
          </p:nvPr>
        </p:nvGraphicFramePr>
        <p:xfrm>
          <a:off x="1140677" y="1615440"/>
          <a:ext cx="10348796" cy="45477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486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aphic 97">
            <a:extLst>
              <a:ext uri="{FF2B5EF4-FFF2-40B4-BE49-F238E27FC236}">
                <a16:creationId xmlns:a16="http://schemas.microsoft.com/office/drawing/2014/main" id="{28506542-C349-4546-895E-AAB1F18CA2AB}"/>
              </a:ext>
            </a:extLst>
          </p:cNvPr>
          <p:cNvGrpSpPr/>
          <p:nvPr/>
        </p:nvGrpSpPr>
        <p:grpSpPr>
          <a:xfrm>
            <a:off x="2113849" y="2297494"/>
            <a:ext cx="648402" cy="697437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5D0DA0-379B-433F-A5E9-D9481F172CD1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56BD9C-1C10-4785-8BE2-D7B47B3F673C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05CE38-17C4-4C28-9B32-3AD1CD46E16D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A3D8068-BDA5-43CC-B9A7-E1839154845C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9F10F7F-A8F2-4574-A1AF-8905DF0AFFED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FDD089-ACBC-4FE6-8B16-7D758EF9AC82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7EB6C0-D0CA-4903-A6EE-AF2FD39BD20F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151CC0-58AD-4668-8421-F066F9034D11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3">
            <a:extLst>
              <a:ext uri="{FF2B5EF4-FFF2-40B4-BE49-F238E27FC236}">
                <a16:creationId xmlns:a16="http://schemas.microsoft.com/office/drawing/2014/main" id="{80F7C8C8-2562-4504-83CC-A68A3947689E}"/>
              </a:ext>
            </a:extLst>
          </p:cNvPr>
          <p:cNvGrpSpPr/>
          <p:nvPr/>
        </p:nvGrpSpPr>
        <p:grpSpPr>
          <a:xfrm rot="13500000">
            <a:off x="4762877" y="2324280"/>
            <a:ext cx="419769" cy="580827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413EDB-4E71-4417-9F03-52B18EE08BCD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53254BB-A8D9-4879-88E9-C80954D6E321}"/>
                </a:ext>
              </a:extLst>
            </p:cNvPr>
            <p:cNvSpPr/>
            <p:nvPr/>
          </p:nvSpPr>
          <p:spPr>
            <a:xfrm>
              <a:off x="6486963" y="2658004"/>
              <a:ext cx="1397091" cy="1976860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16C41AD-6D79-425C-9CAA-7C981A55533C}"/>
              </a:ext>
            </a:extLst>
          </p:cNvPr>
          <p:cNvSpPr/>
          <p:nvPr/>
        </p:nvSpPr>
        <p:spPr>
          <a:xfrm>
            <a:off x="7551119" y="2310637"/>
            <a:ext cx="321147" cy="599551"/>
          </a:xfrm>
          <a:custGeom>
            <a:avLst/>
            <a:gdLst>
              <a:gd name="connsiteX0" fmla="*/ 1324822 w 1340140"/>
              <a:gd name="connsiteY0" fmla="*/ 33034 h 2501913"/>
              <a:gd name="connsiteX1" fmla="*/ 1271482 w 1340140"/>
              <a:gd name="connsiteY1" fmla="*/ 7316 h 2501913"/>
              <a:gd name="connsiteX2" fmla="*/ 839047 w 1340140"/>
              <a:gd name="connsiteY2" fmla="*/ 214009 h 2501913"/>
              <a:gd name="connsiteX3" fmla="*/ 794280 w 1340140"/>
              <a:gd name="connsiteY3" fmla="*/ 264491 h 2501913"/>
              <a:gd name="connsiteX4" fmla="*/ 699030 w 1340140"/>
              <a:gd name="connsiteY4" fmla="*/ 542621 h 2501913"/>
              <a:gd name="connsiteX5" fmla="*/ 648547 w 1340140"/>
              <a:gd name="connsiteY5" fmla="*/ 577864 h 2501913"/>
              <a:gd name="connsiteX6" fmla="*/ 53235 w 1340140"/>
              <a:gd name="connsiteY6" fmla="*/ 575959 h 2501913"/>
              <a:gd name="connsiteX7" fmla="*/ 847 w 1340140"/>
              <a:gd name="connsiteY7" fmla="*/ 634061 h 2501913"/>
              <a:gd name="connsiteX8" fmla="*/ 80857 w 1340140"/>
              <a:gd name="connsiteY8" fmla="*/ 1567511 h 2501913"/>
              <a:gd name="connsiteX9" fmla="*/ 114195 w 1340140"/>
              <a:gd name="connsiteY9" fmla="*/ 1945654 h 2501913"/>
              <a:gd name="connsiteX10" fmla="*/ 159915 w 1340140"/>
              <a:gd name="connsiteY10" fmla="*/ 2471434 h 2501913"/>
              <a:gd name="connsiteX11" fmla="*/ 189442 w 1340140"/>
              <a:gd name="connsiteY11" fmla="*/ 2501914 h 2501913"/>
              <a:gd name="connsiteX12" fmla="*/ 921915 w 1340140"/>
              <a:gd name="connsiteY12" fmla="*/ 2501914 h 2501913"/>
              <a:gd name="connsiteX13" fmla="*/ 953347 w 1340140"/>
              <a:gd name="connsiteY13" fmla="*/ 2473339 h 2501913"/>
              <a:gd name="connsiteX14" fmla="*/ 1009545 w 1340140"/>
              <a:gd name="connsiteY14" fmla="*/ 1815161 h 2501913"/>
              <a:gd name="connsiteX15" fmla="*/ 1079077 w 1340140"/>
              <a:gd name="connsiteY15" fmla="*/ 1015061 h 2501913"/>
              <a:gd name="connsiteX16" fmla="*/ 1112415 w 1340140"/>
              <a:gd name="connsiteY16" fmla="*/ 621679 h 2501913"/>
              <a:gd name="connsiteX17" fmla="*/ 1071457 w 1340140"/>
              <a:gd name="connsiteY17" fmla="*/ 575959 h 2501913"/>
              <a:gd name="connsiteX18" fmla="*/ 787612 w 1340140"/>
              <a:gd name="connsiteY18" fmla="*/ 576911 h 2501913"/>
              <a:gd name="connsiteX19" fmla="*/ 869527 w 1340140"/>
              <a:gd name="connsiteY19" fmla="*/ 338786 h 2501913"/>
              <a:gd name="connsiteX20" fmla="*/ 924772 w 1340140"/>
              <a:gd name="connsiteY20" fmla="*/ 279731 h 2501913"/>
              <a:gd name="connsiteX21" fmla="*/ 1315297 w 1340140"/>
              <a:gd name="connsiteY21" fmla="*/ 94946 h 2501913"/>
              <a:gd name="connsiteX22" fmla="*/ 1324822 w 1340140"/>
              <a:gd name="connsiteY22" fmla="*/ 33034 h 2501913"/>
              <a:gd name="connsiteX23" fmla="*/ 923820 w 1340140"/>
              <a:gd name="connsiteY23" fmla="*/ 727406 h 2501913"/>
              <a:gd name="connsiteX24" fmla="*/ 639975 w 1340140"/>
              <a:gd name="connsiteY24" fmla="*/ 795986 h 2501913"/>
              <a:gd name="connsiteX25" fmla="*/ 367560 w 1340140"/>
              <a:gd name="connsiteY25" fmla="*/ 860756 h 2501913"/>
              <a:gd name="connsiteX26" fmla="*/ 326602 w 1340140"/>
              <a:gd name="connsiteY26" fmla="*/ 911239 h 2501913"/>
              <a:gd name="connsiteX27" fmla="*/ 313267 w 1340140"/>
              <a:gd name="connsiteY27" fmla="*/ 1434161 h 2501913"/>
              <a:gd name="connsiteX28" fmla="*/ 299932 w 1340140"/>
              <a:gd name="connsiteY28" fmla="*/ 2089481 h 2501913"/>
              <a:gd name="connsiteX29" fmla="*/ 299932 w 1340140"/>
              <a:gd name="connsiteY29" fmla="*/ 2269504 h 2501913"/>
              <a:gd name="connsiteX30" fmla="*/ 287550 w 1340140"/>
              <a:gd name="connsiteY30" fmla="*/ 2269504 h 2501913"/>
              <a:gd name="connsiteX31" fmla="*/ 225637 w 1340140"/>
              <a:gd name="connsiteY31" fmla="*/ 1492264 h 2501913"/>
              <a:gd name="connsiteX32" fmla="*/ 200872 w 1340140"/>
              <a:gd name="connsiteY32" fmla="*/ 1241756 h 2501913"/>
              <a:gd name="connsiteX33" fmla="*/ 160867 w 1340140"/>
              <a:gd name="connsiteY33" fmla="*/ 757886 h 2501913"/>
              <a:gd name="connsiteX34" fmla="*/ 188490 w 1340140"/>
              <a:gd name="connsiteY34" fmla="*/ 718834 h 2501913"/>
              <a:gd name="connsiteX35" fmla="*/ 923820 w 1340140"/>
              <a:gd name="connsiteY35" fmla="*/ 727406 h 250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40140" h="2501913">
                <a:moveTo>
                  <a:pt x="1324822" y="33034"/>
                </a:moveTo>
                <a:cubicBezTo>
                  <a:pt x="1315297" y="7316"/>
                  <a:pt x="1308630" y="-10781"/>
                  <a:pt x="1271482" y="7316"/>
                </a:cubicBezTo>
                <a:cubicBezTo>
                  <a:pt x="1128607" y="78754"/>
                  <a:pt x="983827" y="146381"/>
                  <a:pt x="839047" y="214009"/>
                </a:cubicBezTo>
                <a:cubicBezTo>
                  <a:pt x="815235" y="225439"/>
                  <a:pt x="802852" y="239726"/>
                  <a:pt x="794280" y="264491"/>
                </a:cubicBezTo>
                <a:cubicBezTo>
                  <a:pt x="762847" y="357836"/>
                  <a:pt x="728557" y="449276"/>
                  <a:pt x="699030" y="542621"/>
                </a:cubicBezTo>
                <a:cubicBezTo>
                  <a:pt x="689505" y="571196"/>
                  <a:pt x="676170" y="577864"/>
                  <a:pt x="648547" y="577864"/>
                </a:cubicBezTo>
                <a:cubicBezTo>
                  <a:pt x="450427" y="576911"/>
                  <a:pt x="252307" y="578816"/>
                  <a:pt x="53235" y="575959"/>
                </a:cubicBezTo>
                <a:cubicBezTo>
                  <a:pt x="4657" y="575006"/>
                  <a:pt x="-2963" y="589294"/>
                  <a:pt x="847" y="634061"/>
                </a:cubicBezTo>
                <a:cubicBezTo>
                  <a:pt x="29422" y="944576"/>
                  <a:pt x="55140" y="1256044"/>
                  <a:pt x="80857" y="1567511"/>
                </a:cubicBezTo>
                <a:cubicBezTo>
                  <a:pt x="92287" y="1693241"/>
                  <a:pt x="102765" y="1819924"/>
                  <a:pt x="114195" y="1945654"/>
                </a:cubicBezTo>
                <a:cubicBezTo>
                  <a:pt x="129435" y="2120914"/>
                  <a:pt x="145627" y="2296174"/>
                  <a:pt x="159915" y="2471434"/>
                </a:cubicBezTo>
                <a:cubicBezTo>
                  <a:pt x="161820" y="2492389"/>
                  <a:pt x="164677" y="2501914"/>
                  <a:pt x="189442" y="2501914"/>
                </a:cubicBezTo>
                <a:cubicBezTo>
                  <a:pt x="433282" y="2500961"/>
                  <a:pt x="678075" y="2500961"/>
                  <a:pt x="921915" y="2501914"/>
                </a:cubicBezTo>
                <a:cubicBezTo>
                  <a:pt x="942870" y="2501914"/>
                  <a:pt x="951442" y="2497151"/>
                  <a:pt x="953347" y="2473339"/>
                </a:cubicBezTo>
                <a:cubicBezTo>
                  <a:pt x="971445" y="2254264"/>
                  <a:pt x="990495" y="2034236"/>
                  <a:pt x="1009545" y="1815161"/>
                </a:cubicBezTo>
                <a:cubicBezTo>
                  <a:pt x="1032405" y="1548461"/>
                  <a:pt x="1055265" y="1281761"/>
                  <a:pt x="1079077" y="1015061"/>
                </a:cubicBezTo>
                <a:cubicBezTo>
                  <a:pt x="1090507" y="883616"/>
                  <a:pt x="1100032" y="753124"/>
                  <a:pt x="1112415" y="621679"/>
                </a:cubicBezTo>
                <a:cubicBezTo>
                  <a:pt x="1116225" y="586436"/>
                  <a:pt x="1109557" y="575006"/>
                  <a:pt x="1071457" y="575959"/>
                </a:cubicBezTo>
                <a:cubicBezTo>
                  <a:pt x="979065" y="578816"/>
                  <a:pt x="885720" y="576911"/>
                  <a:pt x="787612" y="576911"/>
                </a:cubicBezTo>
                <a:cubicBezTo>
                  <a:pt x="816187" y="493091"/>
                  <a:pt x="843810" y="415939"/>
                  <a:pt x="869527" y="338786"/>
                </a:cubicBezTo>
                <a:cubicBezTo>
                  <a:pt x="879052" y="309259"/>
                  <a:pt x="896197" y="293066"/>
                  <a:pt x="924772" y="279731"/>
                </a:cubicBezTo>
                <a:cubicBezTo>
                  <a:pt x="1055265" y="218771"/>
                  <a:pt x="1183852" y="154001"/>
                  <a:pt x="1315297" y="94946"/>
                </a:cubicBezTo>
                <a:cubicBezTo>
                  <a:pt x="1359112" y="74944"/>
                  <a:pt x="1333395" y="54941"/>
                  <a:pt x="1324822" y="33034"/>
                </a:cubicBezTo>
                <a:close/>
                <a:moveTo>
                  <a:pt x="923820" y="727406"/>
                </a:moveTo>
                <a:cubicBezTo>
                  <a:pt x="829522" y="750266"/>
                  <a:pt x="735225" y="773126"/>
                  <a:pt x="639975" y="795986"/>
                </a:cubicBezTo>
                <a:cubicBezTo>
                  <a:pt x="549487" y="817894"/>
                  <a:pt x="459000" y="841706"/>
                  <a:pt x="367560" y="860756"/>
                </a:cubicBezTo>
                <a:cubicBezTo>
                  <a:pt x="335175" y="867424"/>
                  <a:pt x="327555" y="881711"/>
                  <a:pt x="326602" y="911239"/>
                </a:cubicBezTo>
                <a:cubicBezTo>
                  <a:pt x="322792" y="1085546"/>
                  <a:pt x="318030" y="1259854"/>
                  <a:pt x="313267" y="1434161"/>
                </a:cubicBezTo>
                <a:cubicBezTo>
                  <a:pt x="308505" y="1652284"/>
                  <a:pt x="304695" y="1871359"/>
                  <a:pt x="299932" y="2089481"/>
                </a:cubicBezTo>
                <a:cubicBezTo>
                  <a:pt x="298980" y="2149489"/>
                  <a:pt x="299932" y="2209496"/>
                  <a:pt x="299932" y="2269504"/>
                </a:cubicBezTo>
                <a:cubicBezTo>
                  <a:pt x="296122" y="2269504"/>
                  <a:pt x="292312" y="2269504"/>
                  <a:pt x="287550" y="2269504"/>
                </a:cubicBezTo>
                <a:cubicBezTo>
                  <a:pt x="266595" y="2010424"/>
                  <a:pt x="246592" y="1751344"/>
                  <a:pt x="225637" y="1492264"/>
                </a:cubicBezTo>
                <a:cubicBezTo>
                  <a:pt x="217065" y="1408444"/>
                  <a:pt x="208492" y="1325576"/>
                  <a:pt x="200872" y="1241756"/>
                </a:cubicBezTo>
                <a:cubicBezTo>
                  <a:pt x="186585" y="1080784"/>
                  <a:pt x="174202" y="919811"/>
                  <a:pt x="160867" y="757886"/>
                </a:cubicBezTo>
                <a:cubicBezTo>
                  <a:pt x="158962" y="736931"/>
                  <a:pt x="154200" y="718834"/>
                  <a:pt x="188490" y="718834"/>
                </a:cubicBezTo>
                <a:cubicBezTo>
                  <a:pt x="434235" y="721691"/>
                  <a:pt x="678075" y="720739"/>
                  <a:pt x="923820" y="7274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685FA2E-46F7-4172-B5F4-8578A07AD2F4}"/>
              </a:ext>
            </a:extLst>
          </p:cNvPr>
          <p:cNvSpPr/>
          <p:nvPr/>
        </p:nvSpPr>
        <p:spPr>
          <a:xfrm>
            <a:off x="9876327" y="2376681"/>
            <a:ext cx="696424" cy="635833"/>
          </a:xfrm>
          <a:custGeom>
            <a:avLst/>
            <a:gdLst>
              <a:gd name="connsiteX0" fmla="*/ 49489 w 3036351"/>
              <a:gd name="connsiteY0" fmla="*/ 2013693 h 2772180"/>
              <a:gd name="connsiteX1" fmla="*/ 110327 w 3036351"/>
              <a:gd name="connsiteY1" fmla="*/ 2023456 h 2772180"/>
              <a:gd name="connsiteX2" fmla="*/ 164871 w 3036351"/>
              <a:gd name="connsiteY2" fmla="*/ 2037091 h 2772180"/>
              <a:gd name="connsiteX3" fmla="*/ 2284607 w 3036351"/>
              <a:gd name="connsiteY3" fmla="*/ 2462278 h 2772180"/>
              <a:gd name="connsiteX4" fmla="*/ 2573436 w 3036351"/>
              <a:gd name="connsiteY4" fmla="*/ 2653178 h 2772180"/>
              <a:gd name="connsiteX5" fmla="*/ 2578394 w 3036351"/>
              <a:gd name="connsiteY5" fmla="*/ 2656896 h 2772180"/>
              <a:gd name="connsiteX6" fmla="*/ 2647812 w 3036351"/>
              <a:gd name="connsiteY6" fmla="*/ 2772180 h 2772180"/>
              <a:gd name="connsiteX7" fmla="*/ 2471787 w 3036351"/>
              <a:gd name="connsiteY7" fmla="*/ 2728794 h 2772180"/>
              <a:gd name="connsiteX8" fmla="*/ 151234 w 3036351"/>
              <a:gd name="connsiteY8" fmla="*/ 2127583 h 2772180"/>
              <a:gd name="connsiteX9" fmla="*/ 58262 w 3036351"/>
              <a:gd name="connsiteY9" fmla="*/ 2061883 h 2772180"/>
              <a:gd name="connsiteX10" fmla="*/ 27273 w 3036351"/>
              <a:gd name="connsiteY10" fmla="*/ 2017257 h 2772180"/>
              <a:gd name="connsiteX11" fmla="*/ 49489 w 3036351"/>
              <a:gd name="connsiteY11" fmla="*/ 2013693 h 2772180"/>
              <a:gd name="connsiteX12" fmla="*/ 1540839 w 3036351"/>
              <a:gd name="connsiteY12" fmla="*/ 1665208 h 2772180"/>
              <a:gd name="connsiteX13" fmla="*/ 1579266 w 3036351"/>
              <a:gd name="connsiteY13" fmla="*/ 1693720 h 2772180"/>
              <a:gd name="connsiteX14" fmla="*/ 1547036 w 3036351"/>
              <a:gd name="connsiteY14" fmla="*/ 1730908 h 2772180"/>
              <a:gd name="connsiteX15" fmla="*/ 1509848 w 3036351"/>
              <a:gd name="connsiteY15" fmla="*/ 1703636 h 2772180"/>
              <a:gd name="connsiteX16" fmla="*/ 1540839 w 3036351"/>
              <a:gd name="connsiteY16" fmla="*/ 1665208 h 2772180"/>
              <a:gd name="connsiteX17" fmla="*/ 2040402 w 3036351"/>
              <a:gd name="connsiteY17" fmla="*/ 1418526 h 2772180"/>
              <a:gd name="connsiteX18" fmla="*/ 2078829 w 3036351"/>
              <a:gd name="connsiteY18" fmla="*/ 1447037 h 2772180"/>
              <a:gd name="connsiteX19" fmla="*/ 2039162 w 3036351"/>
              <a:gd name="connsiteY19" fmla="*/ 1489185 h 2772180"/>
              <a:gd name="connsiteX20" fmla="*/ 2003214 w 3036351"/>
              <a:gd name="connsiteY20" fmla="*/ 1458194 h 2772180"/>
              <a:gd name="connsiteX21" fmla="*/ 2040402 w 3036351"/>
              <a:gd name="connsiteY21" fmla="*/ 1418526 h 2772180"/>
              <a:gd name="connsiteX22" fmla="*/ 1285111 w 3036351"/>
              <a:gd name="connsiteY22" fmla="*/ 1375585 h 2772180"/>
              <a:gd name="connsiteX23" fmla="*/ 1299115 w 3036351"/>
              <a:gd name="connsiteY23" fmla="*/ 1378858 h 2772180"/>
              <a:gd name="connsiteX24" fmla="*/ 1284238 w 3036351"/>
              <a:gd name="connsiteY24" fmla="*/ 1422245 h 2772180"/>
              <a:gd name="connsiteX25" fmla="*/ 1250770 w 3036351"/>
              <a:gd name="connsiteY25" fmla="*/ 1392495 h 2772180"/>
              <a:gd name="connsiteX26" fmla="*/ 1285111 w 3036351"/>
              <a:gd name="connsiteY26" fmla="*/ 1375585 h 2772180"/>
              <a:gd name="connsiteX27" fmla="*/ 1761489 w 3036351"/>
              <a:gd name="connsiteY27" fmla="*/ 1310680 h 2772180"/>
              <a:gd name="connsiteX28" fmla="*/ 1785043 w 3036351"/>
              <a:gd name="connsiteY28" fmla="*/ 1329273 h 2772180"/>
              <a:gd name="connsiteX29" fmla="*/ 1755292 w 3036351"/>
              <a:gd name="connsiteY29" fmla="*/ 1355306 h 2772180"/>
              <a:gd name="connsiteX30" fmla="*/ 1735459 w 3036351"/>
              <a:gd name="connsiteY30" fmla="*/ 1336712 h 2772180"/>
              <a:gd name="connsiteX31" fmla="*/ 1761489 w 3036351"/>
              <a:gd name="connsiteY31" fmla="*/ 1310680 h 2772180"/>
              <a:gd name="connsiteX32" fmla="*/ 866490 w 3036351"/>
              <a:gd name="connsiteY32" fmla="*/ 1267294 h 2772180"/>
              <a:gd name="connsiteX33" fmla="*/ 901199 w 3036351"/>
              <a:gd name="connsiteY33" fmla="*/ 1300764 h 2772180"/>
              <a:gd name="connsiteX34" fmla="*/ 859052 w 3036351"/>
              <a:gd name="connsiteY34" fmla="*/ 1336712 h 2772180"/>
              <a:gd name="connsiteX35" fmla="*/ 828061 w 3036351"/>
              <a:gd name="connsiteY35" fmla="*/ 1299524 h 2772180"/>
              <a:gd name="connsiteX36" fmla="*/ 866490 w 3036351"/>
              <a:gd name="connsiteY36" fmla="*/ 1267294 h 2772180"/>
              <a:gd name="connsiteX37" fmla="*/ 1059869 w 3036351"/>
              <a:gd name="connsiteY37" fmla="*/ 1235063 h 2772180"/>
              <a:gd name="connsiteX38" fmla="*/ 1078465 w 3036351"/>
              <a:gd name="connsiteY38" fmla="*/ 1259855 h 2772180"/>
              <a:gd name="connsiteX39" fmla="*/ 1048712 w 3036351"/>
              <a:gd name="connsiteY39" fmla="*/ 1280928 h 2772180"/>
              <a:gd name="connsiteX40" fmla="*/ 1031358 w 3036351"/>
              <a:gd name="connsiteY40" fmla="*/ 1261094 h 2772180"/>
              <a:gd name="connsiteX41" fmla="*/ 1059869 w 3036351"/>
              <a:gd name="connsiteY41" fmla="*/ 1235063 h 2772180"/>
              <a:gd name="connsiteX42" fmla="*/ 1503650 w 3036351"/>
              <a:gd name="connsiteY42" fmla="*/ 1220189 h 2772180"/>
              <a:gd name="connsiteX43" fmla="*/ 1280520 w 3036351"/>
              <a:gd name="connsiteY43" fmla="*/ 1837515 h 2772180"/>
              <a:gd name="connsiteX44" fmla="*/ 1307791 w 3036351"/>
              <a:gd name="connsiteY44" fmla="*/ 1879662 h 2772180"/>
              <a:gd name="connsiteX45" fmla="*/ 1790000 w 3036351"/>
              <a:gd name="connsiteY45" fmla="*/ 1811484 h 2772180"/>
              <a:gd name="connsiteX46" fmla="*/ 1803636 w 3036351"/>
              <a:gd name="connsiteY46" fmla="*/ 1751981 h 2772180"/>
              <a:gd name="connsiteX47" fmla="*/ 1533401 w 3036351"/>
              <a:gd name="connsiteY47" fmla="*/ 1252419 h 2772180"/>
              <a:gd name="connsiteX48" fmla="*/ 1503650 w 3036351"/>
              <a:gd name="connsiteY48" fmla="*/ 1220189 h 2772180"/>
              <a:gd name="connsiteX49" fmla="*/ 1470181 w 3036351"/>
              <a:gd name="connsiteY49" fmla="*/ 1199116 h 2772180"/>
              <a:gd name="connsiteX50" fmla="*/ 1421835 w 3036351"/>
              <a:gd name="connsiteY50" fmla="*/ 1222669 h 2772180"/>
              <a:gd name="connsiteX51" fmla="*/ 864011 w 3036351"/>
              <a:gd name="connsiteY51" fmla="*/ 1523894 h 2772180"/>
              <a:gd name="connsiteX52" fmla="*/ 852854 w 3036351"/>
              <a:gd name="connsiteY52" fmla="*/ 1604469 h 2772180"/>
              <a:gd name="connsiteX53" fmla="*/ 1202425 w 3036351"/>
              <a:gd name="connsiteY53" fmla="*/ 1853631 h 2772180"/>
              <a:gd name="connsiteX54" fmla="*/ 1242093 w 3036351"/>
              <a:gd name="connsiteY54" fmla="*/ 1833797 h 2772180"/>
              <a:gd name="connsiteX55" fmla="*/ 1428034 w 3036351"/>
              <a:gd name="connsiteY55" fmla="*/ 1305722 h 2772180"/>
              <a:gd name="connsiteX56" fmla="*/ 1470181 w 3036351"/>
              <a:gd name="connsiteY56" fmla="*/ 1199116 h 2772180"/>
              <a:gd name="connsiteX57" fmla="*/ 1544556 w 3036351"/>
              <a:gd name="connsiteY57" fmla="*/ 1187958 h 2772180"/>
              <a:gd name="connsiteX58" fmla="*/ 1844541 w 3036351"/>
              <a:gd name="connsiteY58" fmla="*/ 1744544 h 2772180"/>
              <a:gd name="connsiteX59" fmla="*/ 1886688 w 3036351"/>
              <a:gd name="connsiteY59" fmla="*/ 1758180 h 2772180"/>
              <a:gd name="connsiteX60" fmla="*/ 2220144 w 3036351"/>
              <a:gd name="connsiteY60" fmla="*/ 1378858 h 2772180"/>
              <a:gd name="connsiteX61" fmla="*/ 2196591 w 3036351"/>
              <a:gd name="connsiteY61" fmla="*/ 1341670 h 2772180"/>
              <a:gd name="connsiteX62" fmla="*/ 1782561 w 3036351"/>
              <a:gd name="connsiteY62" fmla="*/ 1243741 h 2772180"/>
              <a:gd name="connsiteX63" fmla="*/ 1544556 w 3036351"/>
              <a:gd name="connsiteY63" fmla="*/ 1187958 h 2772180"/>
              <a:gd name="connsiteX64" fmla="*/ 2139571 w 3036351"/>
              <a:gd name="connsiteY64" fmla="*/ 1096227 h 2772180"/>
              <a:gd name="connsiteX65" fmla="*/ 2177998 w 3036351"/>
              <a:gd name="connsiteY65" fmla="*/ 1124738 h 2772180"/>
              <a:gd name="connsiteX66" fmla="*/ 2138331 w 3036351"/>
              <a:gd name="connsiteY66" fmla="*/ 1166885 h 2772180"/>
              <a:gd name="connsiteX67" fmla="*/ 2102383 w 3036351"/>
              <a:gd name="connsiteY67" fmla="*/ 1135895 h 2772180"/>
              <a:gd name="connsiteX68" fmla="*/ 2139571 w 3036351"/>
              <a:gd name="connsiteY68" fmla="*/ 1096227 h 2772180"/>
              <a:gd name="connsiteX69" fmla="*/ 1946192 w 3036351"/>
              <a:gd name="connsiteY69" fmla="*/ 1033007 h 2772180"/>
              <a:gd name="connsiteX70" fmla="*/ 1964787 w 3036351"/>
              <a:gd name="connsiteY70" fmla="*/ 1057800 h 2772180"/>
              <a:gd name="connsiteX71" fmla="*/ 1935036 w 3036351"/>
              <a:gd name="connsiteY71" fmla="*/ 1078873 h 2772180"/>
              <a:gd name="connsiteX72" fmla="*/ 1917680 w 3036351"/>
              <a:gd name="connsiteY72" fmla="*/ 1059040 h 2772180"/>
              <a:gd name="connsiteX73" fmla="*/ 1946192 w 3036351"/>
              <a:gd name="connsiteY73" fmla="*/ 1033007 h 2772180"/>
              <a:gd name="connsiteX74" fmla="*/ 789013 w 3036351"/>
              <a:gd name="connsiteY74" fmla="*/ 1007402 h 2772180"/>
              <a:gd name="connsiteX75" fmla="*/ 749966 w 3036351"/>
              <a:gd name="connsiteY75" fmla="*/ 1045404 h 2772180"/>
              <a:gd name="connsiteX76" fmla="*/ 777237 w 3036351"/>
              <a:gd name="connsiteY76" fmla="*/ 1480508 h 2772180"/>
              <a:gd name="connsiteX77" fmla="*/ 821863 w 3036351"/>
              <a:gd name="connsiteY77" fmla="*/ 1506539 h 2772180"/>
              <a:gd name="connsiteX78" fmla="*/ 1451586 w 3036351"/>
              <a:gd name="connsiteY78" fmla="*/ 1165646 h 2772180"/>
              <a:gd name="connsiteX79" fmla="*/ 810706 w 3036351"/>
              <a:gd name="connsiteY79" fmla="*/ 1010694 h 2772180"/>
              <a:gd name="connsiteX80" fmla="*/ 789013 w 3036351"/>
              <a:gd name="connsiteY80" fmla="*/ 1007402 h 2772180"/>
              <a:gd name="connsiteX81" fmla="*/ 965659 w 3036351"/>
              <a:gd name="connsiteY81" fmla="*/ 863180 h 2772180"/>
              <a:gd name="connsiteX82" fmla="*/ 990451 w 3036351"/>
              <a:gd name="connsiteY82" fmla="*/ 892931 h 2772180"/>
              <a:gd name="connsiteX83" fmla="*/ 954502 w 3036351"/>
              <a:gd name="connsiteY83" fmla="*/ 917724 h 2772180"/>
              <a:gd name="connsiteX84" fmla="*/ 932190 w 3036351"/>
              <a:gd name="connsiteY84" fmla="*/ 892931 h 2772180"/>
              <a:gd name="connsiteX85" fmla="*/ 965659 w 3036351"/>
              <a:gd name="connsiteY85" fmla="*/ 863180 h 2772180"/>
              <a:gd name="connsiteX86" fmla="*/ 2210143 w 3036351"/>
              <a:gd name="connsiteY86" fmla="*/ 806334 h 2772180"/>
              <a:gd name="connsiteX87" fmla="*/ 2191188 w 3036351"/>
              <a:gd name="connsiteY87" fmla="*/ 807516 h 2772180"/>
              <a:gd name="connsiteX88" fmla="*/ 2156925 w 3036351"/>
              <a:gd name="connsiteY88" fmla="*/ 823514 h 2772180"/>
              <a:gd name="connsiteX89" fmla="*/ 1783801 w 3036351"/>
              <a:gd name="connsiteY89" fmla="*/ 1026811 h 2772180"/>
              <a:gd name="connsiteX90" fmla="*/ 1555713 w 3036351"/>
              <a:gd name="connsiteY90" fmla="*/ 1150772 h 2772180"/>
              <a:gd name="connsiteX91" fmla="*/ 1659840 w 3036351"/>
              <a:gd name="connsiteY91" fmla="*/ 1169365 h 2772180"/>
              <a:gd name="connsiteX92" fmla="*/ 2216426 w 3036351"/>
              <a:gd name="connsiteY92" fmla="*/ 1305723 h 2772180"/>
              <a:gd name="connsiteX93" fmla="*/ 2257333 w 3036351"/>
              <a:gd name="connsiteY93" fmla="*/ 1277211 h 2772180"/>
              <a:gd name="connsiteX94" fmla="*/ 2241219 w 3036351"/>
              <a:gd name="connsiteY94" fmla="*/ 859462 h 2772180"/>
              <a:gd name="connsiteX95" fmla="*/ 2210143 w 3036351"/>
              <a:gd name="connsiteY95" fmla="*/ 806334 h 2772180"/>
              <a:gd name="connsiteX96" fmla="*/ 1379689 w 3036351"/>
              <a:gd name="connsiteY96" fmla="*/ 574352 h 2772180"/>
              <a:gd name="connsiteX97" fmla="*/ 1404481 w 3036351"/>
              <a:gd name="connsiteY97" fmla="*/ 594185 h 2772180"/>
              <a:gd name="connsiteX98" fmla="*/ 1380928 w 3036351"/>
              <a:gd name="connsiteY98" fmla="*/ 617737 h 2772180"/>
              <a:gd name="connsiteX99" fmla="*/ 1359855 w 3036351"/>
              <a:gd name="connsiteY99" fmla="*/ 600382 h 2772180"/>
              <a:gd name="connsiteX100" fmla="*/ 1379689 w 3036351"/>
              <a:gd name="connsiteY100" fmla="*/ 574352 h 2772180"/>
              <a:gd name="connsiteX101" fmla="*/ 1136164 w 3036351"/>
              <a:gd name="connsiteY101" fmla="*/ 551032 h 2772180"/>
              <a:gd name="connsiteX102" fmla="*/ 1118131 w 3036351"/>
              <a:gd name="connsiteY102" fmla="*/ 559476 h 2772180"/>
              <a:gd name="connsiteX103" fmla="*/ 789634 w 3036351"/>
              <a:gd name="connsiteY103" fmla="*/ 935079 h 2772180"/>
              <a:gd name="connsiteX104" fmla="*/ 806987 w 3036351"/>
              <a:gd name="connsiteY104" fmla="*/ 972268 h 2772180"/>
              <a:gd name="connsiteX105" fmla="*/ 992929 w 3036351"/>
              <a:gd name="connsiteY105" fmla="*/ 1015654 h 2772180"/>
              <a:gd name="connsiteX106" fmla="*/ 1465223 w 3036351"/>
              <a:gd name="connsiteY106" fmla="*/ 1127218 h 2772180"/>
              <a:gd name="connsiteX107" fmla="*/ 1167715 w 3036351"/>
              <a:gd name="connsiteY107" fmla="*/ 576831 h 2772180"/>
              <a:gd name="connsiteX108" fmla="*/ 1136164 w 3036351"/>
              <a:gd name="connsiteY108" fmla="*/ 551032 h 2772180"/>
              <a:gd name="connsiteX109" fmla="*/ 1961066 w 3036351"/>
              <a:gd name="connsiteY109" fmla="*/ 487579 h 2772180"/>
              <a:gd name="connsiteX110" fmla="*/ 1988337 w 3036351"/>
              <a:gd name="connsiteY110" fmla="*/ 506172 h 2772180"/>
              <a:gd name="connsiteX111" fmla="*/ 1964786 w 3036351"/>
              <a:gd name="connsiteY111" fmla="*/ 529726 h 2772180"/>
              <a:gd name="connsiteX112" fmla="*/ 1942473 w 3036351"/>
              <a:gd name="connsiteY112" fmla="*/ 507413 h 2772180"/>
              <a:gd name="connsiteX113" fmla="*/ 1961066 w 3036351"/>
              <a:gd name="connsiteY113" fmla="*/ 487579 h 2772180"/>
              <a:gd name="connsiteX114" fmla="*/ 1575992 w 3036351"/>
              <a:gd name="connsiteY114" fmla="*/ 424223 h 2772180"/>
              <a:gd name="connsiteX115" fmla="*/ 1213580 w 3036351"/>
              <a:gd name="connsiteY115" fmla="*/ 504934 h 2772180"/>
              <a:gd name="connsiteX116" fmla="*/ 1206143 w 3036351"/>
              <a:gd name="connsiteY116" fmla="*/ 561955 h 2772180"/>
              <a:gd name="connsiteX117" fmla="*/ 1477618 w 3036351"/>
              <a:gd name="connsiteY117" fmla="*/ 1062759 h 2772180"/>
              <a:gd name="connsiteX118" fmla="*/ 1506129 w 3036351"/>
              <a:gd name="connsiteY118" fmla="*/ 1094989 h 2772180"/>
              <a:gd name="connsiteX119" fmla="*/ 1729258 w 3036351"/>
              <a:gd name="connsiteY119" fmla="*/ 476422 h 2772180"/>
              <a:gd name="connsiteX120" fmla="*/ 1701987 w 3036351"/>
              <a:gd name="connsiteY120" fmla="*/ 434275 h 2772180"/>
              <a:gd name="connsiteX121" fmla="*/ 1575992 w 3036351"/>
              <a:gd name="connsiteY121" fmla="*/ 424223 h 2772180"/>
              <a:gd name="connsiteX122" fmla="*/ 1906213 w 3036351"/>
              <a:gd name="connsiteY122" fmla="*/ 329606 h 2772180"/>
              <a:gd name="connsiteX123" fmla="*/ 1875532 w 3036351"/>
              <a:gd name="connsiteY123" fmla="*/ 362378 h 2772180"/>
              <a:gd name="connsiteX124" fmla="*/ 1823469 w 3036351"/>
              <a:gd name="connsiteY124" fmla="*/ 507413 h 2772180"/>
              <a:gd name="connsiteX125" fmla="*/ 1651162 w 3036351"/>
              <a:gd name="connsiteY125" fmla="*/ 988382 h 2772180"/>
              <a:gd name="connsiteX126" fmla="*/ 2279645 w 3036351"/>
              <a:gd name="connsiteY126" fmla="*/ 648729 h 2772180"/>
              <a:gd name="connsiteX127" fmla="*/ 2284605 w 3036351"/>
              <a:gd name="connsiteY127" fmla="*/ 596665 h 2772180"/>
              <a:gd name="connsiteX128" fmla="*/ 1927597 w 3036351"/>
              <a:gd name="connsiteY128" fmla="*/ 333867 h 2772180"/>
              <a:gd name="connsiteX129" fmla="*/ 1906213 w 3036351"/>
              <a:gd name="connsiteY129" fmla="*/ 329606 h 2772180"/>
              <a:gd name="connsiteX130" fmla="*/ 2960193 w 3036351"/>
              <a:gd name="connsiteY130" fmla="*/ 32641 h 2772180"/>
              <a:gd name="connsiteX131" fmla="*/ 3020935 w 3036351"/>
              <a:gd name="connsiteY131" fmla="*/ 333867 h 2772180"/>
              <a:gd name="connsiteX132" fmla="*/ 3011017 w 3036351"/>
              <a:gd name="connsiteY132" fmla="*/ 425599 h 2772180"/>
              <a:gd name="connsiteX133" fmla="*/ 2937880 w 3036351"/>
              <a:gd name="connsiteY133" fmla="*/ 907807 h 2772180"/>
              <a:gd name="connsiteX134" fmla="*/ 2770533 w 3036351"/>
              <a:gd name="connsiteY134" fmla="*/ 2087915 h 2772180"/>
              <a:gd name="connsiteX135" fmla="*/ 2675082 w 3036351"/>
              <a:gd name="connsiteY135" fmla="*/ 2756065 h 2772180"/>
              <a:gd name="connsiteX136" fmla="*/ 2590789 w 3036351"/>
              <a:gd name="connsiteY136" fmla="*/ 2642022 h 2772180"/>
              <a:gd name="connsiteX137" fmla="*/ 2527569 w 3036351"/>
              <a:gd name="connsiteY137" fmla="*/ 2544092 h 2772180"/>
              <a:gd name="connsiteX138" fmla="*/ 2502777 w 3036351"/>
              <a:gd name="connsiteY138" fmla="*/ 2431288 h 2772180"/>
              <a:gd name="connsiteX139" fmla="*/ 2746980 w 3036351"/>
              <a:gd name="connsiteY139" fmla="*/ 1150770 h 2772180"/>
              <a:gd name="connsiteX140" fmla="*/ 2863503 w 3036351"/>
              <a:gd name="connsiteY140" fmla="*/ 513610 h 2772180"/>
              <a:gd name="connsiteX141" fmla="*/ 2949037 w 3036351"/>
              <a:gd name="connsiteY141" fmla="*/ 84706 h 2772180"/>
              <a:gd name="connsiteX142" fmla="*/ 2960193 w 3036351"/>
              <a:gd name="connsiteY142" fmla="*/ 32641 h 2772180"/>
              <a:gd name="connsiteX143" fmla="*/ 2877140 w 3036351"/>
              <a:gd name="connsiteY143" fmla="*/ 411 h 2772180"/>
              <a:gd name="connsiteX144" fmla="*/ 2926724 w 3036351"/>
              <a:gd name="connsiteY144" fmla="*/ 58674 h 2772180"/>
              <a:gd name="connsiteX145" fmla="*/ 2844909 w 3036351"/>
              <a:gd name="connsiteY145" fmla="*/ 483860 h 2772180"/>
              <a:gd name="connsiteX146" fmla="*/ 2725906 w 3036351"/>
              <a:gd name="connsiteY146" fmla="*/ 1094988 h 2772180"/>
              <a:gd name="connsiteX147" fmla="*/ 2469307 w 3036351"/>
              <a:gd name="connsiteY147" fmla="*/ 2417651 h 2772180"/>
              <a:gd name="connsiteX148" fmla="*/ 2417243 w 3036351"/>
              <a:gd name="connsiteY148" fmla="*/ 2452361 h 2772180"/>
              <a:gd name="connsiteX149" fmla="*/ 2253614 w 3036351"/>
              <a:gd name="connsiteY149" fmla="*/ 2420130 h 2772180"/>
              <a:gd name="connsiteX150" fmla="*/ 616088 w 3036351"/>
              <a:gd name="connsiteY150" fmla="*/ 2101551 h 2772180"/>
              <a:gd name="connsiteX151" fmla="*/ 123961 w 3036351"/>
              <a:gd name="connsiteY151" fmla="*/ 2011060 h 2772180"/>
              <a:gd name="connsiteX152" fmla="*/ 0 w 3036351"/>
              <a:gd name="connsiteY152" fmla="*/ 1980069 h 2772180"/>
              <a:gd name="connsiteX153" fmla="*/ 184703 w 3036351"/>
              <a:gd name="connsiteY153" fmla="*/ 1491662 h 2772180"/>
              <a:gd name="connsiteX154" fmla="*/ 690464 w 3036351"/>
              <a:gd name="connsiteY154" fmla="*/ 156603 h 2772180"/>
              <a:gd name="connsiteX155" fmla="*/ 778476 w 3036351"/>
              <a:gd name="connsiteY155" fmla="*/ 93383 h 2772180"/>
              <a:gd name="connsiteX156" fmla="*/ 1713143 w 3036351"/>
              <a:gd name="connsiteY156" fmla="*/ 52475 h 2772180"/>
              <a:gd name="connsiteX157" fmla="*/ 2877140 w 3036351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1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49" y="2179647"/>
                  <a:pt x="1576787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7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7" y="2116426"/>
                  <a:pt x="85535" y="2089154"/>
                  <a:pt x="58262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0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6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1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7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8" y="1422245"/>
                </a:cubicBezTo>
                <a:cubicBezTo>
                  <a:pt x="1260686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89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89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7" y="1277211"/>
                  <a:pt x="901199" y="1300764"/>
                </a:cubicBezTo>
                <a:cubicBezTo>
                  <a:pt x="899958" y="1324316"/>
                  <a:pt x="881365" y="1334233"/>
                  <a:pt x="859052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5" y="1275970"/>
                  <a:pt x="1064828" y="1283407"/>
                  <a:pt x="1048712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3" y="1425964"/>
                  <a:pt x="1356135" y="1631739"/>
                  <a:pt x="1280520" y="1837515"/>
                </a:cubicBezTo>
                <a:cubicBezTo>
                  <a:pt x="1269363" y="1868504"/>
                  <a:pt x="1278041" y="1874703"/>
                  <a:pt x="1307791" y="1879662"/>
                </a:cubicBezTo>
                <a:cubicBezTo>
                  <a:pt x="1476378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3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3" y="1323077"/>
                  <a:pt x="1051192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4" y="1305722"/>
                </a:cubicBezTo>
                <a:cubicBezTo>
                  <a:pt x="1439190" y="1274731"/>
                  <a:pt x="1451586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7" y="1275971"/>
                  <a:pt x="1782561" y="1243741"/>
                </a:cubicBezTo>
                <a:cubicBezTo>
                  <a:pt x="1706944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8" y="1169364"/>
                  <a:pt x="2102383" y="1156968"/>
                  <a:pt x="2102383" y="1135895"/>
                </a:cubicBezTo>
                <a:cubicBezTo>
                  <a:pt x="2102383" y="1112342"/>
                  <a:pt x="2116018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0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3" y="1015653"/>
                  <a:pt x="749966" y="1045404"/>
                </a:cubicBezTo>
                <a:cubicBezTo>
                  <a:pt x="714016" y="1194156"/>
                  <a:pt x="717736" y="1339192"/>
                  <a:pt x="777237" y="1480508"/>
                </a:cubicBezTo>
                <a:cubicBezTo>
                  <a:pt x="784674" y="1499102"/>
                  <a:pt x="785914" y="1526374"/>
                  <a:pt x="821863" y="1506539"/>
                </a:cubicBezTo>
                <a:cubicBezTo>
                  <a:pt x="1026399" y="1393735"/>
                  <a:pt x="1233414" y="1283408"/>
                  <a:pt x="1451586" y="1165646"/>
                </a:cubicBezTo>
                <a:cubicBezTo>
                  <a:pt x="1228456" y="1111103"/>
                  <a:pt x="1018960" y="1061519"/>
                  <a:pt x="810706" y="1010694"/>
                </a:cubicBezTo>
                <a:cubicBezTo>
                  <a:pt x="802649" y="1008835"/>
                  <a:pt x="795443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2" y="917724"/>
                </a:cubicBezTo>
                <a:cubicBezTo>
                  <a:pt x="942107" y="916484"/>
                  <a:pt x="930949" y="905327"/>
                  <a:pt x="932190" y="892931"/>
                </a:cubicBezTo>
                <a:cubicBezTo>
                  <a:pt x="934669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1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1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89" y="574352"/>
                </a:moveTo>
                <a:cubicBezTo>
                  <a:pt x="1394565" y="571871"/>
                  <a:pt x="1405721" y="578070"/>
                  <a:pt x="1404481" y="594185"/>
                </a:cubicBezTo>
                <a:cubicBezTo>
                  <a:pt x="1404481" y="607820"/>
                  <a:pt x="1394565" y="615258"/>
                  <a:pt x="1380928" y="617737"/>
                </a:cubicBezTo>
                <a:cubicBezTo>
                  <a:pt x="1369773" y="617737"/>
                  <a:pt x="1361095" y="611539"/>
                  <a:pt x="1359855" y="600382"/>
                </a:cubicBezTo>
                <a:cubicBezTo>
                  <a:pt x="1358615" y="586747"/>
                  <a:pt x="1364814" y="576829"/>
                  <a:pt x="1379689" y="574352"/>
                </a:cubicBezTo>
                <a:close/>
                <a:moveTo>
                  <a:pt x="1136164" y="551032"/>
                </a:moveTo>
                <a:cubicBezTo>
                  <a:pt x="1131146" y="552116"/>
                  <a:pt x="1125259" y="554828"/>
                  <a:pt x="1118131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7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5" y="933839"/>
                  <a:pt x="1263165" y="755335"/>
                  <a:pt x="1167715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2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0" y="530965"/>
                  <a:pt x="1941234" y="522288"/>
                  <a:pt x="1942473" y="507413"/>
                </a:cubicBezTo>
                <a:cubicBezTo>
                  <a:pt x="1942473" y="496255"/>
                  <a:pt x="1949910" y="488818"/>
                  <a:pt x="1961066" y="487579"/>
                </a:cubicBezTo>
                <a:close/>
                <a:moveTo>
                  <a:pt x="1575992" y="424223"/>
                </a:moveTo>
                <a:cubicBezTo>
                  <a:pt x="1451354" y="424280"/>
                  <a:pt x="1330724" y="453799"/>
                  <a:pt x="1213580" y="504934"/>
                </a:cubicBezTo>
                <a:cubicBezTo>
                  <a:pt x="1172674" y="522288"/>
                  <a:pt x="1194987" y="542121"/>
                  <a:pt x="1206143" y="561955"/>
                </a:cubicBezTo>
                <a:cubicBezTo>
                  <a:pt x="1296635" y="729302"/>
                  <a:pt x="1385887" y="896651"/>
                  <a:pt x="1477618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7" y="439233"/>
                  <a:pt x="1701987" y="434275"/>
                </a:cubicBezTo>
                <a:cubicBezTo>
                  <a:pt x="1659531" y="427457"/>
                  <a:pt x="1617539" y="424203"/>
                  <a:pt x="1575992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2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1" y="118174"/>
                  <a:pt x="3038289" y="226021"/>
                  <a:pt x="3020935" y="333867"/>
                </a:cubicBezTo>
                <a:cubicBezTo>
                  <a:pt x="3015977" y="363618"/>
                  <a:pt x="3014735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1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5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19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1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3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자유형 31">
            <a:extLst>
              <a:ext uri="{FF2B5EF4-FFF2-40B4-BE49-F238E27FC236}">
                <a16:creationId xmlns:a16="http://schemas.microsoft.com/office/drawing/2014/main" id="{73C8EAEE-A8C4-49C8-ADB6-D3AC991742BE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823778F-689A-46EF-917F-CFF9BEB39EB5}"/>
              </a:ext>
            </a:extLst>
          </p:cNvPr>
          <p:cNvGrpSpPr/>
          <p:nvPr/>
        </p:nvGrpSpPr>
        <p:grpSpPr>
          <a:xfrm>
            <a:off x="6306892" y="1928191"/>
            <a:ext cx="3835822" cy="3973650"/>
            <a:chOff x="5822909" y="1426817"/>
            <a:chExt cx="4803788" cy="4976397"/>
          </a:xfrm>
        </p:grpSpPr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777E1B08-8857-4CAE-AD38-F8C4FDB0D32B}"/>
                </a:ext>
              </a:extLst>
            </p:cNvPr>
            <p:cNvSpPr/>
            <p:nvPr/>
          </p:nvSpPr>
          <p:spPr>
            <a:xfrm>
              <a:off x="5943788" y="1426817"/>
              <a:ext cx="4682909" cy="4682909"/>
            </a:xfrm>
            <a:prstGeom prst="pie">
              <a:avLst>
                <a:gd name="adj1" fmla="val 13508630"/>
                <a:gd name="adj2" fmla="val 1890237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Partial Circle 13">
              <a:extLst>
                <a:ext uri="{FF2B5EF4-FFF2-40B4-BE49-F238E27FC236}">
                  <a16:creationId xmlns:a16="http://schemas.microsoft.com/office/drawing/2014/main" id="{F441CA51-017D-4BBE-BC81-192F70243CEC}"/>
                </a:ext>
              </a:extLst>
            </p:cNvPr>
            <p:cNvSpPr/>
            <p:nvPr/>
          </p:nvSpPr>
          <p:spPr>
            <a:xfrm>
              <a:off x="5822909" y="1567100"/>
              <a:ext cx="4682909" cy="4682909"/>
            </a:xfrm>
            <a:prstGeom prst="pie">
              <a:avLst>
                <a:gd name="adj1" fmla="val 8107837"/>
                <a:gd name="adj2" fmla="val 1350756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DA379EB2-E1F1-4A98-81E9-53A78A43835A}"/>
                </a:ext>
              </a:extLst>
            </p:cNvPr>
            <p:cNvSpPr/>
            <p:nvPr/>
          </p:nvSpPr>
          <p:spPr>
            <a:xfrm>
              <a:off x="5943788" y="1720305"/>
              <a:ext cx="4682909" cy="4682909"/>
            </a:xfrm>
            <a:prstGeom prst="pie">
              <a:avLst>
                <a:gd name="adj1" fmla="val 2689387"/>
                <a:gd name="adj2" fmla="val 80882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E9C3319B-6BE1-44D8-A3C8-8B3082441E25}"/>
              </a:ext>
            </a:extLst>
          </p:cNvPr>
          <p:cNvSpPr/>
          <p:nvPr/>
        </p:nvSpPr>
        <p:spPr>
          <a:xfrm>
            <a:off x="6118365" y="1567100"/>
            <a:ext cx="4682909" cy="4682909"/>
          </a:xfrm>
          <a:prstGeom prst="pie">
            <a:avLst>
              <a:gd name="adj1" fmla="val 18919303"/>
              <a:gd name="adj2" fmla="val 265065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2E1C75-CC6B-4BF6-9B3B-96136E5B83DF}"/>
              </a:ext>
            </a:extLst>
          </p:cNvPr>
          <p:cNvSpPr txBox="1"/>
          <p:nvPr/>
        </p:nvSpPr>
        <p:spPr>
          <a:xfrm>
            <a:off x="7393117" y="2224849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E9AB68-1B78-46FB-AEC9-2F4C4F2126C1}"/>
              </a:ext>
            </a:extLst>
          </p:cNvPr>
          <p:cNvSpPr txBox="1"/>
          <p:nvPr/>
        </p:nvSpPr>
        <p:spPr>
          <a:xfrm>
            <a:off x="9642602" y="3613803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1D0115-220A-4109-9E8C-DDC57A5D85C3}"/>
              </a:ext>
            </a:extLst>
          </p:cNvPr>
          <p:cNvSpPr txBox="1"/>
          <p:nvPr/>
        </p:nvSpPr>
        <p:spPr>
          <a:xfrm>
            <a:off x="5577520" y="3629271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ABAC19-B14B-45D5-90BE-A4AB96C350E2}"/>
              </a:ext>
            </a:extLst>
          </p:cNvPr>
          <p:cNvSpPr txBox="1"/>
          <p:nvPr/>
        </p:nvSpPr>
        <p:spPr>
          <a:xfrm>
            <a:off x="7393117" y="520113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125">
            <a:extLst>
              <a:ext uri="{FF2B5EF4-FFF2-40B4-BE49-F238E27FC236}">
                <a16:creationId xmlns:a16="http://schemas.microsoft.com/office/drawing/2014/main" id="{4CDD089B-A4FF-407E-9AC6-A051C5D60C37}"/>
              </a:ext>
            </a:extLst>
          </p:cNvPr>
          <p:cNvGrpSpPr/>
          <p:nvPr/>
        </p:nvGrpSpPr>
        <p:grpSpPr>
          <a:xfrm>
            <a:off x="7436656" y="3635873"/>
            <a:ext cx="305671" cy="42757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3" name="사각형: 둥근 모서리 132">
              <a:extLst>
                <a:ext uri="{FF2B5EF4-FFF2-40B4-BE49-F238E27FC236}">
                  <a16:creationId xmlns:a16="http://schemas.microsoft.com/office/drawing/2014/main" id="{DCCA1F43-B413-4111-BC4D-4F7144D00A7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막힌 원호 135">
              <a:extLst>
                <a:ext uri="{FF2B5EF4-FFF2-40B4-BE49-F238E27FC236}">
                  <a16:creationId xmlns:a16="http://schemas.microsoft.com/office/drawing/2014/main" id="{4FB6AF58-11A3-41D3-850C-271248EBEC2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자유형: 도형 128">
              <a:extLst>
                <a:ext uri="{FF2B5EF4-FFF2-40B4-BE49-F238E27FC236}">
                  <a16:creationId xmlns:a16="http://schemas.microsoft.com/office/drawing/2014/main" id="{1CC845B2-9AB4-4B45-92AD-265CCE05B955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129">
              <a:extLst>
                <a:ext uri="{FF2B5EF4-FFF2-40B4-BE49-F238E27FC236}">
                  <a16:creationId xmlns:a16="http://schemas.microsoft.com/office/drawing/2014/main" id="{DFE37975-1C70-4F19-8CD5-EE9615B60EB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9D5AD14-24D1-440C-9924-BEF8A6E49723}"/>
              </a:ext>
            </a:extLst>
          </p:cNvPr>
          <p:cNvSpPr/>
          <p:nvPr/>
        </p:nvSpPr>
        <p:spPr>
          <a:xfrm>
            <a:off x="8065058" y="2958158"/>
            <a:ext cx="385678" cy="421436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aphic 43">
            <a:extLst>
              <a:ext uri="{FF2B5EF4-FFF2-40B4-BE49-F238E27FC236}">
                <a16:creationId xmlns:a16="http://schemas.microsoft.com/office/drawing/2014/main" id="{9FDFE979-AD33-446F-A3E3-5478DB0FBDEF}"/>
              </a:ext>
            </a:extLst>
          </p:cNvPr>
          <p:cNvGrpSpPr/>
          <p:nvPr/>
        </p:nvGrpSpPr>
        <p:grpSpPr>
          <a:xfrm>
            <a:off x="8891265" y="3648430"/>
            <a:ext cx="648416" cy="547549"/>
            <a:chOff x="10245572" y="2383008"/>
            <a:chExt cx="1072164" cy="90538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5B2698D-6049-4F7C-BDB0-2974EBF307DD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250911-1282-404A-8D96-ED99B5DD85D6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58D1C7E-52E2-482C-A3DD-5563E4C2E62B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aphic 416">
            <a:extLst>
              <a:ext uri="{FF2B5EF4-FFF2-40B4-BE49-F238E27FC236}">
                <a16:creationId xmlns:a16="http://schemas.microsoft.com/office/drawing/2014/main" id="{C5E28988-ACA7-42A0-90EE-FE8F95D93638}"/>
              </a:ext>
            </a:extLst>
          </p:cNvPr>
          <p:cNvGrpSpPr/>
          <p:nvPr/>
        </p:nvGrpSpPr>
        <p:grpSpPr>
          <a:xfrm rot="3600000">
            <a:off x="8064519" y="4408351"/>
            <a:ext cx="386756" cy="484566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DDF5C3-53E0-483C-8554-7D66C9B9809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1AA6FF-F702-4D7F-94E4-DB88B5933C98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378E9BD-3FB6-453A-93FC-CC782802CA42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651218-8E1F-4A6A-AFA7-F486111BA685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5832383-9C47-4EB5-91E5-832D59B0BAE2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5DFB44A-19EB-45C7-A40E-D83BBE44672B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95DFD3-F1BA-40DF-A1C1-6437DBA645D7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8870634-8B43-4E60-9F7B-D051E279DF33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8A37283-67AE-41D1-85C0-F132960725CC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042BAC-F8C4-4B88-88A9-28E2FA426439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9531D8D-CEDB-484A-8B63-1D594586C4A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343782-1AAE-438A-8B2E-4AE6AF93F10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3F97C9-11B0-4C6F-8D77-711ABC7E63D5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3AA6BC3-82D5-4959-AA86-00BA0E92B5FA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DD08B2E-75D9-4A3D-A0A9-CA7B3C5EE1C7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651D64-C0C9-47D4-963C-AD7C1EC92CF8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EEC7B60-7F59-46A8-9189-67CCBB000980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525234C-B539-4B19-B9DE-9E1B4C148354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816A2CA-C12B-4FA9-BFF8-E4F65E200BBF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6FF7ED5-9F2B-46F7-8307-597CC5F3BC37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69E3F59-192B-48D0-993C-8F4FC69396B9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E8138B-3FF6-4BA4-A397-FA540A69EF31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42C241E-3E0F-4933-BC2F-98797EBE8EE7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4EA6B97-4BDA-4414-9D1F-6F0D109EF16D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B924E83-B402-4DFA-8387-5932CFD08CCD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5A5C08B-AD1E-4965-A882-A533CF7BFD11}"/>
              </a:ext>
            </a:extLst>
          </p:cNvPr>
          <p:cNvGrpSpPr/>
          <p:nvPr/>
        </p:nvGrpSpPr>
        <p:grpSpPr>
          <a:xfrm>
            <a:off x="1055311" y="2037653"/>
            <a:ext cx="4618823" cy="1131223"/>
            <a:chOff x="611559" y="2708920"/>
            <a:chExt cx="2675111" cy="1131223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E0A24FA-BC14-4D72-9186-D024377F478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F747B75-C40E-409A-8CF8-609377E0D8A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649D35-3820-456E-9EB6-52A780B279A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F44E834-FC00-4B65-A3D8-D5C137E2358D}"/>
              </a:ext>
            </a:extLst>
          </p:cNvPr>
          <p:cNvGrpSpPr/>
          <p:nvPr/>
        </p:nvGrpSpPr>
        <p:grpSpPr>
          <a:xfrm>
            <a:off x="1055311" y="3357455"/>
            <a:ext cx="4618823" cy="1131223"/>
            <a:chOff x="611559" y="2708920"/>
            <a:chExt cx="2675111" cy="1131223"/>
          </a:xfrm>
        </p:grpSpPr>
        <p:sp>
          <p:nvSpPr>
            <p:cNvPr id="63" name="Rounded Rectangle 64">
              <a:extLst>
                <a:ext uri="{FF2B5EF4-FFF2-40B4-BE49-F238E27FC236}">
                  <a16:creationId xmlns:a16="http://schemas.microsoft.com/office/drawing/2014/main" id="{EFAA74B1-C74E-4C97-B78C-5BE700AB7BDB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9C090F-E652-4E29-BEA8-D4628A32230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D3C19B0-A4CB-4C74-A936-8E4931F8A52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9848F59-123E-49EC-AEA0-5F2946554CAB}"/>
              </a:ext>
            </a:extLst>
          </p:cNvPr>
          <p:cNvGrpSpPr/>
          <p:nvPr/>
        </p:nvGrpSpPr>
        <p:grpSpPr>
          <a:xfrm>
            <a:off x="1055311" y="4677257"/>
            <a:ext cx="4618823" cy="1131223"/>
            <a:chOff x="611559" y="2708920"/>
            <a:chExt cx="2675111" cy="1131223"/>
          </a:xfrm>
        </p:grpSpPr>
        <p:sp>
          <p:nvSpPr>
            <p:cNvPr id="67" name="Rounded Rectangle 68">
              <a:extLst>
                <a:ext uri="{FF2B5EF4-FFF2-40B4-BE49-F238E27FC236}">
                  <a16:creationId xmlns:a16="http://schemas.microsoft.com/office/drawing/2014/main" id="{D6F156FF-18B4-49E4-9F6E-C185CB3B15D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CE0D1C7-5FFD-4F52-9D90-095FA4C9D48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490966-F7B3-4880-B9AA-AF2B846ECC7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7530705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7550854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E26902-492E-439C-95D3-02D91FBD45F8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3DBF400-CBD8-4BBD-B6AE-9A887D3136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C3FD431-D866-4F7E-8529-EC0AA8FE0D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677367-58CE-43D5-95DD-544701362F6E}"/>
              </a:ext>
            </a:extLst>
          </p:cNvPr>
          <p:cNvGrpSpPr/>
          <p:nvPr/>
        </p:nvGrpSpPr>
        <p:grpSpPr>
          <a:xfrm>
            <a:off x="7693676" y="2385635"/>
            <a:ext cx="1985613" cy="1997765"/>
            <a:chOff x="7561093" y="1122933"/>
            <a:chExt cx="3309542" cy="3329797"/>
          </a:xfrm>
        </p:grpSpPr>
        <p:sp>
          <p:nvSpPr>
            <p:cNvPr id="18" name="Graphic 28">
              <a:extLst>
                <a:ext uri="{FF2B5EF4-FFF2-40B4-BE49-F238E27FC236}">
                  <a16:creationId xmlns:a16="http://schemas.microsoft.com/office/drawing/2014/main" id="{21D74FC9-EBDD-4F79-A81C-197A9B53984B}"/>
                </a:ext>
              </a:extLst>
            </p:cNvPr>
            <p:cNvSpPr/>
            <p:nvPr/>
          </p:nvSpPr>
          <p:spPr>
            <a:xfrm>
              <a:off x="7561093" y="1122933"/>
              <a:ext cx="3309542" cy="3329797"/>
            </a:xfrm>
            <a:custGeom>
              <a:avLst/>
              <a:gdLst>
                <a:gd name="connsiteX0" fmla="*/ 2786240 w 6808002"/>
                <a:gd name="connsiteY0" fmla="*/ 129180 h 6849667"/>
                <a:gd name="connsiteX1" fmla="*/ 2727076 w 6808002"/>
                <a:gd name="connsiteY1" fmla="*/ 253341 h 6849667"/>
                <a:gd name="connsiteX2" fmla="*/ 2406258 w 6808002"/>
                <a:gd name="connsiteY2" fmla="*/ 337503 h 6849667"/>
                <a:gd name="connsiteX3" fmla="*/ 2293763 w 6808002"/>
                <a:gd name="connsiteY3" fmla="*/ 258340 h 6849667"/>
                <a:gd name="connsiteX4" fmla="*/ 1953780 w 6808002"/>
                <a:gd name="connsiteY4" fmla="*/ 397500 h 6849667"/>
                <a:gd name="connsiteX5" fmla="*/ 1928781 w 6808002"/>
                <a:gd name="connsiteY5" fmla="*/ 531660 h 6849667"/>
                <a:gd name="connsiteX6" fmla="*/ 1642962 w 6808002"/>
                <a:gd name="connsiteY6" fmla="*/ 699986 h 6849667"/>
                <a:gd name="connsiteX7" fmla="*/ 1514635 w 6808002"/>
                <a:gd name="connsiteY7" fmla="*/ 649988 h 6849667"/>
                <a:gd name="connsiteX8" fmla="*/ 1223815 w 6808002"/>
                <a:gd name="connsiteY8" fmla="*/ 873310 h 6849667"/>
                <a:gd name="connsiteX9" fmla="*/ 1238815 w 6808002"/>
                <a:gd name="connsiteY9" fmla="*/ 1012470 h 6849667"/>
                <a:gd name="connsiteX10" fmla="*/ 1002160 w 6808002"/>
                <a:gd name="connsiteY10" fmla="*/ 1250792 h 6849667"/>
                <a:gd name="connsiteX11" fmla="*/ 868833 w 6808002"/>
                <a:gd name="connsiteY11" fmla="*/ 1240793 h 6849667"/>
                <a:gd name="connsiteX12" fmla="*/ 645510 w 6808002"/>
                <a:gd name="connsiteY12" fmla="*/ 1532445 h 6849667"/>
                <a:gd name="connsiteX13" fmla="*/ 694675 w 6808002"/>
                <a:gd name="connsiteY13" fmla="*/ 1661605 h 6849667"/>
                <a:gd name="connsiteX14" fmla="*/ 527183 w 6808002"/>
                <a:gd name="connsiteY14" fmla="*/ 1949091 h 6849667"/>
                <a:gd name="connsiteX15" fmla="*/ 393856 w 6808002"/>
                <a:gd name="connsiteY15" fmla="*/ 1974090 h 6849667"/>
                <a:gd name="connsiteX16" fmla="*/ 255529 w 6808002"/>
                <a:gd name="connsiteY16" fmla="*/ 2316574 h 6849667"/>
                <a:gd name="connsiteX17" fmla="*/ 334692 w 6808002"/>
                <a:gd name="connsiteY17" fmla="*/ 2430735 h 6849667"/>
                <a:gd name="connsiteX18" fmla="*/ 250530 w 6808002"/>
                <a:gd name="connsiteY18" fmla="*/ 2753219 h 6849667"/>
                <a:gd name="connsiteX19" fmla="*/ 127202 w 6808002"/>
                <a:gd name="connsiteY19" fmla="*/ 2812383 h 6849667"/>
                <a:gd name="connsiteX20" fmla="*/ 78038 w 6808002"/>
                <a:gd name="connsiteY20" fmla="*/ 3179032 h 6849667"/>
                <a:gd name="connsiteX21" fmla="*/ 181366 w 6808002"/>
                <a:gd name="connsiteY21" fmla="*/ 3268194 h 6849667"/>
                <a:gd name="connsiteX22" fmla="*/ 181366 w 6808002"/>
                <a:gd name="connsiteY22" fmla="*/ 3600678 h 6849667"/>
                <a:gd name="connsiteX23" fmla="*/ 78871 w 6808002"/>
                <a:gd name="connsiteY23" fmla="*/ 3690674 h 6849667"/>
                <a:gd name="connsiteX24" fmla="*/ 128035 w 6808002"/>
                <a:gd name="connsiteY24" fmla="*/ 4057322 h 6849667"/>
                <a:gd name="connsiteX25" fmla="*/ 251363 w 6808002"/>
                <a:gd name="connsiteY25" fmla="*/ 4116486 h 6849667"/>
                <a:gd name="connsiteX26" fmla="*/ 335525 w 6808002"/>
                <a:gd name="connsiteY26" fmla="*/ 4438971 h 6849667"/>
                <a:gd name="connsiteX27" fmla="*/ 256363 w 6808002"/>
                <a:gd name="connsiteY27" fmla="*/ 4553132 h 6849667"/>
                <a:gd name="connsiteX28" fmla="*/ 394689 w 6808002"/>
                <a:gd name="connsiteY28" fmla="*/ 4895615 h 6849667"/>
                <a:gd name="connsiteX29" fmla="*/ 528016 w 6808002"/>
                <a:gd name="connsiteY29" fmla="*/ 4920614 h 6849667"/>
                <a:gd name="connsiteX30" fmla="*/ 695508 w 6808002"/>
                <a:gd name="connsiteY30" fmla="*/ 5208100 h 6849667"/>
                <a:gd name="connsiteX31" fmla="*/ 646344 w 6808002"/>
                <a:gd name="connsiteY31" fmla="*/ 5337260 h 6849667"/>
                <a:gd name="connsiteX32" fmla="*/ 867999 w 6808002"/>
                <a:gd name="connsiteY32" fmla="*/ 5629746 h 6849667"/>
                <a:gd name="connsiteX33" fmla="*/ 1006326 w 6808002"/>
                <a:gd name="connsiteY33" fmla="*/ 5614747 h 6849667"/>
                <a:gd name="connsiteX34" fmla="*/ 1242981 w 6808002"/>
                <a:gd name="connsiteY34" fmla="*/ 5853069 h 6849667"/>
                <a:gd name="connsiteX35" fmla="*/ 1227982 w 6808002"/>
                <a:gd name="connsiteY35" fmla="*/ 5992228 h 6849667"/>
                <a:gd name="connsiteX36" fmla="*/ 1518801 w 6808002"/>
                <a:gd name="connsiteY36" fmla="*/ 6215551 h 6849667"/>
                <a:gd name="connsiteX37" fmla="*/ 1647128 w 6808002"/>
                <a:gd name="connsiteY37" fmla="*/ 6165554 h 6849667"/>
                <a:gd name="connsiteX38" fmla="*/ 1932948 w 6808002"/>
                <a:gd name="connsiteY38" fmla="*/ 6333878 h 6849667"/>
                <a:gd name="connsiteX39" fmla="*/ 1957946 w 6808002"/>
                <a:gd name="connsiteY39" fmla="*/ 6468039 h 6849667"/>
                <a:gd name="connsiteX40" fmla="*/ 2297930 w 6808002"/>
                <a:gd name="connsiteY40" fmla="*/ 6607199 h 6849667"/>
                <a:gd name="connsiteX41" fmla="*/ 2411258 w 6808002"/>
                <a:gd name="connsiteY41" fmla="*/ 6528036 h 6849667"/>
                <a:gd name="connsiteX42" fmla="*/ 2732075 w 6808002"/>
                <a:gd name="connsiteY42" fmla="*/ 6612198 h 6849667"/>
                <a:gd name="connsiteX43" fmla="*/ 2791239 w 6808002"/>
                <a:gd name="connsiteY43" fmla="*/ 6736359 h 6849667"/>
                <a:gd name="connsiteX44" fmla="*/ 2929566 w 6808002"/>
                <a:gd name="connsiteY44" fmla="*/ 6855520 h 6849667"/>
                <a:gd name="connsiteX45" fmla="*/ 3049560 w 6808002"/>
                <a:gd name="connsiteY45" fmla="*/ 6855520 h 6849667"/>
                <a:gd name="connsiteX46" fmla="*/ 3157055 w 6808002"/>
                <a:gd name="connsiteY46" fmla="*/ 6786357 h 6849667"/>
                <a:gd name="connsiteX47" fmla="*/ 3246217 w 6808002"/>
                <a:gd name="connsiteY47" fmla="*/ 6682195 h 6849667"/>
                <a:gd name="connsiteX48" fmla="*/ 3577034 w 6808002"/>
                <a:gd name="connsiteY48" fmla="*/ 6682195 h 6849667"/>
                <a:gd name="connsiteX49" fmla="*/ 3666197 w 6808002"/>
                <a:gd name="connsiteY49" fmla="*/ 6786357 h 6849667"/>
                <a:gd name="connsiteX50" fmla="*/ 3769525 w 6808002"/>
                <a:gd name="connsiteY50" fmla="*/ 6855520 h 6849667"/>
                <a:gd name="connsiteX51" fmla="*/ 3897019 w 6808002"/>
                <a:gd name="connsiteY51" fmla="*/ 6855520 h 6849667"/>
                <a:gd name="connsiteX52" fmla="*/ 4031179 w 6808002"/>
                <a:gd name="connsiteY52" fmla="*/ 6736359 h 6849667"/>
                <a:gd name="connsiteX53" fmla="*/ 4090343 w 6808002"/>
                <a:gd name="connsiteY53" fmla="*/ 6612198 h 6849667"/>
                <a:gd name="connsiteX54" fmla="*/ 4411161 w 6808002"/>
                <a:gd name="connsiteY54" fmla="*/ 6528036 h 6849667"/>
                <a:gd name="connsiteX55" fmla="*/ 4524488 w 6808002"/>
                <a:gd name="connsiteY55" fmla="*/ 6607199 h 6849667"/>
                <a:gd name="connsiteX56" fmla="*/ 4864472 w 6808002"/>
                <a:gd name="connsiteY56" fmla="*/ 6468039 h 6849667"/>
                <a:gd name="connsiteX57" fmla="*/ 4889471 w 6808002"/>
                <a:gd name="connsiteY57" fmla="*/ 6333878 h 6849667"/>
                <a:gd name="connsiteX58" fmla="*/ 5175290 w 6808002"/>
                <a:gd name="connsiteY58" fmla="*/ 6165554 h 6849667"/>
                <a:gd name="connsiteX59" fmla="*/ 5303617 w 6808002"/>
                <a:gd name="connsiteY59" fmla="*/ 6215551 h 6849667"/>
                <a:gd name="connsiteX60" fmla="*/ 5594437 w 6808002"/>
                <a:gd name="connsiteY60" fmla="*/ 5992228 h 6849667"/>
                <a:gd name="connsiteX61" fmla="*/ 5579437 w 6808002"/>
                <a:gd name="connsiteY61" fmla="*/ 5853069 h 6849667"/>
                <a:gd name="connsiteX62" fmla="*/ 5816092 w 6808002"/>
                <a:gd name="connsiteY62" fmla="*/ 5614747 h 6849667"/>
                <a:gd name="connsiteX63" fmla="*/ 5954419 w 6808002"/>
                <a:gd name="connsiteY63" fmla="*/ 5629746 h 6849667"/>
                <a:gd name="connsiteX64" fmla="*/ 6176075 w 6808002"/>
                <a:gd name="connsiteY64" fmla="*/ 5337260 h 6849667"/>
                <a:gd name="connsiteX65" fmla="*/ 6126910 w 6808002"/>
                <a:gd name="connsiteY65" fmla="*/ 5208100 h 6849667"/>
                <a:gd name="connsiteX66" fmla="*/ 6294402 w 6808002"/>
                <a:gd name="connsiteY66" fmla="*/ 4920614 h 6849667"/>
                <a:gd name="connsiteX67" fmla="*/ 6427729 w 6808002"/>
                <a:gd name="connsiteY67" fmla="*/ 4895615 h 6849667"/>
                <a:gd name="connsiteX68" fmla="*/ 6566056 w 6808002"/>
                <a:gd name="connsiteY68" fmla="*/ 4553132 h 6849667"/>
                <a:gd name="connsiteX69" fmla="*/ 6486893 w 6808002"/>
                <a:gd name="connsiteY69" fmla="*/ 4438971 h 6849667"/>
                <a:gd name="connsiteX70" fmla="*/ 6571055 w 6808002"/>
                <a:gd name="connsiteY70" fmla="*/ 4116486 h 6849667"/>
                <a:gd name="connsiteX71" fmla="*/ 6694383 w 6808002"/>
                <a:gd name="connsiteY71" fmla="*/ 4057322 h 6849667"/>
                <a:gd name="connsiteX72" fmla="*/ 6811877 w 6808002"/>
                <a:gd name="connsiteY72" fmla="*/ 3879831 h 6849667"/>
                <a:gd name="connsiteX73" fmla="*/ 6811877 w 6808002"/>
                <a:gd name="connsiteY73" fmla="*/ 3828167 h 6849667"/>
                <a:gd name="connsiteX74" fmla="*/ 6733547 w 6808002"/>
                <a:gd name="connsiteY74" fmla="*/ 3679841 h 6849667"/>
                <a:gd name="connsiteX75" fmla="*/ 6629386 w 6808002"/>
                <a:gd name="connsiteY75" fmla="*/ 3591512 h 6849667"/>
                <a:gd name="connsiteX76" fmla="*/ 6629386 w 6808002"/>
                <a:gd name="connsiteY76" fmla="*/ 3259028 h 6849667"/>
                <a:gd name="connsiteX77" fmla="*/ 6732714 w 6808002"/>
                <a:gd name="connsiteY77" fmla="*/ 3169866 h 6849667"/>
                <a:gd name="connsiteX78" fmla="*/ 6811044 w 6808002"/>
                <a:gd name="connsiteY78" fmla="*/ 3013207 h 6849667"/>
                <a:gd name="connsiteX79" fmla="*/ 6811044 w 6808002"/>
                <a:gd name="connsiteY79" fmla="*/ 2990708 h 6849667"/>
                <a:gd name="connsiteX80" fmla="*/ 6683550 w 6808002"/>
                <a:gd name="connsiteY80" fmla="*/ 2803217 h 6849667"/>
                <a:gd name="connsiteX81" fmla="*/ 6560223 w 6808002"/>
                <a:gd name="connsiteY81" fmla="*/ 2744053 h 6849667"/>
                <a:gd name="connsiteX82" fmla="*/ 6476060 w 6808002"/>
                <a:gd name="connsiteY82" fmla="*/ 2421569 h 6849667"/>
                <a:gd name="connsiteX83" fmla="*/ 6555223 w 6808002"/>
                <a:gd name="connsiteY83" fmla="*/ 2307407 h 6849667"/>
                <a:gd name="connsiteX84" fmla="*/ 6416896 w 6808002"/>
                <a:gd name="connsiteY84" fmla="*/ 1964924 h 6849667"/>
                <a:gd name="connsiteX85" fmla="*/ 6283569 w 6808002"/>
                <a:gd name="connsiteY85" fmla="*/ 1939925 h 6849667"/>
                <a:gd name="connsiteX86" fmla="*/ 6116078 w 6808002"/>
                <a:gd name="connsiteY86" fmla="*/ 1652439 h 6849667"/>
                <a:gd name="connsiteX87" fmla="*/ 6165242 w 6808002"/>
                <a:gd name="connsiteY87" fmla="*/ 1523279 h 6849667"/>
                <a:gd name="connsiteX88" fmla="*/ 5943586 w 6808002"/>
                <a:gd name="connsiteY88" fmla="*/ 1230793 h 6849667"/>
                <a:gd name="connsiteX89" fmla="*/ 5805260 w 6808002"/>
                <a:gd name="connsiteY89" fmla="*/ 1245792 h 6849667"/>
                <a:gd name="connsiteX90" fmla="*/ 5568604 w 6808002"/>
                <a:gd name="connsiteY90" fmla="*/ 1007471 h 6849667"/>
                <a:gd name="connsiteX91" fmla="*/ 5583603 w 6808002"/>
                <a:gd name="connsiteY91" fmla="*/ 868311 h 6849667"/>
                <a:gd name="connsiteX92" fmla="*/ 5292784 w 6808002"/>
                <a:gd name="connsiteY92" fmla="*/ 644988 h 6849667"/>
                <a:gd name="connsiteX93" fmla="*/ 5164457 w 6808002"/>
                <a:gd name="connsiteY93" fmla="*/ 694986 h 6849667"/>
                <a:gd name="connsiteX94" fmla="*/ 4878638 w 6808002"/>
                <a:gd name="connsiteY94" fmla="*/ 526661 h 6849667"/>
                <a:gd name="connsiteX95" fmla="*/ 4853639 w 6808002"/>
                <a:gd name="connsiteY95" fmla="*/ 392500 h 6849667"/>
                <a:gd name="connsiteX96" fmla="*/ 4513656 w 6808002"/>
                <a:gd name="connsiteY96" fmla="*/ 253341 h 6849667"/>
                <a:gd name="connsiteX97" fmla="*/ 4399495 w 6808002"/>
                <a:gd name="connsiteY97" fmla="*/ 332503 h 6849667"/>
                <a:gd name="connsiteX98" fmla="*/ 4078677 w 6808002"/>
                <a:gd name="connsiteY98" fmla="*/ 248341 h 6849667"/>
                <a:gd name="connsiteX99" fmla="*/ 4019513 w 6808002"/>
                <a:gd name="connsiteY99" fmla="*/ 124180 h 6849667"/>
                <a:gd name="connsiteX100" fmla="*/ 3857854 w 6808002"/>
                <a:gd name="connsiteY100" fmla="*/ 20 h 6849667"/>
                <a:gd name="connsiteX101" fmla="*/ 3784524 w 6808002"/>
                <a:gd name="connsiteY101" fmla="*/ 20 h 6849667"/>
                <a:gd name="connsiteX102" fmla="*/ 3654531 w 6808002"/>
                <a:gd name="connsiteY102" fmla="*/ 74183 h 6849667"/>
                <a:gd name="connsiteX103" fmla="*/ 3566202 w 6808002"/>
                <a:gd name="connsiteY103" fmla="*/ 178344 h 6849667"/>
                <a:gd name="connsiteX104" fmla="*/ 3235384 w 6808002"/>
                <a:gd name="connsiteY104" fmla="*/ 178344 h 6849667"/>
                <a:gd name="connsiteX105" fmla="*/ 3151222 w 6808002"/>
                <a:gd name="connsiteY105" fmla="*/ 79182 h 6849667"/>
                <a:gd name="connsiteX106" fmla="*/ 2982897 w 6808002"/>
                <a:gd name="connsiteY106" fmla="*/ 20 h 6849667"/>
                <a:gd name="connsiteX107" fmla="*/ 2982063 w 6808002"/>
                <a:gd name="connsiteY107" fmla="*/ 20 h 6849667"/>
                <a:gd name="connsiteX108" fmla="*/ 2786240 w 6808002"/>
                <a:gd name="connsiteY108" fmla="*/ 129180 h 68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808002" h="6849667">
                  <a:moveTo>
                    <a:pt x="2786240" y="129180"/>
                  </a:moveTo>
                  <a:lnTo>
                    <a:pt x="2727076" y="253341"/>
                  </a:lnTo>
                  <a:cubicBezTo>
                    <a:pt x="2672912" y="377501"/>
                    <a:pt x="2514586" y="416666"/>
                    <a:pt x="2406258" y="337503"/>
                  </a:cubicBezTo>
                  <a:lnTo>
                    <a:pt x="2293763" y="258340"/>
                  </a:lnTo>
                  <a:cubicBezTo>
                    <a:pt x="2165436" y="164178"/>
                    <a:pt x="1982945" y="243341"/>
                    <a:pt x="1953780" y="397500"/>
                  </a:cubicBezTo>
                  <a:lnTo>
                    <a:pt x="1928781" y="531660"/>
                  </a:lnTo>
                  <a:cubicBezTo>
                    <a:pt x="1903782" y="665821"/>
                    <a:pt x="1766289" y="744983"/>
                    <a:pt x="1642962" y="699986"/>
                  </a:cubicBezTo>
                  <a:lnTo>
                    <a:pt x="1514635" y="649988"/>
                  </a:lnTo>
                  <a:cubicBezTo>
                    <a:pt x="1366309" y="595824"/>
                    <a:pt x="1208816" y="714151"/>
                    <a:pt x="1223815" y="873310"/>
                  </a:cubicBezTo>
                  <a:lnTo>
                    <a:pt x="1238815" y="1012470"/>
                  </a:lnTo>
                  <a:cubicBezTo>
                    <a:pt x="1253814" y="1146631"/>
                    <a:pt x="1140486" y="1260792"/>
                    <a:pt x="1002160" y="1250792"/>
                  </a:cubicBezTo>
                  <a:lnTo>
                    <a:pt x="868833" y="1240793"/>
                  </a:lnTo>
                  <a:cubicBezTo>
                    <a:pt x="709674" y="1224960"/>
                    <a:pt x="591346" y="1384119"/>
                    <a:pt x="645510" y="1532445"/>
                  </a:cubicBezTo>
                  <a:lnTo>
                    <a:pt x="694675" y="1661605"/>
                  </a:lnTo>
                  <a:cubicBezTo>
                    <a:pt x="743839" y="1790766"/>
                    <a:pt x="660510" y="1929092"/>
                    <a:pt x="527183" y="1949091"/>
                  </a:cubicBezTo>
                  <a:lnTo>
                    <a:pt x="393856" y="1974090"/>
                  </a:lnTo>
                  <a:cubicBezTo>
                    <a:pt x="236364" y="1999089"/>
                    <a:pt x="162200" y="2182414"/>
                    <a:pt x="255529" y="2316574"/>
                  </a:cubicBezTo>
                  <a:lnTo>
                    <a:pt x="334692" y="2430735"/>
                  </a:lnTo>
                  <a:cubicBezTo>
                    <a:pt x="413855" y="2539896"/>
                    <a:pt x="373857" y="2698222"/>
                    <a:pt x="250530" y="2753219"/>
                  </a:cubicBezTo>
                  <a:lnTo>
                    <a:pt x="127202" y="2812383"/>
                  </a:lnTo>
                  <a:cubicBezTo>
                    <a:pt x="-16124" y="2876547"/>
                    <a:pt x="-45289" y="3074870"/>
                    <a:pt x="78038" y="3179032"/>
                  </a:cubicBezTo>
                  <a:lnTo>
                    <a:pt x="181366" y="3268194"/>
                  </a:lnTo>
                  <a:cubicBezTo>
                    <a:pt x="284695" y="3352357"/>
                    <a:pt x="284695" y="3516515"/>
                    <a:pt x="181366" y="3600678"/>
                  </a:cubicBezTo>
                  <a:lnTo>
                    <a:pt x="78871" y="3690674"/>
                  </a:lnTo>
                  <a:cubicBezTo>
                    <a:pt x="-44456" y="3794835"/>
                    <a:pt x="-19457" y="3988159"/>
                    <a:pt x="128035" y="4057322"/>
                  </a:cubicBezTo>
                  <a:lnTo>
                    <a:pt x="251363" y="4116486"/>
                  </a:lnTo>
                  <a:cubicBezTo>
                    <a:pt x="374690" y="4170650"/>
                    <a:pt x="413855" y="4329809"/>
                    <a:pt x="335525" y="4438971"/>
                  </a:cubicBezTo>
                  <a:lnTo>
                    <a:pt x="256363" y="4553132"/>
                  </a:lnTo>
                  <a:cubicBezTo>
                    <a:pt x="163034" y="4682292"/>
                    <a:pt x="241363" y="4865617"/>
                    <a:pt x="394689" y="4895615"/>
                  </a:cubicBezTo>
                  <a:lnTo>
                    <a:pt x="528016" y="4920614"/>
                  </a:lnTo>
                  <a:cubicBezTo>
                    <a:pt x="661343" y="4945613"/>
                    <a:pt x="740506" y="5083939"/>
                    <a:pt x="695508" y="5208100"/>
                  </a:cubicBezTo>
                  <a:lnTo>
                    <a:pt x="646344" y="5337260"/>
                  </a:lnTo>
                  <a:cubicBezTo>
                    <a:pt x="592180" y="5486420"/>
                    <a:pt x="710507" y="5644746"/>
                    <a:pt x="867999" y="5629746"/>
                  </a:cubicBezTo>
                  <a:lnTo>
                    <a:pt x="1006326" y="5614747"/>
                  </a:lnTo>
                  <a:cubicBezTo>
                    <a:pt x="1139653" y="5599748"/>
                    <a:pt x="1252981" y="5713909"/>
                    <a:pt x="1242981" y="5853069"/>
                  </a:cubicBezTo>
                  <a:lnTo>
                    <a:pt x="1227982" y="5992228"/>
                  </a:lnTo>
                  <a:cubicBezTo>
                    <a:pt x="1212983" y="6150554"/>
                    <a:pt x="1371308" y="6269715"/>
                    <a:pt x="1518801" y="6215551"/>
                  </a:cubicBezTo>
                  <a:lnTo>
                    <a:pt x="1647128" y="6165554"/>
                  </a:lnTo>
                  <a:cubicBezTo>
                    <a:pt x="1775455" y="6115556"/>
                    <a:pt x="1913782" y="6200552"/>
                    <a:pt x="1932948" y="6333878"/>
                  </a:cubicBezTo>
                  <a:lnTo>
                    <a:pt x="1957946" y="6468039"/>
                  </a:lnTo>
                  <a:cubicBezTo>
                    <a:pt x="1982945" y="6626364"/>
                    <a:pt x="2165436" y="6701361"/>
                    <a:pt x="2297930" y="6607199"/>
                  </a:cubicBezTo>
                  <a:lnTo>
                    <a:pt x="2411258" y="6528036"/>
                  </a:lnTo>
                  <a:cubicBezTo>
                    <a:pt x="2519586" y="6448873"/>
                    <a:pt x="2677911" y="6488038"/>
                    <a:pt x="2732075" y="6612198"/>
                  </a:cubicBezTo>
                  <a:lnTo>
                    <a:pt x="2791239" y="6736359"/>
                  </a:lnTo>
                  <a:cubicBezTo>
                    <a:pt x="2818738" y="6798023"/>
                    <a:pt x="2871235" y="6838854"/>
                    <a:pt x="2929566" y="6855520"/>
                  </a:cubicBezTo>
                  <a:lnTo>
                    <a:pt x="3049560" y="6855520"/>
                  </a:lnTo>
                  <a:cubicBezTo>
                    <a:pt x="3089558" y="6844687"/>
                    <a:pt x="3127056" y="6822188"/>
                    <a:pt x="3157055" y="6786357"/>
                  </a:cubicBezTo>
                  <a:lnTo>
                    <a:pt x="3246217" y="6682195"/>
                  </a:lnTo>
                  <a:cubicBezTo>
                    <a:pt x="3330380" y="6578034"/>
                    <a:pt x="3492872" y="6578034"/>
                    <a:pt x="3577034" y="6682195"/>
                  </a:cubicBezTo>
                  <a:lnTo>
                    <a:pt x="3666197" y="6786357"/>
                  </a:lnTo>
                  <a:cubicBezTo>
                    <a:pt x="3695362" y="6821355"/>
                    <a:pt x="3731193" y="6843854"/>
                    <a:pt x="3769525" y="6855520"/>
                  </a:cubicBezTo>
                  <a:lnTo>
                    <a:pt x="3897019" y="6855520"/>
                  </a:lnTo>
                  <a:cubicBezTo>
                    <a:pt x="3952849" y="6838021"/>
                    <a:pt x="4002847" y="6798023"/>
                    <a:pt x="4031179" y="6736359"/>
                  </a:cubicBezTo>
                  <a:lnTo>
                    <a:pt x="4090343" y="6612198"/>
                  </a:lnTo>
                  <a:cubicBezTo>
                    <a:pt x="4144507" y="6488038"/>
                    <a:pt x="4302833" y="6448873"/>
                    <a:pt x="4411161" y="6528036"/>
                  </a:cubicBezTo>
                  <a:lnTo>
                    <a:pt x="4524488" y="6607199"/>
                  </a:lnTo>
                  <a:cubicBezTo>
                    <a:pt x="4652816" y="6701361"/>
                    <a:pt x="4835307" y="6622198"/>
                    <a:pt x="4864472" y="6468039"/>
                  </a:cubicBezTo>
                  <a:lnTo>
                    <a:pt x="4889471" y="6333878"/>
                  </a:lnTo>
                  <a:cubicBezTo>
                    <a:pt x="4914469" y="6199718"/>
                    <a:pt x="5051963" y="6120556"/>
                    <a:pt x="5175290" y="6165554"/>
                  </a:cubicBezTo>
                  <a:lnTo>
                    <a:pt x="5303617" y="6215551"/>
                  </a:lnTo>
                  <a:cubicBezTo>
                    <a:pt x="5451943" y="6269715"/>
                    <a:pt x="5609436" y="6151388"/>
                    <a:pt x="5594437" y="5992228"/>
                  </a:cubicBezTo>
                  <a:lnTo>
                    <a:pt x="5579437" y="5853069"/>
                  </a:lnTo>
                  <a:cubicBezTo>
                    <a:pt x="5564438" y="5718908"/>
                    <a:pt x="5677766" y="5604747"/>
                    <a:pt x="5816092" y="5614747"/>
                  </a:cubicBezTo>
                  <a:lnTo>
                    <a:pt x="5954419" y="5629746"/>
                  </a:lnTo>
                  <a:cubicBezTo>
                    <a:pt x="6111911" y="5644746"/>
                    <a:pt x="6230239" y="5485586"/>
                    <a:pt x="6176075" y="5337260"/>
                  </a:cubicBezTo>
                  <a:lnTo>
                    <a:pt x="6126910" y="5208100"/>
                  </a:lnTo>
                  <a:cubicBezTo>
                    <a:pt x="6077746" y="5078940"/>
                    <a:pt x="6161076" y="4940613"/>
                    <a:pt x="6294402" y="4920614"/>
                  </a:cubicBezTo>
                  <a:lnTo>
                    <a:pt x="6427729" y="4895615"/>
                  </a:lnTo>
                  <a:cubicBezTo>
                    <a:pt x="6585221" y="4870616"/>
                    <a:pt x="6659385" y="4687292"/>
                    <a:pt x="6566056" y="4553132"/>
                  </a:cubicBezTo>
                  <a:lnTo>
                    <a:pt x="6486893" y="4438971"/>
                  </a:lnTo>
                  <a:cubicBezTo>
                    <a:pt x="6407730" y="4329809"/>
                    <a:pt x="6447728" y="4171484"/>
                    <a:pt x="6571055" y="4116486"/>
                  </a:cubicBezTo>
                  <a:lnTo>
                    <a:pt x="6694383" y="4057322"/>
                  </a:lnTo>
                  <a:cubicBezTo>
                    <a:pt x="6763546" y="4019824"/>
                    <a:pt x="6804377" y="3952327"/>
                    <a:pt x="6811877" y="3879831"/>
                  </a:cubicBezTo>
                  <a:lnTo>
                    <a:pt x="6811877" y="3828167"/>
                  </a:lnTo>
                  <a:cubicBezTo>
                    <a:pt x="6806044" y="3773169"/>
                    <a:pt x="6780212" y="3719839"/>
                    <a:pt x="6733547" y="3679841"/>
                  </a:cubicBezTo>
                  <a:lnTo>
                    <a:pt x="6629386" y="3591512"/>
                  </a:lnTo>
                  <a:cubicBezTo>
                    <a:pt x="6526058" y="3502349"/>
                    <a:pt x="6526058" y="3343191"/>
                    <a:pt x="6629386" y="3259028"/>
                  </a:cubicBezTo>
                  <a:lnTo>
                    <a:pt x="6732714" y="3169866"/>
                  </a:lnTo>
                  <a:cubicBezTo>
                    <a:pt x="6782712" y="3127368"/>
                    <a:pt x="6807711" y="3070704"/>
                    <a:pt x="6811044" y="3013207"/>
                  </a:cubicBezTo>
                  <a:lnTo>
                    <a:pt x="6811044" y="2990708"/>
                  </a:lnTo>
                  <a:cubicBezTo>
                    <a:pt x="6806878" y="2914045"/>
                    <a:pt x="6763546" y="2840715"/>
                    <a:pt x="6683550" y="2803217"/>
                  </a:cubicBezTo>
                  <a:lnTo>
                    <a:pt x="6560223" y="2744053"/>
                  </a:lnTo>
                  <a:cubicBezTo>
                    <a:pt x="6436895" y="2689889"/>
                    <a:pt x="6397730" y="2530730"/>
                    <a:pt x="6476060" y="2421569"/>
                  </a:cubicBezTo>
                  <a:lnTo>
                    <a:pt x="6555223" y="2307407"/>
                  </a:lnTo>
                  <a:cubicBezTo>
                    <a:pt x="6648552" y="2178247"/>
                    <a:pt x="6570222" y="1994923"/>
                    <a:pt x="6416896" y="1964924"/>
                  </a:cubicBezTo>
                  <a:lnTo>
                    <a:pt x="6283569" y="1939925"/>
                  </a:lnTo>
                  <a:cubicBezTo>
                    <a:pt x="6150242" y="1914927"/>
                    <a:pt x="6071080" y="1776600"/>
                    <a:pt x="6116078" y="1652439"/>
                  </a:cubicBezTo>
                  <a:lnTo>
                    <a:pt x="6165242" y="1523279"/>
                  </a:lnTo>
                  <a:cubicBezTo>
                    <a:pt x="6219406" y="1374119"/>
                    <a:pt x="6101078" y="1215794"/>
                    <a:pt x="5943586" y="1230793"/>
                  </a:cubicBezTo>
                  <a:lnTo>
                    <a:pt x="5805260" y="1245792"/>
                  </a:lnTo>
                  <a:cubicBezTo>
                    <a:pt x="5671933" y="1260792"/>
                    <a:pt x="5558605" y="1146631"/>
                    <a:pt x="5568604" y="1007471"/>
                  </a:cubicBezTo>
                  <a:lnTo>
                    <a:pt x="5583603" y="868311"/>
                  </a:lnTo>
                  <a:cubicBezTo>
                    <a:pt x="5598603" y="709985"/>
                    <a:pt x="5440277" y="590824"/>
                    <a:pt x="5292784" y="644988"/>
                  </a:cubicBezTo>
                  <a:lnTo>
                    <a:pt x="5164457" y="694986"/>
                  </a:lnTo>
                  <a:cubicBezTo>
                    <a:pt x="5036130" y="744983"/>
                    <a:pt x="4897803" y="659987"/>
                    <a:pt x="4878638" y="526661"/>
                  </a:cubicBezTo>
                  <a:lnTo>
                    <a:pt x="4853639" y="392500"/>
                  </a:lnTo>
                  <a:cubicBezTo>
                    <a:pt x="4828640" y="234175"/>
                    <a:pt x="4646149" y="159178"/>
                    <a:pt x="4513656" y="253341"/>
                  </a:cubicBezTo>
                  <a:lnTo>
                    <a:pt x="4399495" y="332503"/>
                  </a:lnTo>
                  <a:cubicBezTo>
                    <a:pt x="4291166" y="411666"/>
                    <a:pt x="4132841" y="372501"/>
                    <a:pt x="4078677" y="248341"/>
                  </a:cubicBezTo>
                  <a:lnTo>
                    <a:pt x="4019513" y="124180"/>
                  </a:lnTo>
                  <a:cubicBezTo>
                    <a:pt x="3988681" y="54184"/>
                    <a:pt x="3926184" y="11686"/>
                    <a:pt x="3857854" y="20"/>
                  </a:cubicBezTo>
                  <a:lnTo>
                    <a:pt x="3784524" y="20"/>
                  </a:lnTo>
                  <a:cubicBezTo>
                    <a:pt x="3736193" y="8352"/>
                    <a:pt x="3690362" y="31685"/>
                    <a:pt x="3654531" y="74183"/>
                  </a:cubicBezTo>
                  <a:lnTo>
                    <a:pt x="3566202" y="178344"/>
                  </a:lnTo>
                  <a:cubicBezTo>
                    <a:pt x="3477039" y="282506"/>
                    <a:pt x="3319547" y="282506"/>
                    <a:pt x="3235384" y="178344"/>
                  </a:cubicBezTo>
                  <a:lnTo>
                    <a:pt x="3151222" y="79182"/>
                  </a:lnTo>
                  <a:cubicBezTo>
                    <a:pt x="3106224" y="25018"/>
                    <a:pt x="3044560" y="-814"/>
                    <a:pt x="2982897" y="20"/>
                  </a:cubicBezTo>
                  <a:lnTo>
                    <a:pt x="2982063" y="20"/>
                  </a:lnTo>
                  <a:cubicBezTo>
                    <a:pt x="2902901" y="853"/>
                    <a:pt x="2825404" y="45017"/>
                    <a:pt x="2786240" y="129180"/>
                  </a:cubicBezTo>
                  <a:close/>
                </a:path>
              </a:pathLst>
            </a:custGeom>
            <a:solidFill>
              <a:schemeClr val="accent2"/>
            </a:solidFill>
            <a:ln w="83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3">
              <a:extLst>
                <a:ext uri="{FF2B5EF4-FFF2-40B4-BE49-F238E27FC236}">
                  <a16:creationId xmlns:a16="http://schemas.microsoft.com/office/drawing/2014/main" id="{087D3A97-9B8C-4D2D-AB69-DDAEB4A1E16D}"/>
                </a:ext>
              </a:extLst>
            </p:cNvPr>
            <p:cNvSpPr/>
            <p:nvPr/>
          </p:nvSpPr>
          <p:spPr>
            <a:xfrm>
              <a:off x="7804960" y="1368293"/>
              <a:ext cx="2821808" cy="2839077"/>
            </a:xfrm>
            <a:custGeom>
              <a:avLst/>
              <a:gdLst>
                <a:gd name="connsiteX0" fmla="*/ 1768155 w 4319084"/>
                <a:gd name="connsiteY0" fmla="*/ 81953 h 4345517"/>
                <a:gd name="connsiteX1" fmla="*/ 1730621 w 4319084"/>
                <a:gd name="connsiteY1" fmla="*/ 160723 h 4345517"/>
                <a:gd name="connsiteX2" fmla="*/ 1527090 w 4319084"/>
                <a:gd name="connsiteY2" fmla="*/ 214116 h 4345517"/>
                <a:gd name="connsiteX3" fmla="*/ 1455722 w 4319084"/>
                <a:gd name="connsiteY3" fmla="*/ 163894 h 4345517"/>
                <a:gd name="connsiteX4" fmla="*/ 1240032 w 4319084"/>
                <a:gd name="connsiteY4" fmla="*/ 252179 h 4345517"/>
                <a:gd name="connsiteX5" fmla="*/ 1224173 w 4319084"/>
                <a:gd name="connsiteY5" fmla="*/ 337292 h 4345517"/>
                <a:gd name="connsiteX6" fmla="*/ 1042845 w 4319084"/>
                <a:gd name="connsiteY6" fmla="*/ 444080 h 4345517"/>
                <a:gd name="connsiteX7" fmla="*/ 961433 w 4319084"/>
                <a:gd name="connsiteY7" fmla="*/ 412361 h 4345517"/>
                <a:gd name="connsiteX8" fmla="*/ 776933 w 4319084"/>
                <a:gd name="connsiteY8" fmla="*/ 554039 h 4345517"/>
                <a:gd name="connsiteX9" fmla="*/ 786449 w 4319084"/>
                <a:gd name="connsiteY9" fmla="*/ 642324 h 4345517"/>
                <a:gd name="connsiteX10" fmla="*/ 636312 w 4319084"/>
                <a:gd name="connsiteY10" fmla="*/ 793519 h 4345517"/>
                <a:gd name="connsiteX11" fmla="*/ 551727 w 4319084"/>
                <a:gd name="connsiteY11" fmla="*/ 787175 h 4345517"/>
                <a:gd name="connsiteX12" fmla="*/ 410049 w 4319084"/>
                <a:gd name="connsiteY12" fmla="*/ 972203 h 4345517"/>
                <a:gd name="connsiteX13" fmla="*/ 441239 w 4319084"/>
                <a:gd name="connsiteY13" fmla="*/ 1054144 h 4345517"/>
                <a:gd name="connsiteX14" fmla="*/ 334980 w 4319084"/>
                <a:gd name="connsiteY14" fmla="*/ 1236529 h 4345517"/>
                <a:gd name="connsiteX15" fmla="*/ 250396 w 4319084"/>
                <a:gd name="connsiteY15" fmla="*/ 1252388 h 4345517"/>
                <a:gd name="connsiteX16" fmla="*/ 162640 w 4319084"/>
                <a:gd name="connsiteY16" fmla="*/ 1469664 h 4345517"/>
                <a:gd name="connsiteX17" fmla="*/ 212862 w 4319084"/>
                <a:gd name="connsiteY17" fmla="*/ 1542090 h 4345517"/>
                <a:gd name="connsiteX18" fmla="*/ 159468 w 4319084"/>
                <a:gd name="connsiteY18" fmla="*/ 1746678 h 4345517"/>
                <a:gd name="connsiteX19" fmla="*/ 81227 w 4319084"/>
                <a:gd name="connsiteY19" fmla="*/ 1784212 h 4345517"/>
                <a:gd name="connsiteX20" fmla="*/ 50037 w 4319084"/>
                <a:gd name="connsiteY20" fmla="*/ 2016819 h 4345517"/>
                <a:gd name="connsiteX21" fmla="*/ 115590 w 4319084"/>
                <a:gd name="connsiteY21" fmla="*/ 2073385 h 4345517"/>
                <a:gd name="connsiteX22" fmla="*/ 115590 w 4319084"/>
                <a:gd name="connsiteY22" fmla="*/ 2284317 h 4345517"/>
                <a:gd name="connsiteX23" fmla="*/ 50037 w 4319084"/>
                <a:gd name="connsiteY23" fmla="*/ 2340882 h 4345517"/>
                <a:gd name="connsiteX24" fmla="*/ 81227 w 4319084"/>
                <a:gd name="connsiteY24" fmla="*/ 2573489 h 4345517"/>
                <a:gd name="connsiteX25" fmla="*/ 159468 w 4319084"/>
                <a:gd name="connsiteY25" fmla="*/ 2611023 h 4345517"/>
                <a:gd name="connsiteX26" fmla="*/ 212862 w 4319084"/>
                <a:gd name="connsiteY26" fmla="*/ 2815612 h 4345517"/>
                <a:gd name="connsiteX27" fmla="*/ 162640 w 4319084"/>
                <a:gd name="connsiteY27" fmla="*/ 2888037 h 4345517"/>
                <a:gd name="connsiteX28" fmla="*/ 250396 w 4319084"/>
                <a:gd name="connsiteY28" fmla="*/ 3105313 h 4345517"/>
                <a:gd name="connsiteX29" fmla="*/ 334980 w 4319084"/>
                <a:gd name="connsiteY29" fmla="*/ 3121173 h 4345517"/>
                <a:gd name="connsiteX30" fmla="*/ 441239 w 4319084"/>
                <a:gd name="connsiteY30" fmla="*/ 3303557 h 4345517"/>
                <a:gd name="connsiteX31" fmla="*/ 410049 w 4319084"/>
                <a:gd name="connsiteY31" fmla="*/ 3385498 h 4345517"/>
                <a:gd name="connsiteX32" fmla="*/ 550670 w 4319084"/>
                <a:gd name="connsiteY32" fmla="*/ 3571055 h 4345517"/>
                <a:gd name="connsiteX33" fmla="*/ 638426 w 4319084"/>
                <a:gd name="connsiteY33" fmla="*/ 3561539 h 4345517"/>
                <a:gd name="connsiteX34" fmla="*/ 788563 w 4319084"/>
                <a:gd name="connsiteY34" fmla="*/ 3712734 h 4345517"/>
                <a:gd name="connsiteX35" fmla="*/ 779048 w 4319084"/>
                <a:gd name="connsiteY35" fmla="*/ 3801019 h 4345517"/>
                <a:gd name="connsiteX36" fmla="*/ 963547 w 4319084"/>
                <a:gd name="connsiteY36" fmla="*/ 3942697 h 4345517"/>
                <a:gd name="connsiteX37" fmla="*/ 1044960 w 4319084"/>
                <a:gd name="connsiteY37" fmla="*/ 3910978 h 4345517"/>
                <a:gd name="connsiteX38" fmla="*/ 1226287 w 4319084"/>
                <a:gd name="connsiteY38" fmla="*/ 4017766 h 4345517"/>
                <a:gd name="connsiteX39" fmla="*/ 1242147 w 4319084"/>
                <a:gd name="connsiteY39" fmla="*/ 4102879 h 4345517"/>
                <a:gd name="connsiteX40" fmla="*/ 1457837 w 4319084"/>
                <a:gd name="connsiteY40" fmla="*/ 4191163 h 4345517"/>
                <a:gd name="connsiteX41" fmla="*/ 1529733 w 4319084"/>
                <a:gd name="connsiteY41" fmla="*/ 4140942 h 4345517"/>
                <a:gd name="connsiteX42" fmla="*/ 1733264 w 4319084"/>
                <a:gd name="connsiteY42" fmla="*/ 4194336 h 4345517"/>
                <a:gd name="connsiteX43" fmla="*/ 1770798 w 4319084"/>
                <a:gd name="connsiteY43" fmla="*/ 4273105 h 4345517"/>
                <a:gd name="connsiteX44" fmla="*/ 1858555 w 4319084"/>
                <a:gd name="connsiteY44" fmla="*/ 4348702 h 4345517"/>
                <a:gd name="connsiteX45" fmla="*/ 1935209 w 4319084"/>
                <a:gd name="connsiteY45" fmla="*/ 4348702 h 4345517"/>
                <a:gd name="connsiteX46" fmla="*/ 2003405 w 4319084"/>
                <a:gd name="connsiteY46" fmla="*/ 4304824 h 4345517"/>
                <a:gd name="connsiteX47" fmla="*/ 2059971 w 4319084"/>
                <a:gd name="connsiteY47" fmla="*/ 4238742 h 4345517"/>
                <a:gd name="connsiteX48" fmla="*/ 2269846 w 4319084"/>
                <a:gd name="connsiteY48" fmla="*/ 4238742 h 4345517"/>
                <a:gd name="connsiteX49" fmla="*/ 2326412 w 4319084"/>
                <a:gd name="connsiteY49" fmla="*/ 4304824 h 4345517"/>
                <a:gd name="connsiteX50" fmla="*/ 2391964 w 4319084"/>
                <a:gd name="connsiteY50" fmla="*/ 4348702 h 4345517"/>
                <a:gd name="connsiteX51" fmla="*/ 2472848 w 4319084"/>
                <a:gd name="connsiteY51" fmla="*/ 4348702 h 4345517"/>
                <a:gd name="connsiteX52" fmla="*/ 2557961 w 4319084"/>
                <a:gd name="connsiteY52" fmla="*/ 4273105 h 4345517"/>
                <a:gd name="connsiteX53" fmla="*/ 2595495 w 4319084"/>
                <a:gd name="connsiteY53" fmla="*/ 4194336 h 4345517"/>
                <a:gd name="connsiteX54" fmla="*/ 2799026 w 4319084"/>
                <a:gd name="connsiteY54" fmla="*/ 4140942 h 4345517"/>
                <a:gd name="connsiteX55" fmla="*/ 2870923 w 4319084"/>
                <a:gd name="connsiteY55" fmla="*/ 4191163 h 4345517"/>
                <a:gd name="connsiteX56" fmla="*/ 3086613 w 4319084"/>
                <a:gd name="connsiteY56" fmla="*/ 4102879 h 4345517"/>
                <a:gd name="connsiteX57" fmla="*/ 3102472 w 4319084"/>
                <a:gd name="connsiteY57" fmla="*/ 4017766 h 4345517"/>
                <a:gd name="connsiteX58" fmla="*/ 3283800 w 4319084"/>
                <a:gd name="connsiteY58" fmla="*/ 3910978 h 4345517"/>
                <a:gd name="connsiteX59" fmla="*/ 3365212 w 4319084"/>
                <a:gd name="connsiteY59" fmla="*/ 3942697 h 4345517"/>
                <a:gd name="connsiteX60" fmla="*/ 3549712 w 4319084"/>
                <a:gd name="connsiteY60" fmla="*/ 3801019 h 4345517"/>
                <a:gd name="connsiteX61" fmla="*/ 3540196 w 4319084"/>
                <a:gd name="connsiteY61" fmla="*/ 3712734 h 4345517"/>
                <a:gd name="connsiteX62" fmla="*/ 3690333 w 4319084"/>
                <a:gd name="connsiteY62" fmla="*/ 3561539 h 4345517"/>
                <a:gd name="connsiteX63" fmla="*/ 3778089 w 4319084"/>
                <a:gd name="connsiteY63" fmla="*/ 3571055 h 4345517"/>
                <a:gd name="connsiteX64" fmla="*/ 3918711 w 4319084"/>
                <a:gd name="connsiteY64" fmla="*/ 3385498 h 4345517"/>
                <a:gd name="connsiteX65" fmla="*/ 3887520 w 4319084"/>
                <a:gd name="connsiteY65" fmla="*/ 3303557 h 4345517"/>
                <a:gd name="connsiteX66" fmla="*/ 3993779 w 4319084"/>
                <a:gd name="connsiteY66" fmla="*/ 3121173 h 4345517"/>
                <a:gd name="connsiteX67" fmla="*/ 4078364 w 4319084"/>
                <a:gd name="connsiteY67" fmla="*/ 3105313 h 4345517"/>
                <a:gd name="connsiteX68" fmla="*/ 4166120 w 4319084"/>
                <a:gd name="connsiteY68" fmla="*/ 2888037 h 4345517"/>
                <a:gd name="connsiteX69" fmla="*/ 4115898 w 4319084"/>
                <a:gd name="connsiteY69" fmla="*/ 2815612 h 4345517"/>
                <a:gd name="connsiteX70" fmla="*/ 4169291 w 4319084"/>
                <a:gd name="connsiteY70" fmla="*/ 2611023 h 4345517"/>
                <a:gd name="connsiteX71" fmla="*/ 4247532 w 4319084"/>
                <a:gd name="connsiteY71" fmla="*/ 2573489 h 4345517"/>
                <a:gd name="connsiteX72" fmla="*/ 4322072 w 4319084"/>
                <a:gd name="connsiteY72" fmla="*/ 2460886 h 4345517"/>
                <a:gd name="connsiteX73" fmla="*/ 4322072 w 4319084"/>
                <a:gd name="connsiteY73" fmla="*/ 2428110 h 4345517"/>
                <a:gd name="connsiteX74" fmla="*/ 4272379 w 4319084"/>
                <a:gd name="connsiteY74" fmla="*/ 2334010 h 4345517"/>
                <a:gd name="connsiteX75" fmla="*/ 4206297 w 4319084"/>
                <a:gd name="connsiteY75" fmla="*/ 2278502 h 4345517"/>
                <a:gd name="connsiteX76" fmla="*/ 4206297 w 4319084"/>
                <a:gd name="connsiteY76" fmla="*/ 2067569 h 4345517"/>
                <a:gd name="connsiteX77" fmla="*/ 4271850 w 4319084"/>
                <a:gd name="connsiteY77" fmla="*/ 2011004 h 4345517"/>
                <a:gd name="connsiteX78" fmla="*/ 4321543 w 4319084"/>
                <a:gd name="connsiteY78" fmla="*/ 1911617 h 4345517"/>
                <a:gd name="connsiteX79" fmla="*/ 4321543 w 4319084"/>
                <a:gd name="connsiteY79" fmla="*/ 1897344 h 4345517"/>
                <a:gd name="connsiteX80" fmla="*/ 4240660 w 4319084"/>
                <a:gd name="connsiteY80" fmla="*/ 1778397 h 4345517"/>
                <a:gd name="connsiteX81" fmla="*/ 4162419 w 4319084"/>
                <a:gd name="connsiteY81" fmla="*/ 1740863 h 4345517"/>
                <a:gd name="connsiteX82" fmla="*/ 4109025 w 4319084"/>
                <a:gd name="connsiteY82" fmla="*/ 1536274 h 4345517"/>
                <a:gd name="connsiteX83" fmla="*/ 4159247 w 4319084"/>
                <a:gd name="connsiteY83" fmla="*/ 1463849 h 4345517"/>
                <a:gd name="connsiteX84" fmla="*/ 4071491 w 4319084"/>
                <a:gd name="connsiteY84" fmla="*/ 1246573 h 4345517"/>
                <a:gd name="connsiteX85" fmla="*/ 3986907 w 4319084"/>
                <a:gd name="connsiteY85" fmla="*/ 1230714 h 4345517"/>
                <a:gd name="connsiteX86" fmla="*/ 3880648 w 4319084"/>
                <a:gd name="connsiteY86" fmla="*/ 1048329 h 4345517"/>
                <a:gd name="connsiteX87" fmla="*/ 3911838 w 4319084"/>
                <a:gd name="connsiteY87" fmla="*/ 966388 h 4345517"/>
                <a:gd name="connsiteX88" fmla="*/ 3771217 w 4319084"/>
                <a:gd name="connsiteY88" fmla="*/ 780831 h 4345517"/>
                <a:gd name="connsiteX89" fmla="*/ 3683461 w 4319084"/>
                <a:gd name="connsiteY89" fmla="*/ 790347 h 4345517"/>
                <a:gd name="connsiteX90" fmla="*/ 3533323 w 4319084"/>
                <a:gd name="connsiteY90" fmla="*/ 639152 h 4345517"/>
                <a:gd name="connsiteX91" fmla="*/ 3542839 w 4319084"/>
                <a:gd name="connsiteY91" fmla="*/ 550868 h 4345517"/>
                <a:gd name="connsiteX92" fmla="*/ 3358340 w 4319084"/>
                <a:gd name="connsiteY92" fmla="*/ 409189 h 4345517"/>
                <a:gd name="connsiteX93" fmla="*/ 3276927 w 4319084"/>
                <a:gd name="connsiteY93" fmla="*/ 440908 h 4345517"/>
                <a:gd name="connsiteX94" fmla="*/ 3095600 w 4319084"/>
                <a:gd name="connsiteY94" fmla="*/ 334120 h 4345517"/>
                <a:gd name="connsiteX95" fmla="*/ 3079740 w 4319084"/>
                <a:gd name="connsiteY95" fmla="*/ 249007 h 4345517"/>
                <a:gd name="connsiteX96" fmla="*/ 2864050 w 4319084"/>
                <a:gd name="connsiteY96" fmla="*/ 160723 h 4345517"/>
                <a:gd name="connsiteX97" fmla="*/ 2791625 w 4319084"/>
                <a:gd name="connsiteY97" fmla="*/ 210944 h 4345517"/>
                <a:gd name="connsiteX98" fmla="*/ 2588094 w 4319084"/>
                <a:gd name="connsiteY98" fmla="*/ 157551 h 4345517"/>
                <a:gd name="connsiteX99" fmla="*/ 2550560 w 4319084"/>
                <a:gd name="connsiteY99" fmla="*/ 78781 h 4345517"/>
                <a:gd name="connsiteX100" fmla="*/ 2448001 w 4319084"/>
                <a:gd name="connsiteY100" fmla="*/ 12 h 4345517"/>
                <a:gd name="connsiteX101" fmla="*/ 2401480 w 4319084"/>
                <a:gd name="connsiteY101" fmla="*/ 12 h 4345517"/>
                <a:gd name="connsiteX102" fmla="*/ 2319010 w 4319084"/>
                <a:gd name="connsiteY102" fmla="*/ 47062 h 4345517"/>
                <a:gd name="connsiteX103" fmla="*/ 2262973 w 4319084"/>
                <a:gd name="connsiteY103" fmla="*/ 113144 h 4345517"/>
                <a:gd name="connsiteX104" fmla="*/ 2053098 w 4319084"/>
                <a:gd name="connsiteY104" fmla="*/ 113144 h 4345517"/>
                <a:gd name="connsiteX105" fmla="*/ 1999705 w 4319084"/>
                <a:gd name="connsiteY105" fmla="*/ 50234 h 4345517"/>
                <a:gd name="connsiteX106" fmla="*/ 1892917 w 4319084"/>
                <a:gd name="connsiteY106" fmla="*/ 12 h 4345517"/>
                <a:gd name="connsiteX107" fmla="*/ 1892388 w 4319084"/>
                <a:gd name="connsiteY107" fmla="*/ 12 h 4345517"/>
                <a:gd name="connsiteX108" fmla="*/ 1768155 w 4319084"/>
                <a:gd name="connsiteY108" fmla="*/ 81953 h 434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4319084" h="4345517">
                  <a:moveTo>
                    <a:pt x="1768155" y="81953"/>
                  </a:moveTo>
                  <a:lnTo>
                    <a:pt x="1730621" y="160723"/>
                  </a:lnTo>
                  <a:cubicBezTo>
                    <a:pt x="1696258" y="239492"/>
                    <a:pt x="1595815" y="264338"/>
                    <a:pt x="1527090" y="214116"/>
                  </a:cubicBezTo>
                  <a:lnTo>
                    <a:pt x="1455722" y="163894"/>
                  </a:lnTo>
                  <a:cubicBezTo>
                    <a:pt x="1374310" y="104157"/>
                    <a:pt x="1258535" y="154379"/>
                    <a:pt x="1240032" y="252179"/>
                  </a:cubicBezTo>
                  <a:lnTo>
                    <a:pt x="1224173" y="337292"/>
                  </a:lnTo>
                  <a:cubicBezTo>
                    <a:pt x="1208313" y="422405"/>
                    <a:pt x="1121085" y="472627"/>
                    <a:pt x="1042845" y="444080"/>
                  </a:cubicBezTo>
                  <a:lnTo>
                    <a:pt x="961433" y="412361"/>
                  </a:lnTo>
                  <a:cubicBezTo>
                    <a:pt x="867333" y="377998"/>
                    <a:pt x="767417" y="453067"/>
                    <a:pt x="776933" y="554039"/>
                  </a:cubicBezTo>
                  <a:lnTo>
                    <a:pt x="786449" y="642324"/>
                  </a:lnTo>
                  <a:cubicBezTo>
                    <a:pt x="795965" y="727437"/>
                    <a:pt x="724068" y="799863"/>
                    <a:pt x="636312" y="793519"/>
                  </a:cubicBezTo>
                  <a:lnTo>
                    <a:pt x="551727" y="787175"/>
                  </a:lnTo>
                  <a:cubicBezTo>
                    <a:pt x="450755" y="777130"/>
                    <a:pt x="375686" y="878103"/>
                    <a:pt x="410049" y="972203"/>
                  </a:cubicBezTo>
                  <a:lnTo>
                    <a:pt x="441239" y="1054144"/>
                  </a:lnTo>
                  <a:cubicBezTo>
                    <a:pt x="472430" y="1136085"/>
                    <a:pt x="419565" y="1223841"/>
                    <a:pt x="334980" y="1236529"/>
                  </a:cubicBezTo>
                  <a:lnTo>
                    <a:pt x="250396" y="1252388"/>
                  </a:lnTo>
                  <a:cubicBezTo>
                    <a:pt x="150481" y="1268248"/>
                    <a:pt x="103431" y="1384551"/>
                    <a:pt x="162640" y="1469664"/>
                  </a:cubicBezTo>
                  <a:lnTo>
                    <a:pt x="212862" y="1542090"/>
                  </a:lnTo>
                  <a:cubicBezTo>
                    <a:pt x="263084" y="1611343"/>
                    <a:pt x="237708" y="1711787"/>
                    <a:pt x="159468" y="1746678"/>
                  </a:cubicBezTo>
                  <a:lnTo>
                    <a:pt x="81227" y="1784212"/>
                  </a:lnTo>
                  <a:cubicBezTo>
                    <a:pt x="-9701" y="1824918"/>
                    <a:pt x="-28204" y="1950737"/>
                    <a:pt x="50037" y="2016819"/>
                  </a:cubicBezTo>
                  <a:lnTo>
                    <a:pt x="115590" y="2073385"/>
                  </a:lnTo>
                  <a:cubicBezTo>
                    <a:pt x="181143" y="2126778"/>
                    <a:pt x="181143" y="2230923"/>
                    <a:pt x="115590" y="2284317"/>
                  </a:cubicBezTo>
                  <a:lnTo>
                    <a:pt x="50037" y="2340882"/>
                  </a:lnTo>
                  <a:cubicBezTo>
                    <a:pt x="-28204" y="2406964"/>
                    <a:pt x="-12344" y="2529611"/>
                    <a:pt x="81227" y="2573489"/>
                  </a:cubicBezTo>
                  <a:lnTo>
                    <a:pt x="159468" y="2611023"/>
                  </a:lnTo>
                  <a:cubicBezTo>
                    <a:pt x="237708" y="2645386"/>
                    <a:pt x="262555" y="2746358"/>
                    <a:pt x="212862" y="2815612"/>
                  </a:cubicBezTo>
                  <a:lnTo>
                    <a:pt x="162640" y="2888037"/>
                  </a:lnTo>
                  <a:cubicBezTo>
                    <a:pt x="103431" y="2969978"/>
                    <a:pt x="153124" y="3086281"/>
                    <a:pt x="250396" y="3105313"/>
                  </a:cubicBezTo>
                  <a:lnTo>
                    <a:pt x="334980" y="3121173"/>
                  </a:lnTo>
                  <a:cubicBezTo>
                    <a:pt x="419565" y="3137032"/>
                    <a:pt x="469786" y="3224788"/>
                    <a:pt x="441239" y="3303557"/>
                  </a:cubicBezTo>
                  <a:lnTo>
                    <a:pt x="410049" y="3385498"/>
                  </a:lnTo>
                  <a:cubicBezTo>
                    <a:pt x="375686" y="3480127"/>
                    <a:pt x="450755" y="3580571"/>
                    <a:pt x="550670" y="3571055"/>
                  </a:cubicBezTo>
                  <a:lnTo>
                    <a:pt x="638426" y="3561539"/>
                  </a:lnTo>
                  <a:cubicBezTo>
                    <a:pt x="723011" y="3552024"/>
                    <a:pt x="794907" y="3624449"/>
                    <a:pt x="788563" y="3712734"/>
                  </a:cubicBezTo>
                  <a:lnTo>
                    <a:pt x="779048" y="3801019"/>
                  </a:lnTo>
                  <a:cubicBezTo>
                    <a:pt x="769532" y="3901462"/>
                    <a:pt x="869976" y="3977060"/>
                    <a:pt x="963547" y="3942697"/>
                  </a:cubicBezTo>
                  <a:lnTo>
                    <a:pt x="1044960" y="3910978"/>
                  </a:lnTo>
                  <a:cubicBezTo>
                    <a:pt x="1126372" y="3879259"/>
                    <a:pt x="1214128" y="3933181"/>
                    <a:pt x="1226287" y="4017766"/>
                  </a:cubicBezTo>
                  <a:lnTo>
                    <a:pt x="1242147" y="4102879"/>
                  </a:lnTo>
                  <a:cubicBezTo>
                    <a:pt x="1258006" y="4203323"/>
                    <a:pt x="1373781" y="4250901"/>
                    <a:pt x="1457837" y="4191163"/>
                  </a:cubicBezTo>
                  <a:lnTo>
                    <a:pt x="1529733" y="4140942"/>
                  </a:lnTo>
                  <a:cubicBezTo>
                    <a:pt x="1598458" y="4090720"/>
                    <a:pt x="1698902" y="4115566"/>
                    <a:pt x="1733264" y="4194336"/>
                  </a:cubicBezTo>
                  <a:lnTo>
                    <a:pt x="1770798" y="4273105"/>
                  </a:lnTo>
                  <a:cubicBezTo>
                    <a:pt x="1788244" y="4312225"/>
                    <a:pt x="1821549" y="4338129"/>
                    <a:pt x="1858555" y="4348702"/>
                  </a:cubicBezTo>
                  <a:lnTo>
                    <a:pt x="1935209" y="4348702"/>
                  </a:lnTo>
                  <a:cubicBezTo>
                    <a:pt x="1960584" y="4341829"/>
                    <a:pt x="1984374" y="4327556"/>
                    <a:pt x="2003405" y="4304824"/>
                  </a:cubicBezTo>
                  <a:lnTo>
                    <a:pt x="2059971" y="4238742"/>
                  </a:lnTo>
                  <a:cubicBezTo>
                    <a:pt x="2113365" y="4172661"/>
                    <a:pt x="2216452" y="4172661"/>
                    <a:pt x="2269846" y="4238742"/>
                  </a:cubicBezTo>
                  <a:lnTo>
                    <a:pt x="2326412" y="4304824"/>
                  </a:lnTo>
                  <a:cubicBezTo>
                    <a:pt x="2344914" y="4327027"/>
                    <a:pt x="2367646" y="4341301"/>
                    <a:pt x="2391964" y="4348702"/>
                  </a:cubicBezTo>
                  <a:lnTo>
                    <a:pt x="2472848" y="4348702"/>
                  </a:lnTo>
                  <a:cubicBezTo>
                    <a:pt x="2508268" y="4337600"/>
                    <a:pt x="2539987" y="4312225"/>
                    <a:pt x="2557961" y="4273105"/>
                  </a:cubicBezTo>
                  <a:lnTo>
                    <a:pt x="2595495" y="4194336"/>
                  </a:lnTo>
                  <a:cubicBezTo>
                    <a:pt x="2629858" y="4115566"/>
                    <a:pt x="2730302" y="4090720"/>
                    <a:pt x="2799026" y="4140942"/>
                  </a:cubicBezTo>
                  <a:lnTo>
                    <a:pt x="2870923" y="4191163"/>
                  </a:lnTo>
                  <a:cubicBezTo>
                    <a:pt x="2952335" y="4250901"/>
                    <a:pt x="3068110" y="4200679"/>
                    <a:pt x="3086613" y="4102879"/>
                  </a:cubicBezTo>
                  <a:lnTo>
                    <a:pt x="3102472" y="4017766"/>
                  </a:lnTo>
                  <a:cubicBezTo>
                    <a:pt x="3118332" y="3932653"/>
                    <a:pt x="3205559" y="3882431"/>
                    <a:pt x="3283800" y="3910978"/>
                  </a:cubicBezTo>
                  <a:lnTo>
                    <a:pt x="3365212" y="3942697"/>
                  </a:lnTo>
                  <a:cubicBezTo>
                    <a:pt x="3459312" y="3977060"/>
                    <a:pt x="3559227" y="3901991"/>
                    <a:pt x="3549712" y="3801019"/>
                  </a:cubicBezTo>
                  <a:lnTo>
                    <a:pt x="3540196" y="3712734"/>
                  </a:lnTo>
                  <a:cubicBezTo>
                    <a:pt x="3530680" y="3627621"/>
                    <a:pt x="3602577" y="3555195"/>
                    <a:pt x="3690333" y="3561539"/>
                  </a:cubicBezTo>
                  <a:lnTo>
                    <a:pt x="3778089" y="3571055"/>
                  </a:lnTo>
                  <a:cubicBezTo>
                    <a:pt x="3878004" y="3580571"/>
                    <a:pt x="3953073" y="3479598"/>
                    <a:pt x="3918711" y="3385498"/>
                  </a:cubicBezTo>
                  <a:lnTo>
                    <a:pt x="3887520" y="3303557"/>
                  </a:lnTo>
                  <a:cubicBezTo>
                    <a:pt x="3856330" y="3221616"/>
                    <a:pt x="3909195" y="3133860"/>
                    <a:pt x="3993779" y="3121173"/>
                  </a:cubicBezTo>
                  <a:lnTo>
                    <a:pt x="4078364" y="3105313"/>
                  </a:lnTo>
                  <a:cubicBezTo>
                    <a:pt x="4178279" y="3089453"/>
                    <a:pt x="4225329" y="2973150"/>
                    <a:pt x="4166120" y="2888037"/>
                  </a:cubicBezTo>
                  <a:lnTo>
                    <a:pt x="4115898" y="2815612"/>
                  </a:lnTo>
                  <a:cubicBezTo>
                    <a:pt x="4065676" y="2746358"/>
                    <a:pt x="4091051" y="2645914"/>
                    <a:pt x="4169291" y="2611023"/>
                  </a:cubicBezTo>
                  <a:lnTo>
                    <a:pt x="4247532" y="2573489"/>
                  </a:lnTo>
                  <a:cubicBezTo>
                    <a:pt x="4291410" y="2549700"/>
                    <a:pt x="4317314" y="2506879"/>
                    <a:pt x="4322072" y="2460886"/>
                  </a:cubicBezTo>
                  <a:lnTo>
                    <a:pt x="4322072" y="2428110"/>
                  </a:lnTo>
                  <a:cubicBezTo>
                    <a:pt x="4318371" y="2393219"/>
                    <a:pt x="4301983" y="2359385"/>
                    <a:pt x="4272379" y="2334010"/>
                  </a:cubicBezTo>
                  <a:lnTo>
                    <a:pt x="4206297" y="2278502"/>
                  </a:lnTo>
                  <a:cubicBezTo>
                    <a:pt x="4140744" y="2221936"/>
                    <a:pt x="4140744" y="2120963"/>
                    <a:pt x="4206297" y="2067569"/>
                  </a:cubicBezTo>
                  <a:lnTo>
                    <a:pt x="4271850" y="2011004"/>
                  </a:lnTo>
                  <a:cubicBezTo>
                    <a:pt x="4303569" y="1984042"/>
                    <a:pt x="4319429" y="1948094"/>
                    <a:pt x="4321543" y="1911617"/>
                  </a:cubicBezTo>
                  <a:lnTo>
                    <a:pt x="4321543" y="1897344"/>
                  </a:lnTo>
                  <a:cubicBezTo>
                    <a:pt x="4318900" y="1848708"/>
                    <a:pt x="4291410" y="1802186"/>
                    <a:pt x="4240660" y="1778397"/>
                  </a:cubicBezTo>
                  <a:lnTo>
                    <a:pt x="4162419" y="1740863"/>
                  </a:lnTo>
                  <a:cubicBezTo>
                    <a:pt x="4084179" y="1706500"/>
                    <a:pt x="4059332" y="1605528"/>
                    <a:pt x="4109025" y="1536274"/>
                  </a:cubicBezTo>
                  <a:lnTo>
                    <a:pt x="4159247" y="1463849"/>
                  </a:lnTo>
                  <a:cubicBezTo>
                    <a:pt x="4218456" y="1381908"/>
                    <a:pt x="4168763" y="1265605"/>
                    <a:pt x="4071491" y="1246573"/>
                  </a:cubicBezTo>
                  <a:lnTo>
                    <a:pt x="3986907" y="1230714"/>
                  </a:lnTo>
                  <a:cubicBezTo>
                    <a:pt x="3902322" y="1214854"/>
                    <a:pt x="3852100" y="1127098"/>
                    <a:pt x="3880648" y="1048329"/>
                  </a:cubicBezTo>
                  <a:lnTo>
                    <a:pt x="3911838" y="966388"/>
                  </a:lnTo>
                  <a:cubicBezTo>
                    <a:pt x="3946201" y="871759"/>
                    <a:pt x="3871132" y="771315"/>
                    <a:pt x="3771217" y="780831"/>
                  </a:cubicBezTo>
                  <a:lnTo>
                    <a:pt x="3683461" y="790347"/>
                  </a:lnTo>
                  <a:cubicBezTo>
                    <a:pt x="3598876" y="799863"/>
                    <a:pt x="3526980" y="727437"/>
                    <a:pt x="3533323" y="639152"/>
                  </a:cubicBezTo>
                  <a:lnTo>
                    <a:pt x="3542839" y="550868"/>
                  </a:lnTo>
                  <a:cubicBezTo>
                    <a:pt x="3552355" y="450424"/>
                    <a:pt x="3451911" y="374826"/>
                    <a:pt x="3358340" y="409189"/>
                  </a:cubicBezTo>
                  <a:lnTo>
                    <a:pt x="3276927" y="440908"/>
                  </a:lnTo>
                  <a:cubicBezTo>
                    <a:pt x="3195515" y="472627"/>
                    <a:pt x="3107759" y="418705"/>
                    <a:pt x="3095600" y="334120"/>
                  </a:cubicBezTo>
                  <a:lnTo>
                    <a:pt x="3079740" y="249007"/>
                  </a:lnTo>
                  <a:cubicBezTo>
                    <a:pt x="3063881" y="148564"/>
                    <a:pt x="2948106" y="100985"/>
                    <a:pt x="2864050" y="160723"/>
                  </a:cubicBezTo>
                  <a:lnTo>
                    <a:pt x="2791625" y="210944"/>
                  </a:lnTo>
                  <a:cubicBezTo>
                    <a:pt x="2722900" y="261166"/>
                    <a:pt x="2622456" y="236320"/>
                    <a:pt x="2588094" y="157551"/>
                  </a:cubicBezTo>
                  <a:lnTo>
                    <a:pt x="2550560" y="78781"/>
                  </a:lnTo>
                  <a:cubicBezTo>
                    <a:pt x="2531000" y="34375"/>
                    <a:pt x="2491351" y="7414"/>
                    <a:pt x="2448001" y="12"/>
                  </a:cubicBezTo>
                  <a:lnTo>
                    <a:pt x="2401480" y="12"/>
                  </a:lnTo>
                  <a:cubicBezTo>
                    <a:pt x="2370818" y="5299"/>
                    <a:pt x="2341742" y="20101"/>
                    <a:pt x="2319010" y="47062"/>
                  </a:cubicBezTo>
                  <a:lnTo>
                    <a:pt x="2262973" y="113144"/>
                  </a:lnTo>
                  <a:cubicBezTo>
                    <a:pt x="2206407" y="179225"/>
                    <a:pt x="2106492" y="179225"/>
                    <a:pt x="2053098" y="113144"/>
                  </a:cubicBezTo>
                  <a:lnTo>
                    <a:pt x="1999705" y="50234"/>
                  </a:lnTo>
                  <a:cubicBezTo>
                    <a:pt x="1971157" y="15872"/>
                    <a:pt x="1932037" y="-516"/>
                    <a:pt x="1892917" y="12"/>
                  </a:cubicBezTo>
                  <a:lnTo>
                    <a:pt x="1892388" y="12"/>
                  </a:lnTo>
                  <a:cubicBezTo>
                    <a:pt x="1842166" y="541"/>
                    <a:pt x="1793002" y="28560"/>
                    <a:pt x="1768155" y="81953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F9B9C63-AC05-4D39-829E-7862E397311D}"/>
              </a:ext>
            </a:extLst>
          </p:cNvPr>
          <p:cNvGrpSpPr/>
          <p:nvPr/>
        </p:nvGrpSpPr>
        <p:grpSpPr>
          <a:xfrm>
            <a:off x="7986042" y="2881928"/>
            <a:ext cx="1400880" cy="1005178"/>
            <a:chOff x="10545417" y="4196355"/>
            <a:chExt cx="1400880" cy="10051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AC31B2-9887-483F-BE1D-6B2E48414503}"/>
                </a:ext>
              </a:extLst>
            </p:cNvPr>
            <p:cNvSpPr txBox="1"/>
            <p:nvPr userDrawn="1"/>
          </p:nvSpPr>
          <p:spPr>
            <a:xfrm>
              <a:off x="10545417" y="4196355"/>
              <a:ext cx="140088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7AC84B-9473-4707-9B84-AA59955D4287}"/>
                </a:ext>
              </a:extLst>
            </p:cNvPr>
            <p:cNvSpPr txBox="1"/>
            <p:nvPr userDrawn="1"/>
          </p:nvSpPr>
          <p:spPr>
            <a:xfrm>
              <a:off x="10545418" y="4832201"/>
              <a:ext cx="1400879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SALE OFF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E8E0075-4B50-4CB8-8BA5-A2B73031085A}"/>
              </a:ext>
            </a:extLst>
          </p:cNvPr>
          <p:cNvSpPr txBox="1"/>
          <p:nvPr/>
        </p:nvSpPr>
        <p:spPr>
          <a:xfrm>
            <a:off x="5800289" y="2325352"/>
            <a:ext cx="1728280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</a:t>
            </a:r>
            <a:r>
              <a:rPr lang="en-GB" altLang="ko-KR" sz="2000" dirty="0">
                <a:cs typeface="Arial" pitchFamily="34" charset="0"/>
              </a:rPr>
              <a:t>Slide for your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91829-890F-4E31-B611-E6B4A82A7111}"/>
              </a:ext>
            </a:extLst>
          </p:cNvPr>
          <p:cNvSpPr txBox="1"/>
          <p:nvPr/>
        </p:nvSpPr>
        <p:spPr>
          <a:xfrm>
            <a:off x="401330" y="54991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52DA72-3286-4ED4-9F97-8B5B0C5C8D4A}"/>
              </a:ext>
            </a:extLst>
          </p:cNvPr>
          <p:cNvGrpSpPr/>
          <p:nvPr/>
        </p:nvGrpSpPr>
        <p:grpSpPr>
          <a:xfrm>
            <a:off x="1603345" y="611147"/>
            <a:ext cx="3549478" cy="1006371"/>
            <a:chOff x="4822352" y="1916832"/>
            <a:chExt cx="3422056" cy="1006371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EF7CF466-8783-4144-ACE1-2A841DFCE5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CAA10C-FCBF-4B27-AEEE-ECEC8A5D2BE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4A15359-F1B2-4A44-A0C5-1E8AAE31F2EC}"/>
              </a:ext>
            </a:extLst>
          </p:cNvPr>
          <p:cNvSpPr txBox="1"/>
          <p:nvPr/>
        </p:nvSpPr>
        <p:spPr>
          <a:xfrm>
            <a:off x="401330" y="2101456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$75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9F74E7E-5736-44BF-95A0-000FED0EA604}"/>
              </a:ext>
            </a:extLst>
          </p:cNvPr>
          <p:cNvGrpSpPr/>
          <p:nvPr/>
        </p:nvGrpSpPr>
        <p:grpSpPr>
          <a:xfrm>
            <a:off x="1603345" y="2162686"/>
            <a:ext cx="3549478" cy="1006371"/>
            <a:chOff x="4822352" y="1916832"/>
            <a:chExt cx="3422056" cy="1006371"/>
          </a:xfrm>
        </p:grpSpPr>
        <p:sp>
          <p:nvSpPr>
            <p:cNvPr id="33" name="Text Placeholder 10">
              <a:extLst>
                <a:ext uri="{FF2B5EF4-FFF2-40B4-BE49-F238E27FC236}">
                  <a16:creationId xmlns:a16="http://schemas.microsoft.com/office/drawing/2014/main" id="{19C401AD-43E8-4399-A09C-0EEDAADFD4A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29BED75-8DEE-41C0-A4DE-FC7159CB6B3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F2EE7DA-325A-4C10-B588-06CEB6A22D19}"/>
              </a:ext>
            </a:extLst>
          </p:cNvPr>
          <p:cNvSpPr txBox="1"/>
          <p:nvPr/>
        </p:nvSpPr>
        <p:spPr>
          <a:xfrm>
            <a:off x="401330" y="3652995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$90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8141A67-28F9-4E69-8834-16E88723A6B9}"/>
              </a:ext>
            </a:extLst>
          </p:cNvPr>
          <p:cNvGrpSpPr/>
          <p:nvPr/>
        </p:nvGrpSpPr>
        <p:grpSpPr>
          <a:xfrm>
            <a:off x="1603345" y="3714225"/>
            <a:ext cx="3549478" cy="1006371"/>
            <a:chOff x="4822352" y="1916832"/>
            <a:chExt cx="3422056" cy="1006371"/>
          </a:xfrm>
        </p:grpSpPr>
        <p:sp>
          <p:nvSpPr>
            <p:cNvPr id="37" name="Text Placeholder 10">
              <a:extLst>
                <a:ext uri="{FF2B5EF4-FFF2-40B4-BE49-F238E27FC236}">
                  <a16:creationId xmlns:a16="http://schemas.microsoft.com/office/drawing/2014/main" id="{FDF44A76-E628-46FD-AE25-D2F0331676D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7C60A7-B869-4FD3-9069-818110FE028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337A9DF-102D-4648-9A4B-62F1A9B58E1C}"/>
              </a:ext>
            </a:extLst>
          </p:cNvPr>
          <p:cNvSpPr txBox="1"/>
          <p:nvPr/>
        </p:nvSpPr>
        <p:spPr>
          <a:xfrm>
            <a:off x="706127" y="5261968"/>
            <a:ext cx="4853991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7B16C2B2-6DB9-4F7B-9077-2E9F892D64AF}"/>
              </a:ext>
            </a:extLst>
          </p:cNvPr>
          <p:cNvGrpSpPr/>
          <p:nvPr/>
        </p:nvGrpSpPr>
        <p:grpSpPr>
          <a:xfrm>
            <a:off x="5472713" y="2813279"/>
            <a:ext cx="1243234" cy="2386207"/>
            <a:chOff x="4309462" y="0"/>
            <a:chExt cx="357307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C4C48E-0545-4DE0-A0CC-B65E58DC8683}"/>
                </a:ext>
              </a:extLst>
            </p:cNvPr>
            <p:cNvSpPr/>
            <p:nvPr/>
          </p:nvSpPr>
          <p:spPr>
            <a:xfrm>
              <a:off x="4309668" y="450339"/>
              <a:ext cx="3564843" cy="6405191"/>
            </a:xfrm>
            <a:custGeom>
              <a:avLst/>
              <a:gdLst>
                <a:gd name="connsiteX0" fmla="*/ 3562991 w 3564843"/>
                <a:gd name="connsiteY0" fmla="*/ 854574 h 6405190"/>
                <a:gd name="connsiteX1" fmla="*/ 3559698 w 3564843"/>
                <a:gd name="connsiteY1" fmla="*/ 464335 h 6405190"/>
                <a:gd name="connsiteX2" fmla="*/ 3351406 w 3564843"/>
                <a:gd name="connsiteY2" fmla="*/ 129256 h 6405190"/>
                <a:gd name="connsiteX3" fmla="*/ 3269900 w 3564843"/>
                <a:gd name="connsiteY3" fmla="*/ 0 h 6405190"/>
                <a:gd name="connsiteX4" fmla="*/ 2776749 w 3564843"/>
                <a:gd name="connsiteY4" fmla="*/ 199236 h 6405190"/>
                <a:gd name="connsiteX5" fmla="*/ 2126351 w 3564843"/>
                <a:gd name="connsiteY5" fmla="*/ 274979 h 6405190"/>
                <a:gd name="connsiteX6" fmla="*/ 810734 w 3564843"/>
                <a:gd name="connsiteY6" fmla="*/ 196766 h 6405190"/>
                <a:gd name="connsiteX7" fmla="*/ 580213 w 3564843"/>
                <a:gd name="connsiteY7" fmla="*/ 148192 h 6405190"/>
                <a:gd name="connsiteX8" fmla="*/ 326640 w 3564843"/>
                <a:gd name="connsiteY8" fmla="*/ 78212 h 6405190"/>
                <a:gd name="connsiteX9" fmla="*/ 249251 w 3564843"/>
                <a:gd name="connsiteY9" fmla="*/ 100441 h 6405190"/>
                <a:gd name="connsiteX10" fmla="*/ 36019 w 3564843"/>
                <a:gd name="connsiteY10" fmla="*/ 339195 h 6405190"/>
                <a:gd name="connsiteX11" fmla="*/ 7204 w 3564843"/>
                <a:gd name="connsiteY11" fmla="*/ 738490 h 6405190"/>
                <a:gd name="connsiteX12" fmla="*/ 4734 w 3564843"/>
                <a:gd name="connsiteY12" fmla="*/ 5582725 h 6405190"/>
                <a:gd name="connsiteX13" fmla="*/ 8027 w 3564843"/>
                <a:gd name="connsiteY13" fmla="*/ 5595074 h 6405190"/>
                <a:gd name="connsiteX14" fmla="*/ 92826 w 3564843"/>
                <a:gd name="connsiteY14" fmla="*/ 5772082 h 6405190"/>
                <a:gd name="connsiteX15" fmla="*/ 96942 w 3564843"/>
                <a:gd name="connsiteY15" fmla="*/ 5772082 h 6405190"/>
                <a:gd name="connsiteX16" fmla="*/ 147163 w 3564843"/>
                <a:gd name="connsiteY16" fmla="*/ 5898868 h 6405190"/>
                <a:gd name="connsiteX17" fmla="*/ 520113 w 3564843"/>
                <a:gd name="connsiteY17" fmla="*/ 6169730 h 6405190"/>
                <a:gd name="connsiteX18" fmla="*/ 669952 w 3564843"/>
                <a:gd name="connsiteY18" fmla="*/ 6231477 h 6405190"/>
                <a:gd name="connsiteX19" fmla="*/ 1843962 w 3564843"/>
                <a:gd name="connsiteY19" fmla="*/ 6406838 h 6405190"/>
                <a:gd name="connsiteX20" fmla="*/ 2624441 w 3564843"/>
                <a:gd name="connsiteY20" fmla="*/ 6318746 h 6405190"/>
                <a:gd name="connsiteX21" fmla="*/ 3325883 w 3564843"/>
                <a:gd name="connsiteY21" fmla="*/ 6010835 h 6405190"/>
                <a:gd name="connsiteX22" fmla="*/ 3459256 w 3564843"/>
                <a:gd name="connsiteY22" fmla="*/ 5834652 h 6405190"/>
                <a:gd name="connsiteX23" fmla="*/ 3492188 w 3564843"/>
                <a:gd name="connsiteY23" fmla="*/ 5753969 h 6405190"/>
                <a:gd name="connsiteX24" fmla="*/ 3493834 w 3564843"/>
                <a:gd name="connsiteY24" fmla="*/ 5745736 h 6405190"/>
                <a:gd name="connsiteX25" fmla="*/ 3494658 w 3564843"/>
                <a:gd name="connsiteY25" fmla="*/ 5741620 h 6405190"/>
                <a:gd name="connsiteX26" fmla="*/ 3523473 w 3564843"/>
                <a:gd name="connsiteY26" fmla="*/ 5672464 h 6405190"/>
                <a:gd name="connsiteX27" fmla="*/ 3561344 w 3564843"/>
                <a:gd name="connsiteY27" fmla="*/ 5548147 h 6405190"/>
                <a:gd name="connsiteX28" fmla="*/ 3562991 w 3564843"/>
                <a:gd name="connsiteY28" fmla="*/ 854574 h 640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4843" h="6405190">
                  <a:moveTo>
                    <a:pt x="3562991" y="854574"/>
                  </a:moveTo>
                  <a:cubicBezTo>
                    <a:pt x="3562991" y="725318"/>
                    <a:pt x="3578633" y="591945"/>
                    <a:pt x="3559698" y="464335"/>
                  </a:cubicBezTo>
                  <a:cubicBezTo>
                    <a:pt x="3536646" y="305440"/>
                    <a:pt x="3445260" y="245340"/>
                    <a:pt x="3351406" y="129256"/>
                  </a:cubicBezTo>
                  <a:cubicBezTo>
                    <a:pt x="3321767" y="93032"/>
                    <a:pt x="3310241" y="23052"/>
                    <a:pt x="3269900" y="0"/>
                  </a:cubicBezTo>
                  <a:cubicBezTo>
                    <a:pt x="3139820" y="130080"/>
                    <a:pt x="2951287" y="172891"/>
                    <a:pt x="2776749" y="199236"/>
                  </a:cubicBezTo>
                  <a:cubicBezTo>
                    <a:pt x="2560224" y="232168"/>
                    <a:pt x="2345346" y="262629"/>
                    <a:pt x="2126351" y="274979"/>
                  </a:cubicBezTo>
                  <a:cubicBezTo>
                    <a:pt x="1686714" y="300501"/>
                    <a:pt x="1243785" y="274155"/>
                    <a:pt x="810734" y="196766"/>
                  </a:cubicBezTo>
                  <a:cubicBezTo>
                    <a:pt x="733345" y="183594"/>
                    <a:pt x="656779" y="167128"/>
                    <a:pt x="580213" y="148192"/>
                  </a:cubicBezTo>
                  <a:cubicBezTo>
                    <a:pt x="538225" y="137489"/>
                    <a:pt x="346399" y="112791"/>
                    <a:pt x="326640" y="78212"/>
                  </a:cubicBezTo>
                  <a:cubicBezTo>
                    <a:pt x="293709" y="19759"/>
                    <a:pt x="275596" y="67510"/>
                    <a:pt x="249251" y="100441"/>
                  </a:cubicBezTo>
                  <a:cubicBezTo>
                    <a:pt x="183388" y="185240"/>
                    <a:pt x="85416" y="241224"/>
                    <a:pt x="36019" y="339195"/>
                  </a:cubicBezTo>
                  <a:cubicBezTo>
                    <a:pt x="-21611" y="453632"/>
                    <a:pt x="7204" y="613351"/>
                    <a:pt x="7204" y="738490"/>
                  </a:cubicBezTo>
                  <a:cubicBezTo>
                    <a:pt x="7204" y="1641639"/>
                    <a:pt x="4734" y="4870580"/>
                    <a:pt x="4734" y="5582725"/>
                  </a:cubicBezTo>
                  <a:cubicBezTo>
                    <a:pt x="8027" y="5586018"/>
                    <a:pt x="8027" y="5590958"/>
                    <a:pt x="8027" y="5595074"/>
                  </a:cubicBezTo>
                  <a:cubicBezTo>
                    <a:pt x="9674" y="5666701"/>
                    <a:pt x="52485" y="5718568"/>
                    <a:pt x="92826" y="5772082"/>
                  </a:cubicBezTo>
                  <a:cubicBezTo>
                    <a:pt x="94472" y="5772082"/>
                    <a:pt x="95296" y="5772082"/>
                    <a:pt x="96942" y="5772082"/>
                  </a:cubicBezTo>
                  <a:cubicBezTo>
                    <a:pt x="104352" y="5818186"/>
                    <a:pt x="120818" y="5860997"/>
                    <a:pt x="147163" y="5898868"/>
                  </a:cubicBezTo>
                  <a:cubicBezTo>
                    <a:pt x="240195" y="6031418"/>
                    <a:pt x="374391" y="6108807"/>
                    <a:pt x="520113" y="6169730"/>
                  </a:cubicBezTo>
                  <a:cubicBezTo>
                    <a:pt x="567864" y="6195252"/>
                    <a:pt x="618908" y="6213365"/>
                    <a:pt x="669952" y="6231477"/>
                  </a:cubicBezTo>
                  <a:cubicBezTo>
                    <a:pt x="1044548" y="6365673"/>
                    <a:pt x="1446314" y="6417541"/>
                    <a:pt x="1843962" y="6406838"/>
                  </a:cubicBezTo>
                  <a:cubicBezTo>
                    <a:pt x="2105769" y="6400251"/>
                    <a:pt x="2368398" y="6378023"/>
                    <a:pt x="2624441" y="6318746"/>
                  </a:cubicBezTo>
                  <a:cubicBezTo>
                    <a:pt x="2862372" y="6263585"/>
                    <a:pt x="3138174" y="6174670"/>
                    <a:pt x="3325883" y="6010835"/>
                  </a:cubicBezTo>
                  <a:cubicBezTo>
                    <a:pt x="3382690" y="5961438"/>
                    <a:pt x="3433734" y="5907924"/>
                    <a:pt x="3459256" y="5834652"/>
                  </a:cubicBezTo>
                  <a:cubicBezTo>
                    <a:pt x="3479839" y="5811599"/>
                    <a:pt x="3489718" y="5784431"/>
                    <a:pt x="3492188" y="5753969"/>
                  </a:cubicBezTo>
                  <a:cubicBezTo>
                    <a:pt x="3492188" y="5751499"/>
                    <a:pt x="3493011" y="5748206"/>
                    <a:pt x="3493834" y="5745736"/>
                  </a:cubicBezTo>
                  <a:cubicBezTo>
                    <a:pt x="3493834" y="5744090"/>
                    <a:pt x="3494658" y="5743266"/>
                    <a:pt x="3494658" y="5741620"/>
                  </a:cubicBezTo>
                  <a:cubicBezTo>
                    <a:pt x="3499598" y="5716921"/>
                    <a:pt x="3510300" y="5694693"/>
                    <a:pt x="3523473" y="5672464"/>
                  </a:cubicBezTo>
                  <a:cubicBezTo>
                    <a:pt x="3546525" y="5634592"/>
                    <a:pt x="3558874" y="5592605"/>
                    <a:pt x="3561344" y="5548147"/>
                  </a:cubicBezTo>
                  <a:cubicBezTo>
                    <a:pt x="3560521" y="5460055"/>
                    <a:pt x="3562991" y="991240"/>
                    <a:pt x="3562991" y="854574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AFBAAFF-63B1-4710-A7A3-8CAA46578D0E}"/>
                </a:ext>
              </a:extLst>
            </p:cNvPr>
            <p:cNvSpPr/>
            <p:nvPr/>
          </p:nvSpPr>
          <p:spPr>
            <a:xfrm>
              <a:off x="4526810" y="0"/>
              <a:ext cx="3112034" cy="782125"/>
            </a:xfrm>
            <a:custGeom>
              <a:avLst/>
              <a:gdLst>
                <a:gd name="connsiteX0" fmla="*/ 3118620 w 3112033"/>
                <a:gd name="connsiteY0" fmla="*/ 393532 h 782124"/>
                <a:gd name="connsiteX1" fmla="*/ 1559310 w 3112033"/>
                <a:gd name="connsiteY1" fmla="*/ 787065 h 782124"/>
                <a:gd name="connsiteX2" fmla="*/ 0 w 3112033"/>
                <a:gd name="connsiteY2" fmla="*/ 393532 h 782124"/>
                <a:gd name="connsiteX3" fmla="*/ 1559310 w 3112033"/>
                <a:gd name="connsiteY3" fmla="*/ 0 h 782124"/>
                <a:gd name="connsiteX4" fmla="*/ 3118620 w 3112033"/>
                <a:gd name="connsiteY4" fmla="*/ 393532 h 78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033" h="782124">
                  <a:moveTo>
                    <a:pt x="3118620" y="393532"/>
                  </a:moveTo>
                  <a:cubicBezTo>
                    <a:pt x="3118620" y="610874"/>
                    <a:pt x="2420494" y="787065"/>
                    <a:pt x="1559310" y="787065"/>
                  </a:cubicBezTo>
                  <a:cubicBezTo>
                    <a:pt x="698127" y="787065"/>
                    <a:pt x="0" y="610874"/>
                    <a:pt x="0" y="393532"/>
                  </a:cubicBezTo>
                  <a:cubicBezTo>
                    <a:pt x="0" y="176190"/>
                    <a:pt x="698127" y="0"/>
                    <a:pt x="1559310" y="0"/>
                  </a:cubicBezTo>
                  <a:cubicBezTo>
                    <a:pt x="2420494" y="0"/>
                    <a:pt x="3118620" y="176190"/>
                    <a:pt x="3118620" y="393532"/>
                  </a:cubicBezTo>
                  <a:close/>
                </a:path>
              </a:pathLst>
            </a:custGeom>
            <a:solidFill>
              <a:schemeClr val="bg1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7B91B2-B42F-48FC-A2EA-1134137523E8}"/>
                </a:ext>
              </a:extLst>
            </p:cNvPr>
            <p:cNvSpPr/>
            <p:nvPr/>
          </p:nvSpPr>
          <p:spPr>
            <a:xfrm>
              <a:off x="4726046" y="83976"/>
              <a:ext cx="2659225" cy="502206"/>
            </a:xfrm>
            <a:custGeom>
              <a:avLst/>
              <a:gdLst>
                <a:gd name="connsiteX0" fmla="*/ 2664165 w 2659224"/>
                <a:gd name="connsiteY0" fmla="*/ 254396 h 502206"/>
                <a:gd name="connsiteX1" fmla="*/ 1332082 w 2659224"/>
                <a:gd name="connsiteY1" fmla="*/ 508793 h 502206"/>
                <a:gd name="connsiteX2" fmla="*/ 0 w 2659224"/>
                <a:gd name="connsiteY2" fmla="*/ 254396 h 502206"/>
                <a:gd name="connsiteX3" fmla="*/ 1332082 w 2659224"/>
                <a:gd name="connsiteY3" fmla="*/ 0 h 502206"/>
                <a:gd name="connsiteX4" fmla="*/ 2664165 w 2659224"/>
                <a:gd name="connsiteY4" fmla="*/ 254396 h 50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9224" h="502206">
                  <a:moveTo>
                    <a:pt x="2664165" y="254396"/>
                  </a:moveTo>
                  <a:cubicBezTo>
                    <a:pt x="2664165" y="394896"/>
                    <a:pt x="2067771" y="508793"/>
                    <a:pt x="1332082" y="508793"/>
                  </a:cubicBezTo>
                  <a:cubicBezTo>
                    <a:pt x="596394" y="508793"/>
                    <a:pt x="0" y="394896"/>
                    <a:pt x="0" y="254396"/>
                  </a:cubicBezTo>
                  <a:cubicBezTo>
                    <a:pt x="0" y="113897"/>
                    <a:pt x="596394" y="0"/>
                    <a:pt x="1332082" y="0"/>
                  </a:cubicBezTo>
                  <a:cubicBezTo>
                    <a:pt x="2067771" y="0"/>
                    <a:pt x="2664165" y="113897"/>
                    <a:pt x="2664165" y="254396"/>
                  </a:cubicBezTo>
                  <a:close/>
                </a:path>
              </a:pathLst>
            </a:custGeom>
            <a:solidFill>
              <a:schemeClr val="accent3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D48FF77-5C1F-4CD5-9275-96AA1CBE2633}"/>
                </a:ext>
              </a:extLst>
            </p:cNvPr>
            <p:cNvSpPr/>
            <p:nvPr/>
          </p:nvSpPr>
          <p:spPr>
            <a:xfrm>
              <a:off x="4871769" y="150662"/>
              <a:ext cx="2404005" cy="436343"/>
            </a:xfrm>
            <a:custGeom>
              <a:avLst/>
              <a:gdLst>
                <a:gd name="connsiteX0" fmla="*/ 2410592 w 2404005"/>
                <a:gd name="connsiteY0" fmla="*/ 221465 h 436343"/>
                <a:gd name="connsiteX1" fmla="*/ 1205296 w 2404005"/>
                <a:gd name="connsiteY1" fmla="*/ 442930 h 436343"/>
                <a:gd name="connsiteX2" fmla="*/ 0 w 2404005"/>
                <a:gd name="connsiteY2" fmla="*/ 221465 h 436343"/>
                <a:gd name="connsiteX3" fmla="*/ 1205296 w 2404005"/>
                <a:gd name="connsiteY3" fmla="*/ 0 h 436343"/>
                <a:gd name="connsiteX4" fmla="*/ 2410592 w 2404005"/>
                <a:gd name="connsiteY4" fmla="*/ 221465 h 43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05" h="436343">
                  <a:moveTo>
                    <a:pt x="2410592" y="221465"/>
                  </a:moveTo>
                  <a:cubicBezTo>
                    <a:pt x="2410592" y="343777"/>
                    <a:pt x="1870962" y="442930"/>
                    <a:pt x="1205296" y="442930"/>
                  </a:cubicBezTo>
                  <a:cubicBezTo>
                    <a:pt x="539629" y="442930"/>
                    <a:pt x="0" y="343776"/>
                    <a:pt x="0" y="221465"/>
                  </a:cubicBezTo>
                  <a:cubicBezTo>
                    <a:pt x="0" y="99153"/>
                    <a:pt x="539629" y="0"/>
                    <a:pt x="1205296" y="0"/>
                  </a:cubicBezTo>
                  <a:cubicBezTo>
                    <a:pt x="1870962" y="0"/>
                    <a:pt x="2410592" y="99153"/>
                    <a:pt x="2410592" y="221465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4A17F5-148A-4ADE-899E-6B114F76B876}"/>
                </a:ext>
              </a:extLst>
            </p:cNvPr>
            <p:cNvSpPr/>
            <p:nvPr/>
          </p:nvSpPr>
          <p:spPr>
            <a:xfrm>
              <a:off x="5126988" y="337549"/>
              <a:ext cx="971481" cy="230521"/>
            </a:xfrm>
            <a:custGeom>
              <a:avLst/>
              <a:gdLst>
                <a:gd name="connsiteX0" fmla="*/ 974775 w 971481"/>
                <a:gd name="connsiteY0" fmla="*/ 116084 h 230521"/>
                <a:gd name="connsiteX1" fmla="*/ 487387 w 971481"/>
                <a:gd name="connsiteY1" fmla="*/ 232168 h 230521"/>
                <a:gd name="connsiteX2" fmla="*/ 0 w 971481"/>
                <a:gd name="connsiteY2" fmla="*/ 116084 h 230521"/>
                <a:gd name="connsiteX3" fmla="*/ 487387 w 971481"/>
                <a:gd name="connsiteY3" fmla="*/ 0 h 230521"/>
                <a:gd name="connsiteX4" fmla="*/ 974775 w 971481"/>
                <a:gd name="connsiteY4" fmla="*/ 116084 h 2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1481" h="230521">
                  <a:moveTo>
                    <a:pt x="974775" y="116084"/>
                  </a:moveTo>
                  <a:cubicBezTo>
                    <a:pt x="974775" y="180195"/>
                    <a:pt x="756564" y="232168"/>
                    <a:pt x="487387" y="232168"/>
                  </a:cubicBezTo>
                  <a:cubicBezTo>
                    <a:pt x="218211" y="232168"/>
                    <a:pt x="0" y="180195"/>
                    <a:pt x="0" y="116084"/>
                  </a:cubicBezTo>
                  <a:cubicBezTo>
                    <a:pt x="0" y="51972"/>
                    <a:pt x="218211" y="0"/>
                    <a:pt x="487387" y="0"/>
                  </a:cubicBezTo>
                  <a:cubicBezTo>
                    <a:pt x="756564" y="0"/>
                    <a:pt x="974775" y="51972"/>
                    <a:pt x="974775" y="116084"/>
                  </a:cubicBezTo>
                  <a:close/>
                </a:path>
              </a:pathLst>
            </a:custGeom>
            <a:solidFill>
              <a:srgbClr val="66666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8185E6-0395-4F4F-A141-8E18F6828108}"/>
                </a:ext>
              </a:extLst>
            </p:cNvPr>
            <p:cNvSpPr/>
            <p:nvPr/>
          </p:nvSpPr>
          <p:spPr>
            <a:xfrm>
              <a:off x="5158273" y="372127"/>
              <a:ext cx="905618" cy="189357"/>
            </a:xfrm>
            <a:custGeom>
              <a:avLst/>
              <a:gdLst>
                <a:gd name="connsiteX0" fmla="*/ 912205 w 905618"/>
                <a:gd name="connsiteY0" fmla="*/ 94678 h 189356"/>
                <a:gd name="connsiteX1" fmla="*/ 456102 w 905618"/>
                <a:gd name="connsiteY1" fmla="*/ 189357 h 189356"/>
                <a:gd name="connsiteX2" fmla="*/ 0 w 905618"/>
                <a:gd name="connsiteY2" fmla="*/ 94678 h 189356"/>
                <a:gd name="connsiteX3" fmla="*/ 456102 w 905618"/>
                <a:gd name="connsiteY3" fmla="*/ 0 h 189356"/>
                <a:gd name="connsiteX4" fmla="*/ 912205 w 905618"/>
                <a:gd name="connsiteY4" fmla="*/ 94678 h 18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618" h="189356">
                  <a:moveTo>
                    <a:pt x="912205" y="94678"/>
                  </a:moveTo>
                  <a:cubicBezTo>
                    <a:pt x="912205" y="146968"/>
                    <a:pt x="708001" y="189357"/>
                    <a:pt x="456102" y="189357"/>
                  </a:cubicBezTo>
                  <a:cubicBezTo>
                    <a:pt x="204204" y="189357"/>
                    <a:pt x="0" y="146968"/>
                    <a:pt x="0" y="94678"/>
                  </a:cubicBezTo>
                  <a:cubicBezTo>
                    <a:pt x="0" y="42389"/>
                    <a:pt x="204204" y="0"/>
                    <a:pt x="456102" y="0"/>
                  </a:cubicBezTo>
                  <a:cubicBezTo>
                    <a:pt x="708001" y="0"/>
                    <a:pt x="912205" y="42389"/>
                    <a:pt x="912205" y="94678"/>
                  </a:cubicBezTo>
                  <a:close/>
                </a:path>
              </a:pathLst>
            </a:custGeom>
            <a:solidFill>
              <a:srgbClr val="000000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9BB9B0-3988-404A-9E92-AFD8A33FBB69}"/>
                </a:ext>
              </a:extLst>
            </p:cNvPr>
            <p:cNvSpPr/>
            <p:nvPr/>
          </p:nvSpPr>
          <p:spPr>
            <a:xfrm>
              <a:off x="6070187" y="56554"/>
              <a:ext cx="1350195" cy="378713"/>
            </a:xfrm>
            <a:custGeom>
              <a:avLst/>
              <a:gdLst>
                <a:gd name="connsiteX0" fmla="*/ 1357072 w 1350194"/>
                <a:gd name="connsiteY0" fmla="*/ 144328 h 378713"/>
                <a:gd name="connsiteX1" fmla="*/ 1351309 w 1350194"/>
                <a:gd name="connsiteY1" fmla="*/ 122099 h 378713"/>
                <a:gd name="connsiteX2" fmla="*/ 1210526 w 1350194"/>
                <a:gd name="connsiteY2" fmla="*/ 51297 h 378713"/>
                <a:gd name="connsiteX3" fmla="*/ 952013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7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072 w 1350194"/>
                <a:gd name="connsiteY12" fmla="*/ 144328 h 378713"/>
                <a:gd name="connsiteX13" fmla="*/ 362538 w 1350194"/>
                <a:gd name="connsiteY13" fmla="*/ 264529 h 378713"/>
                <a:gd name="connsiteX14" fmla="*/ 348542 w 1350194"/>
                <a:gd name="connsiteY14" fmla="*/ 231597 h 378713"/>
                <a:gd name="connsiteX15" fmla="*/ 598822 w 1350194"/>
                <a:gd name="connsiteY15" fmla="*/ 257119 h 378713"/>
                <a:gd name="connsiteX16" fmla="*/ 362538 w 1350194"/>
                <a:gd name="connsiteY16" fmla="*/ 264529 h 378713"/>
                <a:gd name="connsiteX17" fmla="*/ 1152896 w 1350194"/>
                <a:gd name="connsiteY17" fmla="*/ 136095 h 378713"/>
                <a:gd name="connsiteX18" fmla="*/ 1000587 w 1350194"/>
                <a:gd name="connsiteY18" fmla="*/ 213485 h 378713"/>
                <a:gd name="connsiteX19" fmla="*/ 923198 w 1350194"/>
                <a:gd name="connsiteY19" fmla="*/ 232420 h 378713"/>
                <a:gd name="connsiteX20" fmla="*/ 775006 w 1350194"/>
                <a:gd name="connsiteY20" fmla="*/ 228304 h 378713"/>
                <a:gd name="connsiteX21" fmla="*/ 672918 w 1350194"/>
                <a:gd name="connsiteY21" fmla="*/ 150091 h 378713"/>
                <a:gd name="connsiteX22" fmla="*/ 808761 w 1350194"/>
                <a:gd name="connsiteY22" fmla="*/ 68586 h 378713"/>
                <a:gd name="connsiteX23" fmla="*/ 906732 w 1350194"/>
                <a:gd name="connsiteY23" fmla="*/ 45534 h 378713"/>
                <a:gd name="connsiteX24" fmla="*/ 1084563 w 1350194"/>
                <a:gd name="connsiteY24" fmla="*/ 80935 h 378713"/>
                <a:gd name="connsiteX25" fmla="*/ 1152896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072" y="144328"/>
                  </a:moveTo>
                  <a:cubicBezTo>
                    <a:pt x="1357072" y="137742"/>
                    <a:pt x="1355425" y="130332"/>
                    <a:pt x="1351309" y="122099"/>
                  </a:cubicBezTo>
                  <a:cubicBezTo>
                    <a:pt x="1328257" y="75172"/>
                    <a:pt x="1255807" y="62823"/>
                    <a:pt x="1210526" y="51297"/>
                  </a:cubicBezTo>
                  <a:cubicBezTo>
                    <a:pt x="1125727" y="29068"/>
                    <a:pt x="1039282" y="6839"/>
                    <a:pt x="952013" y="1076"/>
                  </a:cubicBezTo>
                  <a:cubicBezTo>
                    <a:pt x="875447" y="-3864"/>
                    <a:pt x="812877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7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4" y="340271"/>
                    <a:pt x="1003880" y="291697"/>
                    <a:pt x="1203940" y="237360"/>
                  </a:cubicBezTo>
                  <a:cubicBezTo>
                    <a:pt x="1245928" y="224187"/>
                    <a:pt x="1357895" y="199489"/>
                    <a:pt x="1357072" y="144328"/>
                  </a:cubicBezTo>
                  <a:close/>
                  <a:moveTo>
                    <a:pt x="362538" y="264529"/>
                  </a:moveTo>
                  <a:cubicBezTo>
                    <a:pt x="354305" y="256296"/>
                    <a:pt x="349365" y="244770"/>
                    <a:pt x="348542" y="231597"/>
                  </a:cubicBezTo>
                  <a:cubicBezTo>
                    <a:pt x="346072" y="164911"/>
                    <a:pt x="622698" y="164087"/>
                    <a:pt x="598822" y="257119"/>
                  </a:cubicBezTo>
                  <a:cubicBezTo>
                    <a:pt x="579886" y="330392"/>
                    <a:pt x="411935" y="313926"/>
                    <a:pt x="362538" y="264529"/>
                  </a:cubicBezTo>
                  <a:close/>
                  <a:moveTo>
                    <a:pt x="1152896" y="136095"/>
                  </a:moveTo>
                  <a:cubicBezTo>
                    <a:pt x="1114201" y="186316"/>
                    <a:pt x="1060688" y="198665"/>
                    <a:pt x="1000587" y="213485"/>
                  </a:cubicBezTo>
                  <a:cubicBezTo>
                    <a:pt x="975065" y="220071"/>
                    <a:pt x="948720" y="225834"/>
                    <a:pt x="923198" y="232420"/>
                  </a:cubicBezTo>
                  <a:cubicBezTo>
                    <a:pt x="874624" y="243946"/>
                    <a:pt x="822757" y="246416"/>
                    <a:pt x="775006" y="228304"/>
                  </a:cubicBezTo>
                  <a:cubicBezTo>
                    <a:pt x="750307" y="219248"/>
                    <a:pt x="675388" y="181376"/>
                    <a:pt x="672918" y="150091"/>
                  </a:cubicBezTo>
                  <a:cubicBezTo>
                    <a:pt x="670448" y="109750"/>
                    <a:pt x="779123" y="78465"/>
                    <a:pt x="808761" y="68586"/>
                  </a:cubicBezTo>
                  <a:cubicBezTo>
                    <a:pt x="839223" y="58706"/>
                    <a:pt x="873801" y="46357"/>
                    <a:pt x="906732" y="45534"/>
                  </a:cubicBezTo>
                  <a:cubicBezTo>
                    <a:pt x="964363" y="44710"/>
                    <a:pt x="1028579" y="69409"/>
                    <a:pt x="1084563" y="80935"/>
                  </a:cubicBezTo>
                  <a:cubicBezTo>
                    <a:pt x="1105145" y="85875"/>
                    <a:pt x="1178418" y="101517"/>
                    <a:pt x="1152896" y="136095"/>
                  </a:cubicBezTo>
                  <a:close/>
                </a:path>
              </a:pathLst>
            </a:custGeom>
            <a:solidFill>
              <a:srgbClr val="4D4D4D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FC3D240-6827-4801-A1EC-09ABEB7D439E}"/>
                </a:ext>
              </a:extLst>
            </p:cNvPr>
            <p:cNvSpPr/>
            <p:nvPr/>
          </p:nvSpPr>
          <p:spPr>
            <a:xfrm>
              <a:off x="6064424" y="40912"/>
              <a:ext cx="1350195" cy="378713"/>
            </a:xfrm>
            <a:custGeom>
              <a:avLst/>
              <a:gdLst>
                <a:gd name="connsiteX0" fmla="*/ 1357895 w 1350194"/>
                <a:gd name="connsiteY0" fmla="*/ 144328 h 378713"/>
                <a:gd name="connsiteX1" fmla="*/ 1352132 w 1350194"/>
                <a:gd name="connsiteY1" fmla="*/ 122099 h 378713"/>
                <a:gd name="connsiteX2" fmla="*/ 1211350 w 1350194"/>
                <a:gd name="connsiteY2" fmla="*/ 51297 h 378713"/>
                <a:gd name="connsiteX3" fmla="*/ 952837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8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895 w 1350194"/>
                <a:gd name="connsiteY12" fmla="*/ 144328 h 378713"/>
                <a:gd name="connsiteX13" fmla="*/ 363361 w 1350194"/>
                <a:gd name="connsiteY13" fmla="*/ 264529 h 378713"/>
                <a:gd name="connsiteX14" fmla="*/ 349366 w 1350194"/>
                <a:gd name="connsiteY14" fmla="*/ 231597 h 378713"/>
                <a:gd name="connsiteX15" fmla="*/ 599646 w 1350194"/>
                <a:gd name="connsiteY15" fmla="*/ 257119 h 378713"/>
                <a:gd name="connsiteX16" fmla="*/ 363361 w 1350194"/>
                <a:gd name="connsiteY16" fmla="*/ 264529 h 378713"/>
                <a:gd name="connsiteX17" fmla="*/ 1153719 w 1350194"/>
                <a:gd name="connsiteY17" fmla="*/ 136095 h 378713"/>
                <a:gd name="connsiteX18" fmla="*/ 1001411 w 1350194"/>
                <a:gd name="connsiteY18" fmla="*/ 213485 h 378713"/>
                <a:gd name="connsiteX19" fmla="*/ 924022 w 1350194"/>
                <a:gd name="connsiteY19" fmla="*/ 232420 h 378713"/>
                <a:gd name="connsiteX20" fmla="*/ 775829 w 1350194"/>
                <a:gd name="connsiteY20" fmla="*/ 228304 h 378713"/>
                <a:gd name="connsiteX21" fmla="*/ 673742 w 1350194"/>
                <a:gd name="connsiteY21" fmla="*/ 150091 h 378713"/>
                <a:gd name="connsiteX22" fmla="*/ 809584 w 1350194"/>
                <a:gd name="connsiteY22" fmla="*/ 68586 h 378713"/>
                <a:gd name="connsiteX23" fmla="*/ 907556 w 1350194"/>
                <a:gd name="connsiteY23" fmla="*/ 45534 h 378713"/>
                <a:gd name="connsiteX24" fmla="*/ 1085386 w 1350194"/>
                <a:gd name="connsiteY24" fmla="*/ 80935 h 378713"/>
                <a:gd name="connsiteX25" fmla="*/ 1153719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895" y="144328"/>
                  </a:moveTo>
                  <a:cubicBezTo>
                    <a:pt x="1357895" y="137742"/>
                    <a:pt x="1356248" y="130332"/>
                    <a:pt x="1352132" y="122099"/>
                  </a:cubicBezTo>
                  <a:cubicBezTo>
                    <a:pt x="1329080" y="75172"/>
                    <a:pt x="1256630" y="62823"/>
                    <a:pt x="1211350" y="51297"/>
                  </a:cubicBezTo>
                  <a:cubicBezTo>
                    <a:pt x="1126551" y="29068"/>
                    <a:pt x="1040105" y="6839"/>
                    <a:pt x="952837" y="1076"/>
                  </a:cubicBezTo>
                  <a:cubicBezTo>
                    <a:pt x="876271" y="-3864"/>
                    <a:pt x="813701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8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5" y="340271"/>
                    <a:pt x="1003881" y="291697"/>
                    <a:pt x="1203940" y="237360"/>
                  </a:cubicBezTo>
                  <a:cubicBezTo>
                    <a:pt x="1246751" y="224187"/>
                    <a:pt x="1358719" y="199489"/>
                    <a:pt x="1357895" y="144328"/>
                  </a:cubicBezTo>
                  <a:close/>
                  <a:moveTo>
                    <a:pt x="363361" y="264529"/>
                  </a:moveTo>
                  <a:cubicBezTo>
                    <a:pt x="355128" y="256296"/>
                    <a:pt x="350189" y="244770"/>
                    <a:pt x="349366" y="231597"/>
                  </a:cubicBezTo>
                  <a:cubicBezTo>
                    <a:pt x="346896" y="164911"/>
                    <a:pt x="623521" y="164087"/>
                    <a:pt x="599646" y="257119"/>
                  </a:cubicBezTo>
                  <a:cubicBezTo>
                    <a:pt x="580710" y="330392"/>
                    <a:pt x="412759" y="313926"/>
                    <a:pt x="363361" y="264529"/>
                  </a:cubicBezTo>
                  <a:close/>
                  <a:moveTo>
                    <a:pt x="1153719" y="136095"/>
                  </a:moveTo>
                  <a:cubicBezTo>
                    <a:pt x="1115025" y="186316"/>
                    <a:pt x="1061511" y="198665"/>
                    <a:pt x="1001411" y="213485"/>
                  </a:cubicBezTo>
                  <a:cubicBezTo>
                    <a:pt x="975889" y="220071"/>
                    <a:pt x="949544" y="225834"/>
                    <a:pt x="924022" y="232420"/>
                  </a:cubicBezTo>
                  <a:cubicBezTo>
                    <a:pt x="875447" y="243946"/>
                    <a:pt x="823580" y="246416"/>
                    <a:pt x="775829" y="228304"/>
                  </a:cubicBezTo>
                  <a:cubicBezTo>
                    <a:pt x="751131" y="219248"/>
                    <a:pt x="676211" y="181376"/>
                    <a:pt x="673742" y="150091"/>
                  </a:cubicBezTo>
                  <a:cubicBezTo>
                    <a:pt x="671272" y="109750"/>
                    <a:pt x="779946" y="78465"/>
                    <a:pt x="809584" y="68586"/>
                  </a:cubicBezTo>
                  <a:cubicBezTo>
                    <a:pt x="840046" y="58706"/>
                    <a:pt x="874624" y="46357"/>
                    <a:pt x="907556" y="45534"/>
                  </a:cubicBezTo>
                  <a:cubicBezTo>
                    <a:pt x="965186" y="44710"/>
                    <a:pt x="1029403" y="69409"/>
                    <a:pt x="1085386" y="80935"/>
                  </a:cubicBezTo>
                  <a:cubicBezTo>
                    <a:pt x="1105969" y="85875"/>
                    <a:pt x="1179241" y="101517"/>
                    <a:pt x="1153719" y="136095"/>
                  </a:cubicBezTo>
                  <a:close/>
                </a:path>
              </a:pathLst>
            </a:custGeom>
            <a:solidFill>
              <a:srgbClr val="E6E6E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E0F4F6D-5D3F-40FF-AC14-CA29930ECED4}"/>
              </a:ext>
            </a:extLst>
          </p:cNvPr>
          <p:cNvSpPr/>
          <p:nvPr/>
        </p:nvSpPr>
        <p:spPr>
          <a:xfrm>
            <a:off x="3998221" y="1861482"/>
            <a:ext cx="4155864" cy="4048802"/>
          </a:xfrm>
          <a:custGeom>
            <a:avLst/>
            <a:gdLst>
              <a:gd name="connsiteX0" fmla="*/ 2042601 w 4155864"/>
              <a:gd name="connsiteY0" fmla="*/ 295 h 4048802"/>
              <a:gd name="connsiteX1" fmla="*/ 2531423 w 4155864"/>
              <a:gd name="connsiteY1" fmla="*/ 50227 h 4048802"/>
              <a:gd name="connsiteX2" fmla="*/ 4144046 w 4155864"/>
              <a:gd name="connsiteY2" fmla="*/ 1857293 h 4048802"/>
              <a:gd name="connsiteX3" fmla="*/ 3097285 w 4155864"/>
              <a:gd name="connsiteY3" fmla="*/ 3888741 h 4048802"/>
              <a:gd name="connsiteX4" fmla="*/ 2996529 w 4155864"/>
              <a:gd name="connsiteY4" fmla="*/ 3940249 h 4048802"/>
              <a:gd name="connsiteX5" fmla="*/ 3050669 w 4155864"/>
              <a:gd name="connsiteY5" fmla="*/ 4039665 h 4048802"/>
              <a:gd name="connsiteX6" fmla="*/ 2723664 w 4155864"/>
              <a:gd name="connsiteY6" fmla="*/ 4048802 h 4048802"/>
              <a:gd name="connsiteX7" fmla="*/ 2908749 w 4155864"/>
              <a:gd name="connsiteY7" fmla="*/ 3779062 h 4048802"/>
              <a:gd name="connsiteX8" fmla="*/ 2955504 w 4155864"/>
              <a:gd name="connsiteY8" fmla="*/ 3864916 h 4048802"/>
              <a:gd name="connsiteX9" fmla="*/ 3055185 w 4155864"/>
              <a:gd name="connsiteY9" fmla="*/ 3813958 h 4048802"/>
              <a:gd name="connsiteX10" fmla="*/ 4058713 w 4155864"/>
              <a:gd name="connsiteY10" fmla="*/ 1866409 h 4048802"/>
              <a:gd name="connsiteX11" fmla="*/ 2512692 w 4155864"/>
              <a:gd name="connsiteY11" fmla="*/ 133975 h 4048802"/>
              <a:gd name="connsiteX12" fmla="*/ 375964 w 4155864"/>
              <a:gd name="connsiteY12" fmla="*/ 1042768 h 4048802"/>
              <a:gd name="connsiteX13" fmla="*/ 551530 w 4155864"/>
              <a:gd name="connsiteY13" fmla="*/ 3358083 h 4048802"/>
              <a:gd name="connsiteX14" fmla="*/ 485775 w 4155864"/>
              <a:gd name="connsiteY14" fmla="*/ 3413227 h 4048802"/>
              <a:gd name="connsiteX15" fmla="*/ 302646 w 4155864"/>
              <a:gd name="connsiteY15" fmla="*/ 998169 h 4048802"/>
              <a:gd name="connsiteX16" fmla="*/ 2042601 w 4155864"/>
              <a:gd name="connsiteY16" fmla="*/ 295 h 404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55864" h="4048802">
                <a:moveTo>
                  <a:pt x="2042601" y="295"/>
                </a:moveTo>
                <a:cubicBezTo>
                  <a:pt x="2204474" y="-2440"/>
                  <a:pt x="2368427" y="13773"/>
                  <a:pt x="2531423" y="50227"/>
                </a:cubicBezTo>
                <a:cubicBezTo>
                  <a:pt x="3400737" y="244648"/>
                  <a:pt x="4049418" y="971544"/>
                  <a:pt x="4144046" y="1857293"/>
                </a:cubicBezTo>
                <a:cubicBezTo>
                  <a:pt x="4232760" y="2687684"/>
                  <a:pt x="3816009" y="3484481"/>
                  <a:pt x="3097285" y="3888741"/>
                </a:cubicBezTo>
                <a:lnTo>
                  <a:pt x="2996529" y="3940249"/>
                </a:lnTo>
                <a:lnTo>
                  <a:pt x="3050669" y="4039665"/>
                </a:lnTo>
                <a:lnTo>
                  <a:pt x="2723664" y="4048802"/>
                </a:lnTo>
                <a:lnTo>
                  <a:pt x="2908749" y="3779062"/>
                </a:lnTo>
                <a:lnTo>
                  <a:pt x="2955504" y="3864916"/>
                </a:lnTo>
                <a:lnTo>
                  <a:pt x="3055185" y="3813958"/>
                </a:lnTo>
                <a:cubicBezTo>
                  <a:pt x="3744225" y="3426393"/>
                  <a:pt x="4143763" y="2662504"/>
                  <a:pt x="4058713" y="1866409"/>
                </a:cubicBezTo>
                <a:cubicBezTo>
                  <a:pt x="3967993" y="1017241"/>
                  <a:pt x="3346103" y="320366"/>
                  <a:pt x="2512692" y="133975"/>
                </a:cubicBezTo>
                <a:cubicBezTo>
                  <a:pt x="1679280" y="-52417"/>
                  <a:pt x="819778" y="313147"/>
                  <a:pt x="375964" y="1042768"/>
                </a:cubicBezTo>
                <a:cubicBezTo>
                  <a:pt x="-67849" y="1772388"/>
                  <a:pt x="2772" y="2703728"/>
                  <a:pt x="551530" y="3358083"/>
                </a:cubicBezTo>
                <a:lnTo>
                  <a:pt x="485775" y="3413227"/>
                </a:lnTo>
                <a:cubicBezTo>
                  <a:pt x="-86623" y="2730682"/>
                  <a:pt x="-160287" y="1759221"/>
                  <a:pt x="302646" y="998169"/>
                </a:cubicBezTo>
                <a:cubicBezTo>
                  <a:pt x="678779" y="379814"/>
                  <a:pt x="1341154" y="12148"/>
                  <a:pt x="2042601" y="29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B63B8E6-B05E-415B-B082-338AE8C981D1}"/>
              </a:ext>
            </a:extLst>
          </p:cNvPr>
          <p:cNvSpPr/>
          <p:nvPr/>
        </p:nvSpPr>
        <p:spPr>
          <a:xfrm>
            <a:off x="3604346" y="3014314"/>
            <a:ext cx="892782" cy="89278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605DFF-3270-458F-B1AB-2880C4E012F5}"/>
              </a:ext>
            </a:extLst>
          </p:cNvPr>
          <p:cNvSpPr/>
          <p:nvPr/>
        </p:nvSpPr>
        <p:spPr>
          <a:xfrm>
            <a:off x="4726010" y="1668072"/>
            <a:ext cx="892782" cy="89278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279FF41-D2BD-467C-B100-EEF5F14DD1BF}"/>
              </a:ext>
            </a:extLst>
          </p:cNvPr>
          <p:cNvSpPr/>
          <p:nvPr/>
        </p:nvSpPr>
        <p:spPr>
          <a:xfrm>
            <a:off x="6533470" y="1668072"/>
            <a:ext cx="892782" cy="89278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2F460AE-7E42-496A-AB72-AE926531A9C5}"/>
              </a:ext>
            </a:extLst>
          </p:cNvPr>
          <p:cNvSpPr/>
          <p:nvPr/>
        </p:nvSpPr>
        <p:spPr>
          <a:xfrm>
            <a:off x="7660648" y="3014314"/>
            <a:ext cx="892782" cy="89278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C9AD02-5EB9-4C30-A903-185B0C24877C}"/>
              </a:ext>
            </a:extLst>
          </p:cNvPr>
          <p:cNvSpPr/>
          <p:nvPr/>
        </p:nvSpPr>
        <p:spPr>
          <a:xfrm>
            <a:off x="7110433" y="4715142"/>
            <a:ext cx="892782" cy="89278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F5485AE-575E-40D1-919B-ABD0A8BF74E3}"/>
              </a:ext>
            </a:extLst>
          </p:cNvPr>
          <p:cNvSpPr/>
          <p:nvPr/>
        </p:nvSpPr>
        <p:spPr>
          <a:xfrm>
            <a:off x="4201583" y="4715142"/>
            <a:ext cx="892782" cy="892782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F54A7E8-582A-4D7A-BEAB-4AC35C5E2E01}"/>
              </a:ext>
            </a:extLst>
          </p:cNvPr>
          <p:cNvGrpSpPr/>
          <p:nvPr/>
        </p:nvGrpSpPr>
        <p:grpSpPr>
          <a:xfrm>
            <a:off x="1055077" y="4715142"/>
            <a:ext cx="2914391" cy="923330"/>
            <a:chOff x="2551705" y="4283314"/>
            <a:chExt cx="235700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AC4E31-4D5A-478A-90FC-28C2813E214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46BC1D8-E69A-4426-8BC7-84704D82D48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7426B83-BEC8-47AF-9FCB-CBDD4780A838}"/>
              </a:ext>
            </a:extLst>
          </p:cNvPr>
          <p:cNvGrpSpPr/>
          <p:nvPr/>
        </p:nvGrpSpPr>
        <p:grpSpPr>
          <a:xfrm>
            <a:off x="475731" y="3014314"/>
            <a:ext cx="2914391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F8E30D-385D-4A96-B58A-A3D7CEA472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9F12D2-2866-40E4-8DA1-CA8970FF56C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5C1116-FF40-442F-A7B2-44789F3EB8C4}"/>
              </a:ext>
            </a:extLst>
          </p:cNvPr>
          <p:cNvGrpSpPr/>
          <p:nvPr/>
        </p:nvGrpSpPr>
        <p:grpSpPr>
          <a:xfrm>
            <a:off x="7739743" y="1655794"/>
            <a:ext cx="2921914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B11968-4A62-441D-B4B5-D9EDD55846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45E53C3-4180-4702-A6C6-CBD9399728C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555F5AB-C0E8-4F4A-B0A0-A4655A44080E}"/>
              </a:ext>
            </a:extLst>
          </p:cNvPr>
          <p:cNvGrpSpPr/>
          <p:nvPr/>
        </p:nvGrpSpPr>
        <p:grpSpPr>
          <a:xfrm>
            <a:off x="1563620" y="1655794"/>
            <a:ext cx="2914391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CF48C0-2102-459C-BF8D-0AAD91CE262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FD165EC-000B-41D0-8A3E-3A9EE7BF81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99FD463-D6BE-40DF-8082-FD59C8CE9022}"/>
              </a:ext>
            </a:extLst>
          </p:cNvPr>
          <p:cNvGrpSpPr/>
          <p:nvPr/>
        </p:nvGrpSpPr>
        <p:grpSpPr>
          <a:xfrm>
            <a:off x="8850986" y="3014314"/>
            <a:ext cx="2921914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BF5C4F8-29D7-41B9-9144-B7BBEEF9EE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30309F-F9EA-4895-A765-C227D0C105A1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B390DE6-D650-4A83-B418-0FEE123E7F6F}"/>
              </a:ext>
            </a:extLst>
          </p:cNvPr>
          <p:cNvGrpSpPr/>
          <p:nvPr/>
        </p:nvGrpSpPr>
        <p:grpSpPr>
          <a:xfrm>
            <a:off x="8211735" y="4715142"/>
            <a:ext cx="2921914" cy="923330"/>
            <a:chOff x="2551705" y="4283314"/>
            <a:chExt cx="2357003" cy="923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C17030E-ED20-4722-974B-5C6631B258A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BFBC03-7D60-4D68-831C-000B5328CC6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125">
            <a:extLst>
              <a:ext uri="{FF2B5EF4-FFF2-40B4-BE49-F238E27FC236}">
                <a16:creationId xmlns:a16="http://schemas.microsoft.com/office/drawing/2014/main" id="{7CF25741-571C-4888-99FB-885D55DC4C16}"/>
              </a:ext>
            </a:extLst>
          </p:cNvPr>
          <p:cNvGrpSpPr/>
          <p:nvPr/>
        </p:nvGrpSpPr>
        <p:grpSpPr>
          <a:xfrm>
            <a:off x="3940569" y="3282595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0" name="사각형: 둥근 모서리 132">
              <a:extLst>
                <a:ext uri="{FF2B5EF4-FFF2-40B4-BE49-F238E27FC236}">
                  <a16:creationId xmlns:a16="http://schemas.microsoft.com/office/drawing/2014/main" id="{A9D4DE20-45A4-4F93-9718-5EDD4A7B6C5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막힌 원호 135">
              <a:extLst>
                <a:ext uri="{FF2B5EF4-FFF2-40B4-BE49-F238E27FC236}">
                  <a16:creationId xmlns:a16="http://schemas.microsoft.com/office/drawing/2014/main" id="{A38C1D19-8AE8-429D-9D91-6C8B9081CF8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자유형: 도형 128">
              <a:extLst>
                <a:ext uri="{FF2B5EF4-FFF2-40B4-BE49-F238E27FC236}">
                  <a16:creationId xmlns:a16="http://schemas.microsoft.com/office/drawing/2014/main" id="{663B428D-AD2F-4DA4-BBD8-5F95A5156AC5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129">
              <a:extLst>
                <a:ext uri="{FF2B5EF4-FFF2-40B4-BE49-F238E27FC236}">
                  <a16:creationId xmlns:a16="http://schemas.microsoft.com/office/drawing/2014/main" id="{1D6D48AA-B16F-4DF9-B499-9DA4BC2FA9C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6FCA34F9-D5FF-477F-9FDE-680823DAC118}"/>
              </a:ext>
            </a:extLst>
          </p:cNvPr>
          <p:cNvSpPr/>
          <p:nvPr/>
        </p:nvSpPr>
        <p:spPr>
          <a:xfrm>
            <a:off x="6791028" y="1871802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BF93AB2B-93F5-40CF-89E2-844D4555512E}"/>
              </a:ext>
            </a:extLst>
          </p:cNvPr>
          <p:cNvSpPr/>
          <p:nvPr/>
        </p:nvSpPr>
        <p:spPr>
          <a:xfrm rot="589284">
            <a:off x="5066588" y="1848234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6" name="Graphic 43">
            <a:extLst>
              <a:ext uri="{FF2B5EF4-FFF2-40B4-BE49-F238E27FC236}">
                <a16:creationId xmlns:a16="http://schemas.microsoft.com/office/drawing/2014/main" id="{DAD4F62A-92C7-4E80-92C7-23EBD8B21B64}"/>
              </a:ext>
            </a:extLst>
          </p:cNvPr>
          <p:cNvGrpSpPr/>
          <p:nvPr/>
        </p:nvGrpSpPr>
        <p:grpSpPr>
          <a:xfrm>
            <a:off x="7405110" y="5040354"/>
            <a:ext cx="354254" cy="299147"/>
            <a:chOff x="10245572" y="2383008"/>
            <a:chExt cx="1072164" cy="905383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C0763E2-5D40-43D0-B9D4-A6E0A527A337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CE687C8-339C-4CDC-ACA4-263B0175F39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705A23C-C05E-45F7-AB46-497BBE7245B3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aphic 161">
            <a:extLst>
              <a:ext uri="{FF2B5EF4-FFF2-40B4-BE49-F238E27FC236}">
                <a16:creationId xmlns:a16="http://schemas.microsoft.com/office/drawing/2014/main" id="{1FAA5D8D-535D-4975-956F-65EC726DE2A3}"/>
              </a:ext>
            </a:extLst>
          </p:cNvPr>
          <p:cNvGrpSpPr/>
          <p:nvPr/>
        </p:nvGrpSpPr>
        <p:grpSpPr>
          <a:xfrm rot="20415798">
            <a:off x="4532524" y="4956155"/>
            <a:ext cx="239553" cy="451213"/>
            <a:chOff x="5516731" y="2706042"/>
            <a:chExt cx="952136" cy="1793407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B13CDC7-7302-41D8-BC0E-F19217EA98AE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AAE0C9B-927E-4067-8C49-436EF501DDC7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3721E48-0611-4C17-9D72-70E744C040DC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6D0F2EA-2828-4240-A240-D57311CAFBA2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F854D15-7EAB-4F7E-8496-7B6CBCFD0324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aphic 416">
            <a:extLst>
              <a:ext uri="{FF2B5EF4-FFF2-40B4-BE49-F238E27FC236}">
                <a16:creationId xmlns:a16="http://schemas.microsoft.com/office/drawing/2014/main" id="{42B210D6-3346-4B8E-9E53-12EAF7B17A27}"/>
              </a:ext>
            </a:extLst>
          </p:cNvPr>
          <p:cNvGrpSpPr/>
          <p:nvPr/>
        </p:nvGrpSpPr>
        <p:grpSpPr>
          <a:xfrm rot="3600000">
            <a:off x="7942706" y="3213205"/>
            <a:ext cx="352272" cy="441361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7CA5998-5104-4DE8-A328-EE1D7F7E4578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5631A24-5A60-40F7-A225-C9440983BFE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F3B0DF3-3451-4B6F-8ED9-E91173EA1717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1C34FCD-0527-42FA-88E9-1676D86F214F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1732F33-CBE1-42BF-9B9D-78E11072E56D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F55DC4F-8A75-44A6-8AE0-9E03CF73BDD8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4C28AE7-F186-4DDA-8259-90E0271F166A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7C0AB5-C36F-419A-96EF-3488DF1303A7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5115D00-C728-4040-9E78-3C8049AF0B22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E64C5E6-47DB-40A5-8571-506E53B5FE01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070F154-0022-4FB1-8CE7-5D18CC30E4F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2B6DB94-A67C-4E01-A172-572FA01EC789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3385CD3-1657-4ED2-A972-CA6BE6DE1D78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26129D2-537B-400C-AE3B-768F92F3F97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CDA6F23-DF21-4E75-ADA1-C1E410395EFC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3DDFF15-FE07-4D81-893C-C41FEF97079F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9B215E-BF29-4A78-B8A6-1840813018F8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E94BFB3-8B94-4D12-B34E-1D8E846B248C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77A0C-E3BF-452F-96C7-69FB04F2859E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2E0B194-F84B-4507-863B-1EEA72BA8858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062D33D-2A17-4B66-B439-3E8BDD0C3EF6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5D34069-6DEF-4C20-822C-471DCCF2495E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85048EC-6A0E-4539-A0B7-22D70DE5D5C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AFEC3B6-5417-426E-A973-CF2B3C10FCA9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83636C3-2ADC-4872-9EFC-3FEABF18CD5B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DDC977FD-A162-46F1-855D-F3170B4086C7}"/>
              </a:ext>
            </a:extLst>
          </p:cNvPr>
          <p:cNvSpPr txBox="1"/>
          <p:nvPr/>
        </p:nvSpPr>
        <p:spPr>
          <a:xfrm>
            <a:off x="5444622" y="3712372"/>
            <a:ext cx="1414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COLA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DF6B652-E1C7-48E1-82ED-EA430E51A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06358"/>
              </p:ext>
            </p:extLst>
          </p:nvPr>
        </p:nvGraphicFramePr>
        <p:xfrm>
          <a:off x="6168008" y="202517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AE89CE2-14C6-4B02-9C64-51C05BD81358}"/>
              </a:ext>
            </a:extLst>
          </p:cNvPr>
          <p:cNvSpPr txBox="1"/>
          <p:nvPr/>
        </p:nvSpPr>
        <p:spPr>
          <a:xfrm>
            <a:off x="906227" y="243582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488FEB-64DC-449C-8AC5-A01A2C35CBC8}"/>
              </a:ext>
            </a:extLst>
          </p:cNvPr>
          <p:cNvSpPr txBox="1"/>
          <p:nvPr/>
        </p:nvSpPr>
        <p:spPr>
          <a:xfrm>
            <a:off x="928474" y="217323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7DB744-B6EB-4F0F-95BD-480D7563349B}"/>
              </a:ext>
            </a:extLst>
          </p:cNvPr>
          <p:cNvSpPr txBox="1"/>
          <p:nvPr/>
        </p:nvSpPr>
        <p:spPr>
          <a:xfrm>
            <a:off x="1950344" y="242043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55F00E-EB34-4BB6-B3CE-80C038627E48}"/>
              </a:ext>
            </a:extLst>
          </p:cNvPr>
          <p:cNvSpPr txBox="1"/>
          <p:nvPr/>
        </p:nvSpPr>
        <p:spPr>
          <a:xfrm>
            <a:off x="906227" y="346470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543EBF-3480-467A-8646-B5059539AE1A}"/>
              </a:ext>
            </a:extLst>
          </p:cNvPr>
          <p:cNvSpPr txBox="1"/>
          <p:nvPr/>
        </p:nvSpPr>
        <p:spPr>
          <a:xfrm>
            <a:off x="928474" y="320211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4A5854-DFBD-41DA-A1DF-D77BC35CEE44}"/>
              </a:ext>
            </a:extLst>
          </p:cNvPr>
          <p:cNvSpPr txBox="1"/>
          <p:nvPr/>
        </p:nvSpPr>
        <p:spPr>
          <a:xfrm>
            <a:off x="1950344" y="344931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DC0D62-F853-4FEF-9B16-1D7D5A9C20A2}"/>
              </a:ext>
            </a:extLst>
          </p:cNvPr>
          <p:cNvSpPr txBox="1"/>
          <p:nvPr/>
        </p:nvSpPr>
        <p:spPr>
          <a:xfrm>
            <a:off x="906227" y="449359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BAC285-0E2E-4F39-9C7A-B34DFF15EBB6}"/>
              </a:ext>
            </a:extLst>
          </p:cNvPr>
          <p:cNvSpPr txBox="1"/>
          <p:nvPr/>
        </p:nvSpPr>
        <p:spPr>
          <a:xfrm>
            <a:off x="928474" y="423100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042F0D-744B-45ED-B1F4-611D75606B7F}"/>
              </a:ext>
            </a:extLst>
          </p:cNvPr>
          <p:cNvSpPr txBox="1"/>
          <p:nvPr/>
        </p:nvSpPr>
        <p:spPr>
          <a:xfrm>
            <a:off x="1950344" y="447820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621685-096F-41A2-85AB-A2CD87EC2028}"/>
              </a:ext>
            </a:extLst>
          </p:cNvPr>
          <p:cNvSpPr txBox="1"/>
          <p:nvPr/>
        </p:nvSpPr>
        <p:spPr>
          <a:xfrm>
            <a:off x="906227" y="552247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2709BF-28F5-46B5-992C-F8B7091071E8}"/>
              </a:ext>
            </a:extLst>
          </p:cNvPr>
          <p:cNvSpPr txBox="1"/>
          <p:nvPr/>
        </p:nvSpPr>
        <p:spPr>
          <a:xfrm>
            <a:off x="928474" y="525988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D0C99-6B22-441E-B8B4-565F14127A34}"/>
              </a:ext>
            </a:extLst>
          </p:cNvPr>
          <p:cNvSpPr txBox="1"/>
          <p:nvPr/>
        </p:nvSpPr>
        <p:spPr>
          <a:xfrm>
            <a:off x="1950344" y="550708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85408DA5-6D8D-4C40-91FF-36DAC5A71288}"/>
              </a:ext>
            </a:extLst>
          </p:cNvPr>
          <p:cNvGrpSpPr/>
          <p:nvPr/>
        </p:nvGrpSpPr>
        <p:grpSpPr>
          <a:xfrm>
            <a:off x="6875980" y="6047853"/>
            <a:ext cx="3867413" cy="276999"/>
            <a:chOff x="6574238" y="5663469"/>
            <a:chExt cx="3867413" cy="276999"/>
          </a:xfrm>
        </p:grpSpPr>
        <p:grpSp>
          <p:nvGrpSpPr>
            <p:cNvPr id="27" name="그룹 5">
              <a:extLst>
                <a:ext uri="{FF2B5EF4-FFF2-40B4-BE49-F238E27FC236}">
                  <a16:creationId xmlns:a16="http://schemas.microsoft.com/office/drawing/2014/main" id="{26D892BC-F95D-4D52-A2F9-86193DD02E4E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B02A8E8-9A8A-4C36-92B3-FEC07B4F208F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9CFA08-1A61-4FA0-A30E-0F91D3A019F6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그룹 2">
              <a:extLst>
                <a:ext uri="{FF2B5EF4-FFF2-40B4-BE49-F238E27FC236}">
                  <a16:creationId xmlns:a16="http://schemas.microsoft.com/office/drawing/2014/main" id="{24A56A9A-6E16-4244-8888-92FF2CAFEF7D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C658E18-2225-4002-9CAC-7F561CEE7DAD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8480CB-B500-4920-9142-56ED7323D32F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그룹 1">
              <a:extLst>
                <a:ext uri="{FF2B5EF4-FFF2-40B4-BE49-F238E27FC236}">
                  <a16:creationId xmlns:a16="http://schemas.microsoft.com/office/drawing/2014/main" id="{3D03006A-A388-406D-B43E-161B33C75869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B8B2C89-100C-44BE-994E-1D58B6B0D4B4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83CC60-30AA-455D-82BE-75908EC08F69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0736E8-87D8-4087-B473-21B47B920728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AE60A-6BBE-40D2-A0C4-BC51C06FF7D6}"/>
              </a:ext>
            </a:extLst>
          </p:cNvPr>
          <p:cNvSpPr txBox="1"/>
          <p:nvPr/>
        </p:nvSpPr>
        <p:spPr>
          <a:xfrm>
            <a:off x="3754215" y="2208764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FD107-248A-4950-9F5B-0A03866E78FB}"/>
              </a:ext>
            </a:extLst>
          </p:cNvPr>
          <p:cNvSpPr txBox="1"/>
          <p:nvPr/>
        </p:nvSpPr>
        <p:spPr>
          <a:xfrm>
            <a:off x="3754215" y="2937433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94D02B-345C-41B0-B407-D58218E5F9FA}"/>
              </a:ext>
            </a:extLst>
          </p:cNvPr>
          <p:cNvGrpSpPr/>
          <p:nvPr/>
        </p:nvGrpSpPr>
        <p:grpSpPr>
          <a:xfrm flipH="1">
            <a:off x="348624" y="1898482"/>
            <a:ext cx="5071100" cy="4959518"/>
            <a:chOff x="7602888" y="3079795"/>
            <a:chExt cx="3520981" cy="344350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938BF4-E0CC-49D9-80B1-4408A41FBB1A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bg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8375F3B-4DA3-4A85-9421-5C9132178FE8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5D7D24-249F-4096-9D34-2076C7639E7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67349B-FC71-4BC9-89EC-43655684ED50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BC76A5-7C30-434F-91B8-262B68466C99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2FF903B-25D9-4B7F-A8FB-77825530A510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516986E5-01B7-4A2C-9BCD-2EB6C75B7081}"/>
              </a:ext>
            </a:extLst>
          </p:cNvPr>
          <p:cNvSpPr txBox="1">
            <a:spLocks/>
          </p:cNvSpPr>
          <p:nvPr/>
        </p:nvSpPr>
        <p:spPr>
          <a:xfrm>
            <a:off x="3754215" y="3696880"/>
            <a:ext cx="4076411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Portfolio  Designed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5075D2-528A-4FC7-8D38-37E82523778C}"/>
              </a:ext>
            </a:extLst>
          </p:cNvPr>
          <p:cNvSpPr txBox="1"/>
          <p:nvPr/>
        </p:nvSpPr>
        <p:spPr>
          <a:xfrm>
            <a:off x="3754215" y="4170036"/>
            <a:ext cx="407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E7BA48-7008-42ED-B99E-DE43ABD376FA}"/>
              </a:ext>
            </a:extLst>
          </p:cNvPr>
          <p:cNvGrpSpPr/>
          <p:nvPr/>
        </p:nvGrpSpPr>
        <p:grpSpPr>
          <a:xfrm>
            <a:off x="6009788" y="1666906"/>
            <a:ext cx="5158677" cy="302746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A232E14-98C3-4DC1-97D8-801AB840012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94D090-A806-4550-8AF0-21585DCBBB7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F9A6268-B435-4389-8E7B-5476EB94C0D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02B9D4F-8D4A-492F-87E5-60B6A536BA3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31FE27E-A093-4174-8165-7F5A39EB36A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3C41687-EB6A-4CAD-8F9C-5FAB33D4777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81CAFB-A2A2-442D-A1B8-3CC3005FAD2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BC88FB-EA59-4C12-B5DB-64618B318E3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7BED61A-252F-44AE-A0F4-EECBC852ACC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6894A19-2BA3-4CD4-88B4-4198266D031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F6B79E-305E-424D-98E9-A6DEBD5B853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2BF784-9167-47D7-BDF3-948D59AB733A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AEEA90-578C-42EC-8BED-0DAECAF2230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0781D2-9927-4926-82B3-872A8009BC1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4BC64E-51AF-4BFA-B5B1-92466E70C90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44424CA-FA1B-4F7A-8C16-CE3FD28E518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19D8EBF-9D53-4CFA-9C78-5F19024B29B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3D18E7-3BA8-4CA8-B871-61F26E88A53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B074114-8295-4520-ABD5-B9441BF8A80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1B9B43D-478F-4510-81A5-A57EC3EE367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608E0D-E06C-4C01-8906-236F6C0E38A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562641-39F0-41E0-A8D4-BE4EE42C7AA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9DFEA1-4539-4A52-BCA5-ED20EE8E8BE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5644BF-9E0A-44BB-A782-EF9B1C14DBB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6A9AC07-EDD0-481B-988F-AD3B31824A9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7DEF57C-EBB1-4913-9706-1C15D8C1274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7E3E102-FF14-4EF2-89E5-26995DF52BE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BC3443-B05D-46F8-94CD-02FFA0CBDE6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B58494-CBAC-4DCC-AF39-2174CFF8F6B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0830E9-310F-4180-9BF3-C47763224B4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AADDA4C-A4D4-4EB6-BC43-BE6D96BC60F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2822B9-0ACD-4BE9-8C7F-28C36ABAAD0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A5688A5-5557-4D64-B421-D5A2B2188BA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854B8D-F183-42E8-8B53-BD7FBC0D6F9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2ECEE98-9AB4-4702-A7EF-648CD2DB7ED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CAD80D-5BD5-4FE8-96B1-7EBC82AD669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5A3433E-5F52-4F75-9E4B-BE1C76B94D2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7A2B830-394A-45F1-8DBA-D6F0B38B886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E5DBE54-B486-4C35-B1AC-A1F10B76238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E787F12-A13D-4073-8466-A9247BD79FB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689177-85A0-4C17-A83A-ABCE060F48F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9214B8E-E1C3-43E9-9A34-52C1E809D97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8DDDE05-87A6-4686-835C-8D178D7AF85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57D108-3565-41EB-A516-A479E787946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5D9881E-F42B-4D48-BFB1-256AB21722A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4576D9A-54F2-458B-9655-2FD0377F975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3BE2BA3-4660-4B04-BE4F-54375EEDBAA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CCFE066-EF8A-4910-882F-68C64A7F71C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C36BBD9-65C7-4F16-848C-93B8E225D99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8F1188D-B149-4250-9A1E-B6E6AD1ED9D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475F98-EF43-4DD1-B642-EAC26103FC4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42D2741-E990-4202-8AEE-30C0A26C876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F2AF985-6E37-4BBC-87D5-4628037899A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167A44-B250-4A1D-8C2D-2C6888A1F3C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F558B7-4829-46FA-BDC7-44BBB804172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7FE4E2E-4E44-41C9-8496-649CC0EEE51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2BDB585-D797-4698-8F01-BC87DC11F27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EA3B90D-06B2-45EC-9CC5-D65606AFD4E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9B671C4-39C4-4200-9625-335F1D04E0C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9268520-9145-4100-AC58-DCE2A77FBC4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194F76F-9D6A-46BD-A574-2041DD927872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A5B8E8-8345-4461-97EA-EAF834D9919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12F2A56-6BBC-4BA3-BCE5-59F00A98A76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1A20A14-90BF-47DB-8075-8DF89ACE1F6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62A002-DEDC-4E20-A33C-35BD9450F95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4014608-8297-4475-B465-E5BC387A73E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D85340-61E7-4CDF-83DA-AF4D7E70EC1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2032FEE-F548-4EDD-AABB-C64EC2C381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8ACEA4E-ACEB-4329-9F55-A522626368B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0851BEC-D653-4E10-8DAD-7A1DFAA82E6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22F1E7-C5D1-4FDB-B6E3-0C0271D0929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94C423B-DB26-426B-9B82-4F54162AFB1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547F66F-68A5-4ABD-A300-39911F1610F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841F1CC-4567-4160-B3CB-513673423FD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5E7F77-F740-4F56-828A-68EE927EE28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EB5BF23-9837-43D2-8E97-7572D0CF759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4230F26-9BD1-443C-9640-AD8C0AE9EDC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EEF37CC-C2DC-4996-A00E-E8B76704AF2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CF24AFF-231C-4319-A923-ECF6FFAA118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7F39F13-3AD5-4487-A4F4-DB8FDFB1B6A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1A646CC-E107-479B-AEB2-0D89EE98920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470EF3-7447-4825-A967-382BDA21169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DAA576A-18EF-46E4-B0EF-D6C54EE5FCB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07C645B-ABCE-4572-8164-27E67A853A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B211411-5C69-4321-A9C5-143A3148FE4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F3DC220-FD05-4CF7-A892-DE45859E33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0824B74-FBBC-4ED5-8150-25909454CD7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2FB314A-2BB9-4FE5-8472-DC03C22066F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CF6A340-AAA9-422E-997F-B3E403D70AD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4A7D01-A856-42D4-99B3-0147294C2D5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A9860A2-9E60-4E15-886C-20528B2AFD99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C101720-2B02-4675-A821-09D641905F2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31E3153-540E-46E1-A74A-61704DBF797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D3DD96D-CD2B-4B7D-A56A-11366CB8AE6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AFABB2F-4C24-47FA-B31F-29428D30488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9C9CA1B-6C35-48CA-860D-0DF5482AEB7E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26C7690-36E4-4BDD-8530-D6D917167D5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6B09DE9-B03A-4F3A-AC9B-B2A18B7E1DD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866B623-8203-4853-B5B8-829A95D303D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7DF5847-9866-4670-A4DD-2D283755B49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DEE821B-8FDA-430D-895C-157DBEFF490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06FB9B7-1CC1-4361-96C7-91C03ECAFA6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EDDF35D-3352-45B2-AE77-E303E554790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D75AF55-DD13-4F35-8739-B351B9ECBDC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68675AB-1B91-45D0-82EC-1D73544A023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632E521-1F54-4296-B6B4-92E4C703FCA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B04A595-7425-4283-AC28-8ED7D80402B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E7FAFB9-E8C5-47EC-96EA-58B77E23EEB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D80F958-B02C-4119-B21A-43CE1111594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0EA0F02-D8E6-404F-9BD9-1942F63BC8B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8B2027A-6B13-4C48-A397-EFA86B8CC77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96D8970-2BD8-4BC3-A37B-D3E6C72EA50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177B49EE-22AE-4170-BCC4-38E621E83696}"/>
              </a:ext>
            </a:extLst>
          </p:cNvPr>
          <p:cNvSpPr txBox="1"/>
          <p:nvPr/>
        </p:nvSpPr>
        <p:spPr>
          <a:xfrm>
            <a:off x="8599055" y="4749262"/>
            <a:ext cx="2953630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2467FBA-0ABE-4515-B205-F226E272E3E5}"/>
              </a:ext>
            </a:extLst>
          </p:cNvPr>
          <p:cNvSpPr txBox="1"/>
          <p:nvPr/>
        </p:nvSpPr>
        <p:spPr>
          <a:xfrm>
            <a:off x="7568906" y="4749262"/>
            <a:ext cx="878446" cy="5539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66</a:t>
            </a:r>
            <a:r>
              <a:rPr lang="en-US" altLang="ko-KR" sz="1600" b="1" dirty="0">
                <a:solidFill>
                  <a:schemeClr val="accent1"/>
                </a:solidFill>
                <a:cs typeface="Calibri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9252E6E-2A98-4FFE-BA63-40B6BC83CA5D}"/>
              </a:ext>
            </a:extLst>
          </p:cNvPr>
          <p:cNvSpPr txBox="1"/>
          <p:nvPr/>
        </p:nvSpPr>
        <p:spPr>
          <a:xfrm>
            <a:off x="1910524" y="2000102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B7B6F6D-0B32-4E64-A0D2-0A6D350A4212}"/>
              </a:ext>
            </a:extLst>
          </p:cNvPr>
          <p:cNvSpPr txBox="1"/>
          <p:nvPr/>
        </p:nvSpPr>
        <p:spPr>
          <a:xfrm>
            <a:off x="1910524" y="2852071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2CD3062-2025-4142-9338-99383F31D994}"/>
              </a:ext>
            </a:extLst>
          </p:cNvPr>
          <p:cNvSpPr txBox="1"/>
          <p:nvPr/>
        </p:nvSpPr>
        <p:spPr>
          <a:xfrm>
            <a:off x="1910524" y="3704040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aphicFrame>
        <p:nvGraphicFramePr>
          <p:cNvPr id="121" name="Chart 120">
            <a:extLst>
              <a:ext uri="{FF2B5EF4-FFF2-40B4-BE49-F238E27FC236}">
                <a16:creationId xmlns:a16="http://schemas.microsoft.com/office/drawing/2014/main" id="{F72DDCAE-BF4A-4402-AE48-B0A548134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923335"/>
              </p:ext>
            </p:extLst>
          </p:nvPr>
        </p:nvGraphicFramePr>
        <p:xfrm>
          <a:off x="752775" y="4518644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2" name="그룹 1">
            <a:extLst>
              <a:ext uri="{FF2B5EF4-FFF2-40B4-BE49-F238E27FC236}">
                <a16:creationId xmlns:a16="http://schemas.microsoft.com/office/drawing/2014/main" id="{DE07C062-6709-4187-A029-1F6DDD7A568F}"/>
              </a:ext>
            </a:extLst>
          </p:cNvPr>
          <p:cNvGrpSpPr/>
          <p:nvPr/>
        </p:nvGrpSpPr>
        <p:grpSpPr>
          <a:xfrm>
            <a:off x="2844780" y="5074950"/>
            <a:ext cx="1493428" cy="1074115"/>
            <a:chOff x="2970165" y="4914476"/>
            <a:chExt cx="1493428" cy="1074115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46A0E45-449F-49A7-8F9B-BB9600D91186}"/>
                </a:ext>
              </a:extLst>
            </p:cNvPr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A6F1CB95-AE80-4148-A518-1CA23BC124D6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F18D342C-4949-4975-AFED-61D5DE7112DD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82% : $345.000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5ADB1451-6C94-4718-9536-9F4CB545D14B}"/>
                </a:ext>
              </a:extLst>
            </p:cNvPr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6405E3AB-55E5-441B-A955-3D1B94CDF9B0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866AC4D-B3B7-466B-AE8B-490B5E02D956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32% : $145.000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39CCE730-B9CF-431B-AF4F-12F49CFD5703}"/>
                </a:ext>
              </a:extLst>
            </p:cNvPr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A7A60776-C912-4375-B8FE-94279796F677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E2FC442-E14B-49E2-8AC6-74D8ED62B22C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14% : $75.000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ABC6FF4-B06D-4C81-A79B-D0EBA6862100}"/>
                </a:ext>
              </a:extLst>
            </p:cNvPr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FD20E1C-0083-4A62-8282-2A8401CFFBDC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C6E1F03C-B217-4D03-BE47-2AB50D843602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12% : $71.000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EF5AB65A-7501-49DF-9FB2-5BA68066AEB8}"/>
              </a:ext>
            </a:extLst>
          </p:cNvPr>
          <p:cNvSpPr txBox="1"/>
          <p:nvPr/>
        </p:nvSpPr>
        <p:spPr>
          <a:xfrm>
            <a:off x="2881397" y="4800610"/>
            <a:ext cx="149342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36" name="그룹 383">
            <a:extLst>
              <a:ext uri="{FF2B5EF4-FFF2-40B4-BE49-F238E27FC236}">
                <a16:creationId xmlns:a16="http://schemas.microsoft.com/office/drawing/2014/main" id="{72FDBF89-36A0-4073-BDD0-610B59239911}"/>
              </a:ext>
            </a:extLst>
          </p:cNvPr>
          <p:cNvGrpSpPr/>
          <p:nvPr/>
        </p:nvGrpSpPr>
        <p:grpSpPr>
          <a:xfrm>
            <a:off x="7767337" y="1939568"/>
            <a:ext cx="331373" cy="331373"/>
            <a:chOff x="1813250" y="2081018"/>
            <a:chExt cx="616404" cy="616404"/>
          </a:xfrm>
        </p:grpSpPr>
        <p:grpSp>
          <p:nvGrpSpPr>
            <p:cNvPr id="137" name="그룹 384">
              <a:extLst>
                <a:ext uri="{FF2B5EF4-FFF2-40B4-BE49-F238E27FC236}">
                  <a16:creationId xmlns:a16="http://schemas.microsoft.com/office/drawing/2014/main" id="{260771D4-98B3-43DE-AB8D-E52EFA65AAF6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9" name="눈물 방울 386">
                <a:extLst>
                  <a:ext uri="{FF2B5EF4-FFF2-40B4-BE49-F238E27FC236}">
                    <a16:creationId xmlns:a16="http://schemas.microsoft.com/office/drawing/2014/main" id="{08B0BB88-A98B-4D26-85A4-C3C428EB33C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40" name="타원 387">
                <a:extLst>
                  <a:ext uri="{FF2B5EF4-FFF2-40B4-BE49-F238E27FC236}">
                    <a16:creationId xmlns:a16="http://schemas.microsoft.com/office/drawing/2014/main" id="{B0A1EB66-5D70-4A24-954A-FABB569EE56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C7D0D7D-F15F-4284-A50E-E2FAB0A03CC9}"/>
                </a:ext>
              </a:extLst>
            </p:cNvPr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1" name="그룹 388">
            <a:extLst>
              <a:ext uri="{FF2B5EF4-FFF2-40B4-BE49-F238E27FC236}">
                <a16:creationId xmlns:a16="http://schemas.microsoft.com/office/drawing/2014/main" id="{F05BB9A9-3C34-4200-B76B-FEB9CCBFE52E}"/>
              </a:ext>
            </a:extLst>
          </p:cNvPr>
          <p:cNvGrpSpPr/>
          <p:nvPr/>
        </p:nvGrpSpPr>
        <p:grpSpPr>
          <a:xfrm>
            <a:off x="6777356" y="2797665"/>
            <a:ext cx="331373" cy="331373"/>
            <a:chOff x="3327523" y="1634051"/>
            <a:chExt cx="616404" cy="616404"/>
          </a:xfrm>
        </p:grpSpPr>
        <p:grpSp>
          <p:nvGrpSpPr>
            <p:cNvPr id="142" name="그룹 389">
              <a:extLst>
                <a:ext uri="{FF2B5EF4-FFF2-40B4-BE49-F238E27FC236}">
                  <a16:creationId xmlns:a16="http://schemas.microsoft.com/office/drawing/2014/main" id="{C04A4CFD-DD9F-4CC5-A1DC-30D078FC866E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4" name="눈물 방울 391">
                <a:extLst>
                  <a:ext uri="{FF2B5EF4-FFF2-40B4-BE49-F238E27FC236}">
                    <a16:creationId xmlns:a16="http://schemas.microsoft.com/office/drawing/2014/main" id="{A1844172-6F28-4CD4-89C8-3B77C783241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45" name="타원 392">
                <a:extLst>
                  <a:ext uri="{FF2B5EF4-FFF2-40B4-BE49-F238E27FC236}">
                    <a16:creationId xmlns:a16="http://schemas.microsoft.com/office/drawing/2014/main" id="{BDD8B9B2-B8E4-4366-B6F0-9C9E85577DA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1DE8248-47FF-4369-B660-41E8CDB141F4}"/>
                </a:ext>
              </a:extLst>
            </p:cNvPr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6" name="그룹 393">
            <a:extLst>
              <a:ext uri="{FF2B5EF4-FFF2-40B4-BE49-F238E27FC236}">
                <a16:creationId xmlns:a16="http://schemas.microsoft.com/office/drawing/2014/main" id="{47BE2CDE-BD14-4742-AC27-66B9C303804A}"/>
              </a:ext>
            </a:extLst>
          </p:cNvPr>
          <p:cNvGrpSpPr/>
          <p:nvPr/>
        </p:nvGrpSpPr>
        <p:grpSpPr>
          <a:xfrm>
            <a:off x="10280992" y="3717643"/>
            <a:ext cx="331373" cy="331373"/>
            <a:chOff x="3012998" y="3521197"/>
            <a:chExt cx="616404" cy="616404"/>
          </a:xfrm>
        </p:grpSpPr>
        <p:grpSp>
          <p:nvGrpSpPr>
            <p:cNvPr id="147" name="그룹 394">
              <a:extLst>
                <a:ext uri="{FF2B5EF4-FFF2-40B4-BE49-F238E27FC236}">
                  <a16:creationId xmlns:a16="http://schemas.microsoft.com/office/drawing/2014/main" id="{912A2B26-0A35-4D93-8A1F-137A881EF830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149" name="눈물 방울 396">
                <a:extLst>
                  <a:ext uri="{FF2B5EF4-FFF2-40B4-BE49-F238E27FC236}">
                    <a16:creationId xmlns:a16="http://schemas.microsoft.com/office/drawing/2014/main" id="{35CBF482-D07C-430E-8366-AD31485928C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50" name="타원 397">
                <a:extLst>
                  <a:ext uri="{FF2B5EF4-FFF2-40B4-BE49-F238E27FC236}">
                    <a16:creationId xmlns:a16="http://schemas.microsoft.com/office/drawing/2014/main" id="{CA811F32-B1AA-4514-8F2B-4B2C16E691A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41EDAFA-3965-44FE-AEC0-5DF707622928}"/>
                </a:ext>
              </a:extLst>
            </p:cNvPr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1" name="그룹 398">
            <a:extLst>
              <a:ext uri="{FF2B5EF4-FFF2-40B4-BE49-F238E27FC236}">
                <a16:creationId xmlns:a16="http://schemas.microsoft.com/office/drawing/2014/main" id="{60830B66-18B9-4718-BBF7-DC6D6A1C891B}"/>
              </a:ext>
            </a:extLst>
          </p:cNvPr>
          <p:cNvGrpSpPr/>
          <p:nvPr/>
        </p:nvGrpSpPr>
        <p:grpSpPr>
          <a:xfrm>
            <a:off x="9598746" y="2446432"/>
            <a:ext cx="331373" cy="331373"/>
            <a:chOff x="6150365" y="2029275"/>
            <a:chExt cx="616404" cy="616404"/>
          </a:xfrm>
        </p:grpSpPr>
        <p:grpSp>
          <p:nvGrpSpPr>
            <p:cNvPr id="152" name="그룹 399">
              <a:extLst>
                <a:ext uri="{FF2B5EF4-FFF2-40B4-BE49-F238E27FC236}">
                  <a16:creationId xmlns:a16="http://schemas.microsoft.com/office/drawing/2014/main" id="{32B80C86-8251-4AC7-A208-4BA2132C59F4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154" name="눈물 방울 401">
                <a:extLst>
                  <a:ext uri="{FF2B5EF4-FFF2-40B4-BE49-F238E27FC236}">
                    <a16:creationId xmlns:a16="http://schemas.microsoft.com/office/drawing/2014/main" id="{E2E34F8D-9DC3-494D-A4BE-E7A2DA11CB1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55" name="타원 402">
                <a:extLst>
                  <a:ext uri="{FF2B5EF4-FFF2-40B4-BE49-F238E27FC236}">
                    <a16:creationId xmlns:a16="http://schemas.microsoft.com/office/drawing/2014/main" id="{490E14D3-832D-4105-8AE4-9877CC8A575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D381B98-D977-4284-BDE3-D119145A63CB}"/>
                </a:ext>
              </a:extLst>
            </p:cNvPr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Rectangle 130">
            <a:extLst>
              <a:ext uri="{FF2B5EF4-FFF2-40B4-BE49-F238E27FC236}">
                <a16:creationId xmlns:a16="http://schemas.microsoft.com/office/drawing/2014/main" id="{3E0B4C0F-7C2B-4ED2-8C38-F6192C33605A}"/>
              </a:ext>
            </a:extLst>
          </p:cNvPr>
          <p:cNvSpPr/>
          <p:nvPr/>
        </p:nvSpPr>
        <p:spPr>
          <a:xfrm>
            <a:off x="1161872" y="3023877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7" name="Freeform 18">
            <a:extLst>
              <a:ext uri="{FF2B5EF4-FFF2-40B4-BE49-F238E27FC236}">
                <a16:creationId xmlns:a16="http://schemas.microsoft.com/office/drawing/2014/main" id="{7A915A9F-034A-4E69-8D70-D87C0FD92EE9}"/>
              </a:ext>
            </a:extLst>
          </p:cNvPr>
          <p:cNvSpPr/>
          <p:nvPr/>
        </p:nvSpPr>
        <p:spPr>
          <a:xfrm>
            <a:off x="1142793" y="3814205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8" name="Round Same Side Corner Rectangle 36">
            <a:extLst>
              <a:ext uri="{FF2B5EF4-FFF2-40B4-BE49-F238E27FC236}">
                <a16:creationId xmlns:a16="http://schemas.microsoft.com/office/drawing/2014/main" id="{CA437B50-42B2-465B-B7B2-82F471E39023}"/>
              </a:ext>
            </a:extLst>
          </p:cNvPr>
          <p:cNvSpPr>
            <a:spLocks noChangeAspect="1"/>
          </p:cNvSpPr>
          <p:nvPr/>
        </p:nvSpPr>
        <p:spPr>
          <a:xfrm>
            <a:off x="1158700" y="215349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ABCEB66E-14C0-4DC0-B974-18406FF03536}"/>
              </a:ext>
            </a:extLst>
          </p:cNvPr>
          <p:cNvGrpSpPr/>
          <p:nvPr/>
        </p:nvGrpSpPr>
        <p:grpSpPr>
          <a:xfrm>
            <a:off x="4776668" y="5983699"/>
            <a:ext cx="2612851" cy="181265"/>
            <a:chOff x="5008267" y="5979443"/>
            <a:chExt cx="2376797" cy="164889"/>
          </a:xfrm>
        </p:grpSpPr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B951C172-9E33-42AB-9EBD-C068B53C5159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F12105D6-0C78-44D5-B0BD-CC8C5EF29FC1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4835E3E9-C451-461E-9E92-A147ADE9E609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251E2F25-873C-49F3-B2DC-A96984BB0C9E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653AF7A-4DF8-4A09-A077-699704245B93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15B298B6-6182-4392-8029-D7099599E5B5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44560E06-AC96-4330-BF75-CF547DF83B1F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9C1A305A-3EA2-46C6-91E8-B06F3B290DE8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809F0506-E56E-4DBA-AC90-8C1A4DA7C854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56062866-E9EB-41C5-AC58-CC38D0293044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9DEACF9C-612A-4CF4-8907-7323D988B730}"/>
              </a:ext>
            </a:extLst>
          </p:cNvPr>
          <p:cNvGrpSpPr/>
          <p:nvPr/>
        </p:nvGrpSpPr>
        <p:grpSpPr>
          <a:xfrm>
            <a:off x="4776668" y="5691223"/>
            <a:ext cx="2612851" cy="181265"/>
            <a:chOff x="5008267" y="5979443"/>
            <a:chExt cx="2376797" cy="164889"/>
          </a:xfrm>
        </p:grpSpPr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380819BD-1DED-471D-99ED-8A5CA1A9A0F9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43C33DDB-D5A0-45F6-A8BB-7821D1CAF3EB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C1EA0FD9-2F13-48DC-9757-4D56472A4C32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0089F684-3106-4996-A75E-C6BB709E2E90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A0B60F22-379F-484D-87A0-84DFD23AEC35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5BD5DDDD-C4DE-4892-B0CF-10D41E31ABAD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6111B6C4-F8A9-4065-B95A-E4D3A697D05A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D3FD473-17F4-4ACB-BB9A-601C64464DBA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F8CB76B-1951-4288-9A12-9AF307AF3659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276C2E2B-EE3E-4270-B020-55C9FC3CCEE9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2877D556-83E8-4A15-9A70-8917A5139348}"/>
              </a:ext>
            </a:extLst>
          </p:cNvPr>
          <p:cNvGrpSpPr/>
          <p:nvPr/>
        </p:nvGrpSpPr>
        <p:grpSpPr>
          <a:xfrm>
            <a:off x="4776668" y="5398747"/>
            <a:ext cx="2612851" cy="181265"/>
            <a:chOff x="5008267" y="5979443"/>
            <a:chExt cx="2376797" cy="164889"/>
          </a:xfrm>
        </p:grpSpPr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50408A8E-FCB4-47B0-BD4D-2A6150DEA035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8AAE0C84-6E12-40C2-A1B7-AAEFAF0E298B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E3952CCE-F3CC-4288-A1A9-A81A3633DEEB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CD74C818-72BC-44EB-8282-DD25FC6C0211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63951D58-A691-4C77-8C1C-887FE12A3C4A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ED2B156A-73D4-47AD-B2E9-BA5F0EB3AA44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EF830AD4-7EEE-4542-85A7-A431B014B079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CC81B9CD-1A6F-4A52-8FB6-1ADAEC24160C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C78F1701-6F57-4A7E-A985-211198925A5E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27E1F408-209C-47A9-BAB3-0CD50C12A035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9958C6EB-3D75-486B-B86D-8E13C5BDAB51}"/>
              </a:ext>
            </a:extLst>
          </p:cNvPr>
          <p:cNvGrpSpPr/>
          <p:nvPr/>
        </p:nvGrpSpPr>
        <p:grpSpPr>
          <a:xfrm>
            <a:off x="4776668" y="5106272"/>
            <a:ext cx="2612851" cy="181265"/>
            <a:chOff x="5008267" y="5979443"/>
            <a:chExt cx="2376797" cy="164889"/>
          </a:xfrm>
          <a:solidFill>
            <a:schemeClr val="bg1">
              <a:lumMod val="85000"/>
            </a:schemeClr>
          </a:solidFill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D9057FC5-3D19-4A50-95F5-9F89B9F6A04A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5C6E923F-60C2-46D8-8B64-90F14736C643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5CC1E254-677C-461E-B91F-9C3AB9139BD8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FDCF947C-8759-4F46-9238-37AEEA63353C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C9A3C98-5B65-4DFD-8303-E856A3D320B5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97CA065D-087B-40CC-BA74-F86415D1AC5C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AD0EC5F8-3E14-4F31-846C-9236E1052364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21E9F112-FD0C-4DE1-B3D2-CFC727988232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EB1B270B-1BA9-4A4F-85B9-81F0A3E0863B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E2AFE22E-09B6-4742-A437-6CFE3B529410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94F7E95F-F64E-4624-B358-E147E38F89A0}"/>
              </a:ext>
            </a:extLst>
          </p:cNvPr>
          <p:cNvGrpSpPr/>
          <p:nvPr/>
        </p:nvGrpSpPr>
        <p:grpSpPr>
          <a:xfrm>
            <a:off x="4776668" y="4813797"/>
            <a:ext cx="2612851" cy="181265"/>
            <a:chOff x="5008267" y="5979443"/>
            <a:chExt cx="2376797" cy="164889"/>
          </a:xfrm>
          <a:solidFill>
            <a:schemeClr val="bg1">
              <a:lumMod val="85000"/>
            </a:schemeClr>
          </a:solidFill>
        </p:grpSpPr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B98E1CB3-7EED-4FC0-B132-46FDD013D0C7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37327FCD-1A57-4131-8096-25C249312683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D224E407-A53E-4C94-BCC5-220D0B601A60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1918BF11-EAD9-4A15-9917-8C8018C8119B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A17889A1-3AFC-4ECA-9420-49282BE09C48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25813989-C20A-412E-8917-07D77F5D2DA6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7A25F5DD-0826-4728-A0D7-700B716F5CCD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16050EB2-BC4E-4EA8-AAC8-88274E7C4C16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F7AD95AF-C1B4-4A82-9304-077138F563B8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AC571D5-FD25-4E33-96AE-C5BE6235C58E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A7F16B-AAEB-44A3-AFEB-56FCDE33FF1F}"/>
              </a:ext>
            </a:extLst>
          </p:cNvPr>
          <p:cNvGrpSpPr/>
          <p:nvPr/>
        </p:nvGrpSpPr>
        <p:grpSpPr>
          <a:xfrm>
            <a:off x="1546" y="1978811"/>
            <a:ext cx="6716059" cy="2232085"/>
            <a:chOff x="1546" y="1978811"/>
            <a:chExt cx="6716059" cy="223208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B2CA71-D8A2-4081-AF44-48B840E28C3D}"/>
                </a:ext>
              </a:extLst>
            </p:cNvPr>
            <p:cNvSpPr/>
            <p:nvPr/>
          </p:nvSpPr>
          <p:spPr>
            <a:xfrm>
              <a:off x="1546" y="3670896"/>
              <a:ext cx="4905432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EDAEAA0-0863-4F04-8A96-8C08E96B8980}"/>
                </a:ext>
              </a:extLst>
            </p:cNvPr>
            <p:cNvSpPr/>
            <p:nvPr/>
          </p:nvSpPr>
          <p:spPr>
            <a:xfrm>
              <a:off x="4368416" y="2212148"/>
              <a:ext cx="1706639" cy="1718788"/>
            </a:xfrm>
            <a:custGeom>
              <a:avLst/>
              <a:gdLst>
                <a:gd name="connsiteX0" fmla="*/ 1706639 w 1706639"/>
                <a:gd name="connsiteY0" fmla="*/ 0 h 1718788"/>
                <a:gd name="connsiteX1" fmla="*/ 1706639 w 1706639"/>
                <a:gd name="connsiteY1" fmla="*/ 508324 h 1718788"/>
                <a:gd name="connsiteX2" fmla="*/ 1604580 w 1706639"/>
                <a:gd name="connsiteY2" fmla="*/ 513478 h 1718788"/>
                <a:gd name="connsiteX3" fmla="*/ 524510 w 1706639"/>
                <a:gd name="connsiteY3" fmla="*/ 1710342 h 1718788"/>
                <a:gd name="connsiteX4" fmla="*/ 524748 w 1706639"/>
                <a:gd name="connsiteY4" fmla="*/ 1715053 h 1718788"/>
                <a:gd name="connsiteX5" fmla="*/ 43 w 1706639"/>
                <a:gd name="connsiteY5" fmla="*/ 1718788 h 1718788"/>
                <a:gd name="connsiteX6" fmla="*/ 495575 w 1706639"/>
                <a:gd name="connsiteY6" fmla="*/ 504166 h 1718788"/>
                <a:gd name="connsiteX7" fmla="*/ 1706639 w 1706639"/>
                <a:gd name="connsiteY7" fmla="*/ 0 h 171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6639" h="1718788">
                  <a:moveTo>
                    <a:pt x="1706639" y="0"/>
                  </a:moveTo>
                  <a:lnTo>
                    <a:pt x="1706639" y="508324"/>
                  </a:lnTo>
                  <a:lnTo>
                    <a:pt x="1604580" y="513478"/>
                  </a:lnTo>
                  <a:cubicBezTo>
                    <a:pt x="997921" y="575087"/>
                    <a:pt x="524510" y="1087429"/>
                    <a:pt x="524510" y="1710342"/>
                  </a:cubicBezTo>
                  <a:lnTo>
                    <a:pt x="524748" y="1715053"/>
                  </a:lnTo>
                  <a:lnTo>
                    <a:pt x="43" y="1718788"/>
                  </a:lnTo>
                  <a:cubicBezTo>
                    <a:pt x="-3194" y="1264065"/>
                    <a:pt x="175176" y="826854"/>
                    <a:pt x="495575" y="504166"/>
                  </a:cubicBezTo>
                  <a:cubicBezTo>
                    <a:pt x="815974" y="181478"/>
                    <a:pt x="1251905" y="0"/>
                    <a:pt x="1706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AA6302B-2102-4AC6-B7F9-F1D9AEA16F63}"/>
                </a:ext>
              </a:extLst>
            </p:cNvPr>
            <p:cNvSpPr/>
            <p:nvPr/>
          </p:nvSpPr>
          <p:spPr>
            <a:xfrm rot="5400000">
              <a:off x="5885406" y="2137359"/>
              <a:ext cx="990747" cy="67365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2DCFEA-FD1D-4D4F-AC7B-1804222228BE}"/>
              </a:ext>
            </a:extLst>
          </p:cNvPr>
          <p:cNvGrpSpPr/>
          <p:nvPr/>
        </p:nvGrpSpPr>
        <p:grpSpPr>
          <a:xfrm>
            <a:off x="5474397" y="3670896"/>
            <a:ext cx="6717603" cy="2208804"/>
            <a:chOff x="5474397" y="3670896"/>
            <a:chExt cx="6717603" cy="220880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5C1517-D6B4-4066-A510-9CC35D46BD15}"/>
                </a:ext>
              </a:extLst>
            </p:cNvPr>
            <p:cNvSpPr/>
            <p:nvPr/>
          </p:nvSpPr>
          <p:spPr>
            <a:xfrm rot="10800000">
              <a:off x="7285024" y="3670896"/>
              <a:ext cx="4906976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75534A-3EDE-4756-AF75-89D667524187}"/>
                </a:ext>
              </a:extLst>
            </p:cNvPr>
            <p:cNvSpPr/>
            <p:nvPr/>
          </p:nvSpPr>
          <p:spPr>
            <a:xfrm rot="10800000">
              <a:off x="6116948" y="3927572"/>
              <a:ext cx="1706639" cy="1718788"/>
            </a:xfrm>
            <a:custGeom>
              <a:avLst/>
              <a:gdLst>
                <a:gd name="connsiteX0" fmla="*/ 43 w 1706639"/>
                <a:gd name="connsiteY0" fmla="*/ 1718788 h 1718788"/>
                <a:gd name="connsiteX1" fmla="*/ 495575 w 1706639"/>
                <a:gd name="connsiteY1" fmla="*/ 504166 h 1718788"/>
                <a:gd name="connsiteX2" fmla="*/ 1706639 w 1706639"/>
                <a:gd name="connsiteY2" fmla="*/ 0 h 1718788"/>
                <a:gd name="connsiteX3" fmla="*/ 1706639 w 1706639"/>
                <a:gd name="connsiteY3" fmla="*/ 521853 h 1718788"/>
                <a:gd name="connsiteX4" fmla="*/ 1604577 w 1706639"/>
                <a:gd name="connsiteY4" fmla="*/ 527007 h 1718788"/>
                <a:gd name="connsiteX5" fmla="*/ 530719 w 1706639"/>
                <a:gd name="connsiteY5" fmla="*/ 1600863 h 1718788"/>
                <a:gd name="connsiteX6" fmla="*/ 524953 w 1706639"/>
                <a:gd name="connsiteY6" fmla="*/ 1715052 h 171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6639" h="1718788">
                  <a:moveTo>
                    <a:pt x="43" y="1718788"/>
                  </a:moveTo>
                  <a:cubicBezTo>
                    <a:pt x="-3194" y="1264065"/>
                    <a:pt x="175176" y="826854"/>
                    <a:pt x="495575" y="504166"/>
                  </a:cubicBezTo>
                  <a:cubicBezTo>
                    <a:pt x="815974" y="181478"/>
                    <a:pt x="1251905" y="0"/>
                    <a:pt x="1706639" y="0"/>
                  </a:cubicBezTo>
                  <a:lnTo>
                    <a:pt x="1706639" y="521853"/>
                  </a:lnTo>
                  <a:lnTo>
                    <a:pt x="1604577" y="527007"/>
                  </a:lnTo>
                  <a:cubicBezTo>
                    <a:pt x="1038362" y="584509"/>
                    <a:pt x="588221" y="1034649"/>
                    <a:pt x="530719" y="1600863"/>
                  </a:cubicBezTo>
                  <a:lnTo>
                    <a:pt x="524953" y="17150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8366B4-E3E2-4185-BBEE-BE5331DA6C9C}"/>
                </a:ext>
              </a:extLst>
            </p:cNvPr>
            <p:cNvSpPr/>
            <p:nvPr/>
          </p:nvSpPr>
          <p:spPr>
            <a:xfrm rot="16200000">
              <a:off x="5315849" y="5047501"/>
              <a:ext cx="990747" cy="67365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693355C-86F4-429D-A4D7-3FB89149D6D3}"/>
              </a:ext>
            </a:extLst>
          </p:cNvPr>
          <p:cNvSpPr txBox="1"/>
          <p:nvPr/>
        </p:nvSpPr>
        <p:spPr>
          <a:xfrm>
            <a:off x="7992416" y="376404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AAEB3-87E6-4935-A990-5F0A3F6D1D07}"/>
              </a:ext>
            </a:extLst>
          </p:cNvPr>
          <p:cNvSpPr txBox="1"/>
          <p:nvPr/>
        </p:nvSpPr>
        <p:spPr>
          <a:xfrm>
            <a:off x="1623803" y="376404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aphic 97">
            <a:extLst>
              <a:ext uri="{FF2B5EF4-FFF2-40B4-BE49-F238E27FC236}">
                <a16:creationId xmlns:a16="http://schemas.microsoft.com/office/drawing/2014/main" id="{608B466E-1F93-4073-8F78-DA362FD80BB5}"/>
              </a:ext>
            </a:extLst>
          </p:cNvPr>
          <p:cNvGrpSpPr/>
          <p:nvPr/>
        </p:nvGrpSpPr>
        <p:grpSpPr>
          <a:xfrm rot="4500000">
            <a:off x="5218468" y="2953788"/>
            <a:ext cx="1810639" cy="1947567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FB71E8-D2DA-4465-ACA1-0D27D6D3B00C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E3C6AA5-19A9-4FD0-8DB8-89C7162D19DA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48D425E-A50F-4CB8-8820-496602AECFA6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6A02F9F-6DEE-46C0-B359-01316A9A0657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756B8E-D198-4AE3-AF87-C3D6E33F6166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DFF03D-721C-49B0-BD8C-F18D48FE734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B3F99E7-F46A-445A-90E4-7F2575239687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F34AC8A-EF0C-4A5F-928B-9F04FFB20BD0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5F08FB-9F21-44EB-9A44-31BB3F9148B5}"/>
              </a:ext>
            </a:extLst>
          </p:cNvPr>
          <p:cNvGrpSpPr/>
          <p:nvPr/>
        </p:nvGrpSpPr>
        <p:grpSpPr>
          <a:xfrm>
            <a:off x="3312951" y="5052148"/>
            <a:ext cx="1791382" cy="678649"/>
            <a:chOff x="2828147" y="1954419"/>
            <a:chExt cx="1410043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539794-4D8E-411D-B0A0-C30633F6A97E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EC1CA5-448B-4233-BC0D-1436548B6211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16BD909-9464-4AFF-95DB-34EF4B142697}"/>
              </a:ext>
            </a:extLst>
          </p:cNvPr>
          <p:cNvGrpSpPr/>
          <p:nvPr/>
        </p:nvGrpSpPr>
        <p:grpSpPr>
          <a:xfrm>
            <a:off x="7241398" y="2156339"/>
            <a:ext cx="1788639" cy="678649"/>
            <a:chOff x="3233964" y="1954419"/>
            <a:chExt cx="1410044" cy="6786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175B08-FDC7-43E4-9A6E-E40B0E89B98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E06BC3-A3E6-4D97-81E9-FE7087CF50A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F308E66-F40B-4316-8D14-24EA77ED595E}"/>
              </a:ext>
            </a:extLst>
          </p:cNvPr>
          <p:cNvSpPr txBox="1"/>
          <p:nvPr/>
        </p:nvSpPr>
        <p:spPr>
          <a:xfrm>
            <a:off x="2875649" y="2735494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</a:rPr>
              <a:t>UP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CE5AD6-BE65-4342-AC05-845920D359FB}"/>
              </a:ext>
            </a:extLst>
          </p:cNvPr>
          <p:cNvSpPr txBox="1"/>
          <p:nvPr/>
        </p:nvSpPr>
        <p:spPr>
          <a:xfrm>
            <a:off x="7803080" y="4220906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1C733D-BA1F-4696-BF0F-90A781805EE8}"/>
              </a:ext>
            </a:extLst>
          </p:cNvPr>
          <p:cNvSpPr txBox="1"/>
          <p:nvPr/>
        </p:nvSpPr>
        <p:spPr>
          <a:xfrm>
            <a:off x="8466137" y="5067952"/>
            <a:ext cx="3167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ECEE58-E927-4A75-A90E-D7CA74B4C2E4}"/>
              </a:ext>
            </a:extLst>
          </p:cNvPr>
          <p:cNvSpPr txBox="1"/>
          <p:nvPr/>
        </p:nvSpPr>
        <p:spPr>
          <a:xfrm>
            <a:off x="664975" y="1418359"/>
            <a:ext cx="3167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9264C0F-A421-47B9-9C7E-0FBD5AE3EE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63120AD9-E80F-497E-8A18-22D8583D46A7}"/>
              </a:ext>
            </a:extLst>
          </p:cNvPr>
          <p:cNvSpPr/>
          <p:nvPr/>
        </p:nvSpPr>
        <p:spPr>
          <a:xfrm rot="5400000">
            <a:off x="802919" y="1945171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61BF5110-7049-4E82-9CE3-F9915A0EBF9B}"/>
              </a:ext>
            </a:extLst>
          </p:cNvPr>
          <p:cNvSpPr/>
          <p:nvPr/>
        </p:nvSpPr>
        <p:spPr>
          <a:xfrm rot="5400000">
            <a:off x="802919" y="2543505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4B946C7B-42BC-45BE-9593-8A2AEDEFA806}"/>
              </a:ext>
            </a:extLst>
          </p:cNvPr>
          <p:cNvSpPr/>
          <p:nvPr/>
        </p:nvSpPr>
        <p:spPr>
          <a:xfrm rot="5400000">
            <a:off x="802919" y="3141839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4FFCD9A9-4E38-413F-BC07-629E82BB1EE1}"/>
              </a:ext>
            </a:extLst>
          </p:cNvPr>
          <p:cNvSpPr/>
          <p:nvPr/>
        </p:nvSpPr>
        <p:spPr>
          <a:xfrm rot="5400000">
            <a:off x="802919" y="3740171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A0B29-BFAD-40E3-8131-C70212A4F59B}"/>
              </a:ext>
            </a:extLst>
          </p:cNvPr>
          <p:cNvSpPr txBox="1"/>
          <p:nvPr/>
        </p:nvSpPr>
        <p:spPr>
          <a:xfrm>
            <a:off x="1237168" y="1978953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95754-01C3-4AFF-9FC5-60BDD8435D38}"/>
              </a:ext>
            </a:extLst>
          </p:cNvPr>
          <p:cNvSpPr txBox="1"/>
          <p:nvPr/>
        </p:nvSpPr>
        <p:spPr>
          <a:xfrm>
            <a:off x="1237168" y="2577287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E332CB-8EBC-4A37-A3BE-B3530D7708FB}"/>
              </a:ext>
            </a:extLst>
          </p:cNvPr>
          <p:cNvSpPr txBox="1"/>
          <p:nvPr/>
        </p:nvSpPr>
        <p:spPr>
          <a:xfrm>
            <a:off x="1237168" y="317562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1A1618-6900-4A3E-9DD0-DB1483F2BD22}"/>
              </a:ext>
            </a:extLst>
          </p:cNvPr>
          <p:cNvSpPr txBox="1"/>
          <p:nvPr/>
        </p:nvSpPr>
        <p:spPr>
          <a:xfrm>
            <a:off x="1237168" y="377395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D89974D-D544-470F-A93E-3111607440FE}"/>
              </a:ext>
            </a:extLst>
          </p:cNvPr>
          <p:cNvSpPr/>
          <p:nvPr/>
        </p:nvSpPr>
        <p:spPr>
          <a:xfrm>
            <a:off x="1408493" y="5251183"/>
            <a:ext cx="720080" cy="72008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3FB66F-1EE3-4EF2-8103-6234191E4988}"/>
              </a:ext>
            </a:extLst>
          </p:cNvPr>
          <p:cNvSpPr/>
          <p:nvPr/>
        </p:nvSpPr>
        <p:spPr>
          <a:xfrm>
            <a:off x="3568537" y="5251183"/>
            <a:ext cx="720080" cy="72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526A50-4F09-473F-9980-DCB51847A995}"/>
              </a:ext>
            </a:extLst>
          </p:cNvPr>
          <p:cNvSpPr/>
          <p:nvPr/>
        </p:nvSpPr>
        <p:spPr>
          <a:xfrm>
            <a:off x="5728581" y="5251183"/>
            <a:ext cx="720080" cy="72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3BF1081-DDE1-4A9D-97CF-7A8C72E9F39E}"/>
              </a:ext>
            </a:extLst>
          </p:cNvPr>
          <p:cNvSpPr/>
          <p:nvPr/>
        </p:nvSpPr>
        <p:spPr>
          <a:xfrm>
            <a:off x="7888625" y="5251183"/>
            <a:ext cx="720080" cy="72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6AF89CE-A745-4B52-8B23-52271D6F1927}"/>
              </a:ext>
            </a:extLst>
          </p:cNvPr>
          <p:cNvSpPr/>
          <p:nvPr/>
        </p:nvSpPr>
        <p:spPr>
          <a:xfrm>
            <a:off x="10048669" y="5251183"/>
            <a:ext cx="720080" cy="7200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0B99DE-0846-44CF-9762-EB0EC36A8514}"/>
              </a:ext>
            </a:extLst>
          </p:cNvPr>
          <p:cNvSpPr txBox="1"/>
          <p:nvPr/>
        </p:nvSpPr>
        <p:spPr>
          <a:xfrm>
            <a:off x="1041373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43F213-7DD6-428D-A5C7-E0E371FE76BF}"/>
              </a:ext>
            </a:extLst>
          </p:cNvPr>
          <p:cNvSpPr txBox="1"/>
          <p:nvPr/>
        </p:nvSpPr>
        <p:spPr>
          <a:xfrm>
            <a:off x="3201417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D4199-3AA3-405D-A9A9-D4FD69B3ECC0}"/>
              </a:ext>
            </a:extLst>
          </p:cNvPr>
          <p:cNvSpPr txBox="1"/>
          <p:nvPr/>
        </p:nvSpPr>
        <p:spPr>
          <a:xfrm>
            <a:off x="5361461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C88D38-8620-4F29-9B9D-30C7E6D6F485}"/>
              </a:ext>
            </a:extLst>
          </p:cNvPr>
          <p:cNvSpPr txBox="1"/>
          <p:nvPr/>
        </p:nvSpPr>
        <p:spPr>
          <a:xfrm>
            <a:off x="7521505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9ACE6-1499-4656-9F10-BAF1E996C221}"/>
              </a:ext>
            </a:extLst>
          </p:cNvPr>
          <p:cNvSpPr txBox="1"/>
          <p:nvPr/>
        </p:nvSpPr>
        <p:spPr>
          <a:xfrm>
            <a:off x="9681549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125">
            <a:extLst>
              <a:ext uri="{FF2B5EF4-FFF2-40B4-BE49-F238E27FC236}">
                <a16:creationId xmlns:a16="http://schemas.microsoft.com/office/drawing/2014/main" id="{0A5A6567-1781-4722-87F7-3AC14D8E5BC4}"/>
              </a:ext>
            </a:extLst>
          </p:cNvPr>
          <p:cNvGrpSpPr/>
          <p:nvPr/>
        </p:nvGrpSpPr>
        <p:grpSpPr>
          <a:xfrm>
            <a:off x="1656336" y="5388971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8" name="사각형: 둥근 모서리 132">
              <a:extLst>
                <a:ext uri="{FF2B5EF4-FFF2-40B4-BE49-F238E27FC236}">
                  <a16:creationId xmlns:a16="http://schemas.microsoft.com/office/drawing/2014/main" id="{A2E7084D-249E-4D7F-8333-3636AAD75BDA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막힌 원호 135">
              <a:extLst>
                <a:ext uri="{FF2B5EF4-FFF2-40B4-BE49-F238E27FC236}">
                  <a16:creationId xmlns:a16="http://schemas.microsoft.com/office/drawing/2014/main" id="{00790407-A99C-4E10-9D17-D82B13686F1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128">
              <a:extLst>
                <a:ext uri="{FF2B5EF4-FFF2-40B4-BE49-F238E27FC236}">
                  <a16:creationId xmlns:a16="http://schemas.microsoft.com/office/drawing/2014/main" id="{3CE1878E-4101-4D51-B058-D67101F9693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129">
              <a:extLst>
                <a:ext uri="{FF2B5EF4-FFF2-40B4-BE49-F238E27FC236}">
                  <a16:creationId xmlns:a16="http://schemas.microsoft.com/office/drawing/2014/main" id="{50A834AC-027D-4B4A-8237-4872CCF74904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CE91D30-7EA7-4F8A-9AB4-52E041DAB658}"/>
              </a:ext>
            </a:extLst>
          </p:cNvPr>
          <p:cNvSpPr/>
          <p:nvPr/>
        </p:nvSpPr>
        <p:spPr>
          <a:xfrm>
            <a:off x="10237372" y="5398772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BE9D1E5-9EC0-41A7-AE3A-95691862500E}"/>
              </a:ext>
            </a:extLst>
          </p:cNvPr>
          <p:cNvSpPr/>
          <p:nvPr/>
        </p:nvSpPr>
        <p:spPr>
          <a:xfrm rot="589284">
            <a:off x="5956835" y="5318123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4" name="Graphic 43">
            <a:extLst>
              <a:ext uri="{FF2B5EF4-FFF2-40B4-BE49-F238E27FC236}">
                <a16:creationId xmlns:a16="http://schemas.microsoft.com/office/drawing/2014/main" id="{8D43A096-96B1-43B8-8452-FA3F706F2D3F}"/>
              </a:ext>
            </a:extLst>
          </p:cNvPr>
          <p:cNvGrpSpPr/>
          <p:nvPr/>
        </p:nvGrpSpPr>
        <p:grpSpPr>
          <a:xfrm>
            <a:off x="3751450" y="5459125"/>
            <a:ext cx="354254" cy="299147"/>
            <a:chOff x="10245572" y="2383008"/>
            <a:chExt cx="1072164" cy="905383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CD1626-9450-46E0-9B2C-ACEAE982B123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2DD5DA-E016-48C1-85BB-2B3C4E5D12D0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F42793D-7DE6-43FA-8BE7-5628787796BF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aphic 416">
            <a:extLst>
              <a:ext uri="{FF2B5EF4-FFF2-40B4-BE49-F238E27FC236}">
                <a16:creationId xmlns:a16="http://schemas.microsoft.com/office/drawing/2014/main" id="{3B1C78A1-29B4-429D-89CB-33EBA88487E0}"/>
              </a:ext>
            </a:extLst>
          </p:cNvPr>
          <p:cNvGrpSpPr/>
          <p:nvPr/>
        </p:nvGrpSpPr>
        <p:grpSpPr>
          <a:xfrm rot="3600000">
            <a:off x="8075940" y="5389435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22D09B-994F-4F14-B7EF-904135479E35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CC8B458-6094-4CA7-83DE-A4A3F56DF01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17FA26-569B-4467-84F4-BD6EF1927565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F4A4052-45F1-42B3-B509-A5A8D12AC3CA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BA26E5D-BED2-4CD1-A5D3-79B3805658F4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C03C22F-A573-4F3A-9C56-6A45144A144E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55DEBA8-A734-46AC-85A9-F128ACF5DE0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EDB58A8-C02B-4B4C-9ABC-55DAE777D787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1942830-00C2-4CD7-9341-514D94871E9A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7F035ED-2229-415D-A720-BC3D68E12E81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B353328-4B30-4C23-9F90-34E2A2EF3496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EA64916-F010-447F-9DE1-19180DFE5620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B688341-DF82-47C9-A925-CABAF1ADEA6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601182-1E72-4FD4-AC18-69544283606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28EDC06-BFBF-4D82-A33B-CB2BE03534E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E77D335-431A-4271-A82E-EBFFFAB2857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8A50ABD-DBFF-4C7F-81E4-E495F72059B0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47ED03A-4044-4F59-A9EF-471502283E0F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ED1873B-CDE0-4844-820A-539758B2DC0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DEA1624-61C2-42C8-8514-71C3E36416CD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42583CB-D25F-4868-AB6C-13306FFA726D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C9F107F-AD42-4452-96FF-C1725AE9445C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1A9E9E6-70AF-45A0-9383-C6D71DEB85E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7905B87-A2F2-43CE-BAFC-50C517DA0091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80D67EC-CF14-4D02-A951-CB7EAA6F7D3D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9B9CB-3305-44F5-BAED-190203FAF0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9DF674F-AFB0-46CF-AF1B-436AF4C28BFE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4A4D9411-EC4E-4064-B5DE-E8B09E79A237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B7463305-0889-4D41-9C0B-FEB411A1583D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0E44AC7B-E0BF-4D21-91AC-D1509900195E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7D98B81C-D091-472E-8867-1177A4AF4512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BBB633E5-CA98-4521-AF30-1D735A70ABA1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8A501745-1408-4975-B53D-D55B8A9057CB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A8E46B-244D-444F-988D-5BA8626256D5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A2BCC3-7EC0-41F1-979A-BF9BAC51C3BB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FA20D7-6977-4207-80C0-B6E72D3A2E8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DBB070-445B-4AFE-BD94-3BA9E6C35305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7C8553-DDEF-428B-B76B-C515F7CB878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EDC77D-1DF0-4851-8D4F-8BB4526A8BE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E217BD-8927-4827-AFE9-70DDC934C2EA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44B37D-F38B-4F06-B097-B9364C59933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3DAE03-27CE-46B5-90B2-FE8350299D94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0535F6-26AE-43D6-BDBC-BC67EC0CD21B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1E413E-E827-4A93-8E53-48C1EE5652A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393687-2523-426C-84CD-B9BD404BBD34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C4E50FE-6A56-4F06-86F8-6F59F73A7D52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Isosceles Triangle 8">
            <a:extLst>
              <a:ext uri="{FF2B5EF4-FFF2-40B4-BE49-F238E27FC236}">
                <a16:creationId xmlns:a16="http://schemas.microsoft.com/office/drawing/2014/main" id="{F71100F8-9660-4275-9485-BBFC365E497B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0DEC3D72-3A85-49FC-9E4D-1B5B9B40BD72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0ABD832A-8571-4193-AB99-D2814271203C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22568FC0-05DA-4720-8AF7-B48E45D08C68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20A8498-986C-4A0B-84E5-329E5930F1C6}"/>
              </a:ext>
            </a:extLst>
          </p:cNvPr>
          <p:cNvSpPr/>
          <p:nvPr/>
        </p:nvSpPr>
        <p:spPr>
          <a:xfrm>
            <a:off x="869479" y="4587794"/>
            <a:ext cx="1521292" cy="1521552"/>
          </a:xfrm>
          <a:custGeom>
            <a:avLst/>
            <a:gdLst>
              <a:gd name="connsiteX0" fmla="*/ 992645 w 1684821"/>
              <a:gd name="connsiteY0" fmla="*/ 1291648 h 1685109"/>
              <a:gd name="connsiteX1" fmla="*/ 974392 w 1684821"/>
              <a:gd name="connsiteY1" fmla="*/ 1312282 h 1685109"/>
              <a:gd name="connsiteX2" fmla="*/ 991851 w 1684821"/>
              <a:gd name="connsiteY2" fmla="*/ 1329741 h 1685109"/>
              <a:gd name="connsiteX3" fmla="*/ 1012485 w 1684821"/>
              <a:gd name="connsiteY3" fmla="*/ 1310695 h 1685109"/>
              <a:gd name="connsiteX4" fmla="*/ 992645 w 1684821"/>
              <a:gd name="connsiteY4" fmla="*/ 1291648 h 1685109"/>
              <a:gd name="connsiteX5" fmla="*/ 767260 w 1684821"/>
              <a:gd name="connsiteY5" fmla="*/ 1280538 h 1685109"/>
              <a:gd name="connsiteX6" fmla="*/ 729960 w 1684821"/>
              <a:gd name="connsiteY6" fmla="*/ 1309108 h 1685109"/>
              <a:gd name="connsiteX7" fmla="*/ 761705 w 1684821"/>
              <a:gd name="connsiteY7" fmla="*/ 1349582 h 1685109"/>
              <a:gd name="connsiteX8" fmla="*/ 702978 w 1684821"/>
              <a:gd name="connsiteY8" fmla="*/ 1401166 h 1685109"/>
              <a:gd name="connsiteX9" fmla="*/ 746626 w 1684821"/>
              <a:gd name="connsiteY9" fmla="*/ 1447196 h 1685109"/>
              <a:gd name="connsiteX10" fmla="*/ 800591 w 1684821"/>
              <a:gd name="connsiteY10" fmla="*/ 1391643 h 1685109"/>
              <a:gd name="connsiteX11" fmla="*/ 847415 w 1684821"/>
              <a:gd name="connsiteY11" fmla="*/ 1417833 h 1685109"/>
              <a:gd name="connsiteX12" fmla="*/ 872016 w 1684821"/>
              <a:gd name="connsiteY12" fmla="*/ 1372597 h 1685109"/>
              <a:gd name="connsiteX13" fmla="*/ 767260 w 1684821"/>
              <a:gd name="connsiteY13" fmla="*/ 1280538 h 1685109"/>
              <a:gd name="connsiteX14" fmla="*/ 1255329 w 1684821"/>
              <a:gd name="connsiteY14" fmla="*/ 1124990 h 1685109"/>
              <a:gd name="connsiteX15" fmla="*/ 1169620 w 1684821"/>
              <a:gd name="connsiteY15" fmla="*/ 1172607 h 1685109"/>
              <a:gd name="connsiteX16" fmla="*/ 1168826 w 1684821"/>
              <a:gd name="connsiteY16" fmla="*/ 1241651 h 1685109"/>
              <a:gd name="connsiteX17" fmla="*/ 1226759 w 1684821"/>
              <a:gd name="connsiteY17" fmla="*/ 1232128 h 1685109"/>
              <a:gd name="connsiteX18" fmla="*/ 1259297 w 1684821"/>
              <a:gd name="connsiteY18" fmla="*/ 1297204 h 1685109"/>
              <a:gd name="connsiteX19" fmla="*/ 1314056 w 1684821"/>
              <a:gd name="connsiteY19" fmla="*/ 1265459 h 1685109"/>
              <a:gd name="connsiteX20" fmla="*/ 1277550 w 1684821"/>
              <a:gd name="connsiteY20" fmla="*/ 1204351 h 1685109"/>
              <a:gd name="connsiteX21" fmla="*/ 1310088 w 1684821"/>
              <a:gd name="connsiteY21" fmla="*/ 1155941 h 1685109"/>
              <a:gd name="connsiteX22" fmla="*/ 1255329 w 1684821"/>
              <a:gd name="connsiteY22" fmla="*/ 1124990 h 1685109"/>
              <a:gd name="connsiteX23" fmla="*/ 653774 w 1684821"/>
              <a:gd name="connsiteY23" fmla="*/ 1102770 h 1685109"/>
              <a:gd name="connsiteX24" fmla="*/ 634728 w 1684821"/>
              <a:gd name="connsiteY24" fmla="*/ 1122611 h 1685109"/>
              <a:gd name="connsiteX25" fmla="*/ 651393 w 1684821"/>
              <a:gd name="connsiteY25" fmla="*/ 1140863 h 1685109"/>
              <a:gd name="connsiteX26" fmla="*/ 673614 w 1684821"/>
              <a:gd name="connsiteY26" fmla="*/ 1124198 h 1685109"/>
              <a:gd name="connsiteX27" fmla="*/ 653774 w 1684821"/>
              <a:gd name="connsiteY27" fmla="*/ 1102770 h 1685109"/>
              <a:gd name="connsiteX28" fmla="*/ 1446589 w 1684821"/>
              <a:gd name="connsiteY28" fmla="*/ 1065470 h 1685109"/>
              <a:gd name="connsiteX29" fmla="*/ 1427542 w 1684821"/>
              <a:gd name="connsiteY29" fmla="*/ 1085311 h 1685109"/>
              <a:gd name="connsiteX30" fmla="*/ 1444207 w 1684821"/>
              <a:gd name="connsiteY30" fmla="*/ 1103563 h 1685109"/>
              <a:gd name="connsiteX31" fmla="*/ 1465635 w 1684821"/>
              <a:gd name="connsiteY31" fmla="*/ 1085311 h 1685109"/>
              <a:gd name="connsiteX32" fmla="*/ 1446589 w 1684821"/>
              <a:gd name="connsiteY32" fmla="*/ 1065470 h 1685109"/>
              <a:gd name="connsiteX33" fmla="*/ 988677 w 1684821"/>
              <a:gd name="connsiteY33" fmla="*/ 1057535 h 1685109"/>
              <a:gd name="connsiteX34" fmla="*/ 943442 w 1684821"/>
              <a:gd name="connsiteY34" fmla="*/ 1105945 h 1685109"/>
              <a:gd name="connsiteX35" fmla="*/ 991852 w 1684821"/>
              <a:gd name="connsiteY35" fmla="*/ 1151974 h 1685109"/>
              <a:gd name="connsiteX36" fmla="*/ 1037881 w 1684821"/>
              <a:gd name="connsiteY36" fmla="*/ 1102770 h 1685109"/>
              <a:gd name="connsiteX37" fmla="*/ 988677 w 1684821"/>
              <a:gd name="connsiteY37" fmla="*/ 1057535 h 1685109"/>
              <a:gd name="connsiteX38" fmla="*/ 377499 w 1684821"/>
              <a:gd name="connsiteY38" fmla="*/ 951290 h 1685109"/>
              <a:gd name="connsiteX39" fmla="*/ 318077 w 1684821"/>
              <a:gd name="connsiteY39" fmla="*/ 972618 h 1685109"/>
              <a:gd name="connsiteX40" fmla="*/ 298238 w 1684821"/>
              <a:gd name="connsiteY40" fmla="*/ 1023409 h 1685109"/>
              <a:gd name="connsiteX41" fmla="*/ 350616 w 1684821"/>
              <a:gd name="connsiteY41" fmla="*/ 1038488 h 1685109"/>
              <a:gd name="connsiteX42" fmla="*/ 345060 w 1684821"/>
              <a:gd name="connsiteY42" fmla="*/ 1113880 h 1685109"/>
              <a:gd name="connsiteX43" fmla="*/ 407756 w 1684821"/>
              <a:gd name="connsiteY43" fmla="*/ 1116261 h 1685109"/>
              <a:gd name="connsiteX44" fmla="*/ 407756 w 1684821"/>
              <a:gd name="connsiteY44" fmla="*/ 1040868 h 1685109"/>
              <a:gd name="connsiteX45" fmla="*/ 460927 w 1684821"/>
              <a:gd name="connsiteY45" fmla="*/ 1023409 h 1685109"/>
              <a:gd name="connsiteX46" fmla="*/ 438706 w 1684821"/>
              <a:gd name="connsiteY46" fmla="*/ 971031 h 1685109"/>
              <a:gd name="connsiteX47" fmla="*/ 377499 w 1684821"/>
              <a:gd name="connsiteY47" fmla="*/ 951290 h 1685109"/>
              <a:gd name="connsiteX48" fmla="*/ 1059309 w 1684821"/>
              <a:gd name="connsiteY48" fmla="*/ 893257 h 1685109"/>
              <a:gd name="connsiteX49" fmla="*/ 1039468 w 1684821"/>
              <a:gd name="connsiteY49" fmla="*/ 912304 h 1685109"/>
              <a:gd name="connsiteX50" fmla="*/ 1058515 w 1684821"/>
              <a:gd name="connsiteY50" fmla="*/ 932938 h 1685109"/>
              <a:gd name="connsiteX51" fmla="*/ 1078354 w 1684821"/>
              <a:gd name="connsiteY51" fmla="*/ 913098 h 1685109"/>
              <a:gd name="connsiteX52" fmla="*/ 1059309 w 1684821"/>
              <a:gd name="connsiteY52" fmla="*/ 893257 h 1685109"/>
              <a:gd name="connsiteX53" fmla="*/ 197449 w 1684821"/>
              <a:gd name="connsiteY53" fmla="*/ 838499 h 1685109"/>
              <a:gd name="connsiteX54" fmla="*/ 180783 w 1684821"/>
              <a:gd name="connsiteY54" fmla="*/ 860720 h 1685109"/>
              <a:gd name="connsiteX55" fmla="*/ 199036 w 1684821"/>
              <a:gd name="connsiteY55" fmla="*/ 877385 h 1685109"/>
              <a:gd name="connsiteX56" fmla="*/ 218083 w 1684821"/>
              <a:gd name="connsiteY56" fmla="*/ 857545 h 1685109"/>
              <a:gd name="connsiteX57" fmla="*/ 197449 w 1684821"/>
              <a:gd name="connsiteY57" fmla="*/ 838499 h 1685109"/>
              <a:gd name="connsiteX58" fmla="*/ 511717 w 1684821"/>
              <a:gd name="connsiteY58" fmla="*/ 825801 h 1685109"/>
              <a:gd name="connsiteX59" fmla="*/ 493464 w 1684821"/>
              <a:gd name="connsiteY59" fmla="*/ 842466 h 1685109"/>
              <a:gd name="connsiteX60" fmla="*/ 512511 w 1684821"/>
              <a:gd name="connsiteY60" fmla="*/ 864687 h 1685109"/>
              <a:gd name="connsiteX61" fmla="*/ 531558 w 1684821"/>
              <a:gd name="connsiteY61" fmla="*/ 845641 h 1685109"/>
              <a:gd name="connsiteX62" fmla="*/ 511717 w 1684821"/>
              <a:gd name="connsiteY62" fmla="*/ 825801 h 1685109"/>
              <a:gd name="connsiteX63" fmla="*/ 1320467 w 1684821"/>
              <a:gd name="connsiteY63" fmla="*/ 777763 h 1685109"/>
              <a:gd name="connsiteX64" fmla="*/ 1288661 w 1684821"/>
              <a:gd name="connsiteY64" fmla="*/ 778184 h 1685109"/>
              <a:gd name="connsiteX65" fmla="*/ 1243425 w 1684821"/>
              <a:gd name="connsiteY65" fmla="*/ 816277 h 1685109"/>
              <a:gd name="connsiteX66" fmla="*/ 1281519 w 1684821"/>
              <a:gd name="connsiteY66" fmla="*/ 856751 h 1685109"/>
              <a:gd name="connsiteX67" fmla="*/ 1246599 w 1684821"/>
              <a:gd name="connsiteY67" fmla="*/ 920239 h 1685109"/>
              <a:gd name="connsiteX68" fmla="*/ 1303740 w 1684821"/>
              <a:gd name="connsiteY68" fmla="*/ 948810 h 1685109"/>
              <a:gd name="connsiteX69" fmla="*/ 1336277 w 1684821"/>
              <a:gd name="connsiteY69" fmla="*/ 882940 h 1685109"/>
              <a:gd name="connsiteX70" fmla="*/ 1388656 w 1684821"/>
              <a:gd name="connsiteY70" fmla="*/ 891669 h 1685109"/>
              <a:gd name="connsiteX71" fmla="*/ 1395798 w 1684821"/>
              <a:gd name="connsiteY71" fmla="*/ 836911 h 1685109"/>
              <a:gd name="connsiteX72" fmla="*/ 1320467 w 1684821"/>
              <a:gd name="connsiteY72" fmla="*/ 777763 h 1685109"/>
              <a:gd name="connsiteX73" fmla="*/ 805055 w 1684821"/>
              <a:gd name="connsiteY73" fmla="*/ 756063 h 1685109"/>
              <a:gd name="connsiteX74" fmla="*/ 775196 w 1684821"/>
              <a:gd name="connsiteY74" fmla="*/ 763899 h 1685109"/>
              <a:gd name="connsiteX75" fmla="*/ 777576 w 1684821"/>
              <a:gd name="connsiteY75" fmla="*/ 821039 h 1685109"/>
              <a:gd name="connsiteX76" fmla="*/ 741070 w 1684821"/>
              <a:gd name="connsiteY76" fmla="*/ 813897 h 1685109"/>
              <a:gd name="connsiteX77" fmla="*/ 699009 w 1684821"/>
              <a:gd name="connsiteY77" fmla="*/ 857545 h 1685109"/>
              <a:gd name="connsiteX78" fmla="*/ 764085 w 1684821"/>
              <a:gd name="connsiteY78" fmla="*/ 888496 h 1685109"/>
              <a:gd name="connsiteX79" fmla="*/ 787894 w 1684821"/>
              <a:gd name="connsiteY79" fmla="*/ 875798 h 1685109"/>
              <a:gd name="connsiteX80" fmla="*/ 814876 w 1684821"/>
              <a:gd name="connsiteY80" fmla="*/ 921827 h 1685109"/>
              <a:gd name="connsiteX81" fmla="*/ 860906 w 1684821"/>
              <a:gd name="connsiteY81" fmla="*/ 891670 h 1685109"/>
              <a:gd name="connsiteX82" fmla="*/ 866461 w 1684821"/>
              <a:gd name="connsiteY82" fmla="*/ 837705 h 1685109"/>
              <a:gd name="connsiteX83" fmla="*/ 833129 w 1684821"/>
              <a:gd name="connsiteY83" fmla="*/ 770248 h 1685109"/>
              <a:gd name="connsiteX84" fmla="*/ 805055 w 1684821"/>
              <a:gd name="connsiteY84" fmla="*/ 756063 h 1685109"/>
              <a:gd name="connsiteX85" fmla="*/ 298237 w 1684821"/>
              <a:gd name="connsiteY85" fmla="*/ 718664 h 1685109"/>
              <a:gd name="connsiteX86" fmla="*/ 255382 w 1684821"/>
              <a:gd name="connsiteY86" fmla="*/ 760725 h 1685109"/>
              <a:gd name="connsiteX87" fmla="*/ 297444 w 1684821"/>
              <a:gd name="connsiteY87" fmla="*/ 802786 h 1685109"/>
              <a:gd name="connsiteX88" fmla="*/ 341886 w 1684821"/>
              <a:gd name="connsiteY88" fmla="*/ 759138 h 1685109"/>
              <a:gd name="connsiteX89" fmla="*/ 298237 w 1684821"/>
              <a:gd name="connsiteY89" fmla="*/ 718664 h 1685109"/>
              <a:gd name="connsiteX90" fmla="*/ 929950 w 1684821"/>
              <a:gd name="connsiteY90" fmla="*/ 590893 h 1685109"/>
              <a:gd name="connsiteX91" fmla="*/ 912490 w 1684821"/>
              <a:gd name="connsiteY91" fmla="*/ 607559 h 1685109"/>
              <a:gd name="connsiteX92" fmla="*/ 929156 w 1684821"/>
              <a:gd name="connsiteY92" fmla="*/ 629779 h 1685109"/>
              <a:gd name="connsiteX93" fmla="*/ 949790 w 1684821"/>
              <a:gd name="connsiteY93" fmla="*/ 609939 h 1685109"/>
              <a:gd name="connsiteX94" fmla="*/ 929950 w 1684821"/>
              <a:gd name="connsiteY94" fmla="*/ 590893 h 1685109"/>
              <a:gd name="connsiteX95" fmla="*/ 1318818 w 1684821"/>
              <a:gd name="connsiteY95" fmla="*/ 482962 h 1685109"/>
              <a:gd name="connsiteX96" fmla="*/ 1302152 w 1684821"/>
              <a:gd name="connsiteY96" fmla="*/ 504390 h 1685109"/>
              <a:gd name="connsiteX97" fmla="*/ 1319612 w 1684821"/>
              <a:gd name="connsiteY97" fmla="*/ 521055 h 1685109"/>
              <a:gd name="connsiteX98" fmla="*/ 1340245 w 1684821"/>
              <a:gd name="connsiteY98" fmla="*/ 502009 h 1685109"/>
              <a:gd name="connsiteX99" fmla="*/ 1318818 w 1684821"/>
              <a:gd name="connsiteY99" fmla="*/ 482962 h 1685109"/>
              <a:gd name="connsiteX100" fmla="*/ 784719 w 1684821"/>
              <a:gd name="connsiteY100" fmla="*/ 478200 h 1685109"/>
              <a:gd name="connsiteX101" fmla="*/ 740277 w 1684821"/>
              <a:gd name="connsiteY101" fmla="*/ 518675 h 1685109"/>
              <a:gd name="connsiteX102" fmla="*/ 783926 w 1684821"/>
              <a:gd name="connsiteY102" fmla="*/ 560736 h 1685109"/>
              <a:gd name="connsiteX103" fmla="*/ 825194 w 1684821"/>
              <a:gd name="connsiteY103" fmla="*/ 517881 h 1685109"/>
              <a:gd name="connsiteX104" fmla="*/ 784719 w 1684821"/>
              <a:gd name="connsiteY104" fmla="*/ 478200 h 1685109"/>
              <a:gd name="connsiteX105" fmla="*/ 495052 w 1684821"/>
              <a:gd name="connsiteY105" fmla="*/ 368683 h 1685109"/>
              <a:gd name="connsiteX106" fmla="*/ 393470 w 1684821"/>
              <a:gd name="connsiteY106" fmla="*/ 440108 h 1685109"/>
              <a:gd name="connsiteX107" fmla="*/ 408549 w 1684821"/>
              <a:gd name="connsiteY107" fmla="*/ 488517 h 1685109"/>
              <a:gd name="connsiteX108" fmla="*/ 457753 w 1684821"/>
              <a:gd name="connsiteY108" fmla="*/ 471852 h 1685109"/>
              <a:gd name="connsiteX109" fmla="*/ 495846 w 1684821"/>
              <a:gd name="connsiteY109" fmla="*/ 540895 h 1685109"/>
              <a:gd name="connsiteX110" fmla="*/ 549017 w 1684821"/>
              <a:gd name="connsiteY110" fmla="*/ 507564 h 1685109"/>
              <a:gd name="connsiteX111" fmla="*/ 510924 w 1684821"/>
              <a:gd name="connsiteY111" fmla="*/ 445663 h 1685109"/>
              <a:gd name="connsiteX112" fmla="*/ 546637 w 1684821"/>
              <a:gd name="connsiteY112" fmla="*/ 403601 h 1685109"/>
              <a:gd name="connsiteX113" fmla="*/ 495052 w 1684821"/>
              <a:gd name="connsiteY113" fmla="*/ 368683 h 1685109"/>
              <a:gd name="connsiteX114" fmla="*/ 1105337 w 1684821"/>
              <a:gd name="connsiteY114" fmla="*/ 320272 h 1685109"/>
              <a:gd name="connsiteX115" fmla="*/ 1041848 w 1684821"/>
              <a:gd name="connsiteY115" fmla="*/ 350429 h 1685109"/>
              <a:gd name="connsiteX116" fmla="*/ 1072005 w 1684821"/>
              <a:gd name="connsiteY116" fmla="*/ 402808 h 1685109"/>
              <a:gd name="connsiteX117" fmla="*/ 1045023 w 1684821"/>
              <a:gd name="connsiteY117" fmla="*/ 465503 h 1685109"/>
              <a:gd name="connsiteX118" fmla="*/ 1102956 w 1684821"/>
              <a:gd name="connsiteY118" fmla="*/ 491692 h 1685109"/>
              <a:gd name="connsiteX119" fmla="*/ 1130732 w 1684821"/>
              <a:gd name="connsiteY119" fmla="*/ 421061 h 1685109"/>
              <a:gd name="connsiteX120" fmla="*/ 1183110 w 1684821"/>
              <a:gd name="connsiteY120" fmla="*/ 433759 h 1685109"/>
              <a:gd name="connsiteX121" fmla="*/ 1190253 w 1684821"/>
              <a:gd name="connsiteY121" fmla="*/ 376619 h 1685109"/>
              <a:gd name="connsiteX122" fmla="*/ 1105337 w 1684821"/>
              <a:gd name="connsiteY122" fmla="*/ 320272 h 1685109"/>
              <a:gd name="connsiteX123" fmla="*/ 914871 w 1684821"/>
              <a:gd name="connsiteY123" fmla="*/ 234563 h 1685109"/>
              <a:gd name="connsiteX124" fmla="*/ 898205 w 1684821"/>
              <a:gd name="connsiteY124" fmla="*/ 252815 h 1685109"/>
              <a:gd name="connsiteX125" fmla="*/ 917252 w 1684821"/>
              <a:gd name="connsiteY125" fmla="*/ 273449 h 1685109"/>
              <a:gd name="connsiteX126" fmla="*/ 937091 w 1684821"/>
              <a:gd name="connsiteY126" fmla="*/ 252022 h 1685109"/>
              <a:gd name="connsiteX127" fmla="*/ 914871 w 1684821"/>
              <a:gd name="connsiteY127" fmla="*/ 234563 h 1685109"/>
              <a:gd name="connsiteX128" fmla="*/ 788062 w 1684821"/>
              <a:gd name="connsiteY128" fmla="*/ 161047 h 1685109"/>
              <a:gd name="connsiteX129" fmla="*/ 1067578 w 1684821"/>
              <a:gd name="connsiteY129" fmla="*/ 198590 h 1685109"/>
              <a:gd name="connsiteX130" fmla="*/ 1423428 w 1684821"/>
              <a:gd name="connsiteY130" fmla="*/ 482326 h 1685109"/>
              <a:gd name="connsiteX131" fmla="*/ 1447691 w 1684821"/>
              <a:gd name="connsiteY131" fmla="*/ 507936 h 1685109"/>
              <a:gd name="connsiteX132" fmla="*/ 1457125 w 1684821"/>
              <a:gd name="connsiteY132" fmla="*/ 541634 h 1685109"/>
              <a:gd name="connsiteX133" fmla="*/ 1487454 w 1684821"/>
              <a:gd name="connsiteY133" fmla="*/ 1070691 h 1685109"/>
              <a:gd name="connsiteX134" fmla="*/ 728577 w 1684821"/>
              <a:gd name="connsiteY134" fmla="*/ 1514829 h 1685109"/>
              <a:gd name="connsiteX135" fmla="*/ 260850 w 1684821"/>
              <a:gd name="connsiteY135" fmla="*/ 1197396 h 1685109"/>
              <a:gd name="connsiteX136" fmla="*/ 237935 w 1684821"/>
              <a:gd name="connsiteY136" fmla="*/ 1177177 h 1685109"/>
              <a:gd name="connsiteX137" fmla="*/ 239957 w 1684821"/>
              <a:gd name="connsiteY137" fmla="*/ 1173133 h 1685109"/>
              <a:gd name="connsiteX138" fmla="*/ 227825 w 1684821"/>
              <a:gd name="connsiteY138" fmla="*/ 1138761 h 1685109"/>
              <a:gd name="connsiteX139" fmla="*/ 168517 w 1684821"/>
              <a:gd name="connsiteY139" fmla="*/ 739104 h 1685109"/>
              <a:gd name="connsiteX140" fmla="*/ 374749 w 1684821"/>
              <a:gd name="connsiteY140" fmla="*/ 348208 h 1685109"/>
              <a:gd name="connsiteX141" fmla="*/ 788062 w 1684821"/>
              <a:gd name="connsiteY141" fmla="*/ 161047 h 1685109"/>
              <a:gd name="connsiteX142" fmla="*/ 831480 w 1684821"/>
              <a:gd name="connsiteY142" fmla="*/ 99745 h 1685109"/>
              <a:gd name="connsiteX143" fmla="*/ 709032 w 1684821"/>
              <a:gd name="connsiteY143" fmla="*/ 110975 h 1685109"/>
              <a:gd name="connsiteX144" fmla="*/ 195476 w 1684821"/>
              <a:gd name="connsiteY144" fmla="*/ 1204135 h 1685109"/>
              <a:gd name="connsiteX145" fmla="*/ 213673 w 1684821"/>
              <a:gd name="connsiteY145" fmla="*/ 1236485 h 1685109"/>
              <a:gd name="connsiteX146" fmla="*/ 1054099 w 1684821"/>
              <a:gd name="connsiteY146" fmla="*/ 1554593 h 1685109"/>
              <a:gd name="connsiteX147" fmla="*/ 1496216 w 1684821"/>
              <a:gd name="connsiteY147" fmla="*/ 489739 h 1685109"/>
              <a:gd name="connsiteX148" fmla="*/ 831480 w 1684821"/>
              <a:gd name="connsiteY148" fmla="*/ 99745 h 1685109"/>
              <a:gd name="connsiteX149" fmla="*/ 897993 w 1684821"/>
              <a:gd name="connsiteY149" fmla="*/ 1551 h 1685109"/>
              <a:gd name="connsiteX150" fmla="*/ 1575069 w 1684821"/>
              <a:gd name="connsiteY150" fmla="*/ 423018 h 1685109"/>
              <a:gd name="connsiteX151" fmla="*/ 1584504 w 1684821"/>
              <a:gd name="connsiteY151" fmla="*/ 436497 h 1685109"/>
              <a:gd name="connsiteX152" fmla="*/ 1680881 w 1684821"/>
              <a:gd name="connsiteY152" fmla="*/ 752583 h 1685109"/>
              <a:gd name="connsiteX153" fmla="*/ 1342554 w 1684821"/>
              <a:gd name="connsiteY153" fmla="*/ 1518200 h 1685109"/>
              <a:gd name="connsiteX154" fmla="*/ 119993 w 1684821"/>
              <a:gd name="connsiteY154" fmla="*/ 1272879 h 1685109"/>
              <a:gd name="connsiteX155" fmla="*/ 101122 w 1684821"/>
              <a:gd name="connsiteY155" fmla="*/ 1245247 h 1685109"/>
              <a:gd name="connsiteX156" fmla="*/ 18899 w 1684821"/>
              <a:gd name="connsiteY156" fmla="*/ 1015427 h 1685109"/>
              <a:gd name="connsiteX157" fmla="*/ 616026 w 1684821"/>
              <a:gd name="connsiteY157" fmla="*/ 30774 h 1685109"/>
              <a:gd name="connsiteX158" fmla="*/ 897993 w 1684821"/>
              <a:gd name="connsiteY158" fmla="*/ 1551 h 168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1684821" h="1685109">
                <a:moveTo>
                  <a:pt x="992645" y="1291648"/>
                </a:moveTo>
                <a:cubicBezTo>
                  <a:pt x="980741" y="1292442"/>
                  <a:pt x="973598" y="1300378"/>
                  <a:pt x="974392" y="1312282"/>
                </a:cubicBezTo>
                <a:cubicBezTo>
                  <a:pt x="975185" y="1322599"/>
                  <a:pt x="980741" y="1329741"/>
                  <a:pt x="991851" y="1329741"/>
                </a:cubicBezTo>
                <a:cubicBezTo>
                  <a:pt x="1004549" y="1330535"/>
                  <a:pt x="1010898" y="1322599"/>
                  <a:pt x="1012485" y="1310695"/>
                </a:cubicBezTo>
                <a:cubicBezTo>
                  <a:pt x="1010898" y="1299584"/>
                  <a:pt x="1004549" y="1290855"/>
                  <a:pt x="992645" y="1291648"/>
                </a:cubicBezTo>
                <a:close/>
                <a:moveTo>
                  <a:pt x="767260" y="1280538"/>
                </a:moveTo>
                <a:cubicBezTo>
                  <a:pt x="749007" y="1282919"/>
                  <a:pt x="732341" y="1288474"/>
                  <a:pt x="729960" y="1309108"/>
                </a:cubicBezTo>
                <a:cubicBezTo>
                  <a:pt x="727579" y="1329742"/>
                  <a:pt x="735515" y="1344821"/>
                  <a:pt x="761705" y="1349582"/>
                </a:cubicBezTo>
                <a:cubicBezTo>
                  <a:pt x="737897" y="1368629"/>
                  <a:pt x="699803" y="1366248"/>
                  <a:pt x="702978" y="1401166"/>
                </a:cubicBezTo>
                <a:cubicBezTo>
                  <a:pt x="704565" y="1424181"/>
                  <a:pt x="723612" y="1443228"/>
                  <a:pt x="746626" y="1447196"/>
                </a:cubicBezTo>
                <a:cubicBezTo>
                  <a:pt x="787893" y="1454338"/>
                  <a:pt x="782339" y="1410690"/>
                  <a:pt x="800591" y="1391643"/>
                </a:cubicBezTo>
                <a:cubicBezTo>
                  <a:pt x="808527" y="1415451"/>
                  <a:pt x="825987" y="1423387"/>
                  <a:pt x="847415" y="1417833"/>
                </a:cubicBezTo>
                <a:cubicBezTo>
                  <a:pt x="868842" y="1412277"/>
                  <a:pt x="871223" y="1390850"/>
                  <a:pt x="872016" y="1372597"/>
                </a:cubicBezTo>
                <a:cubicBezTo>
                  <a:pt x="871223" y="1321013"/>
                  <a:pt x="818051" y="1274189"/>
                  <a:pt x="767260" y="1280538"/>
                </a:cubicBezTo>
                <a:close/>
                <a:moveTo>
                  <a:pt x="1255329" y="1124990"/>
                </a:moveTo>
                <a:cubicBezTo>
                  <a:pt x="1218823" y="1125784"/>
                  <a:pt x="1188666" y="1141657"/>
                  <a:pt x="1169620" y="1172607"/>
                </a:cubicBezTo>
                <a:cubicBezTo>
                  <a:pt x="1156128" y="1194828"/>
                  <a:pt x="1148192" y="1221017"/>
                  <a:pt x="1168826" y="1241651"/>
                </a:cubicBezTo>
                <a:cubicBezTo>
                  <a:pt x="1189459" y="1263078"/>
                  <a:pt x="1209300" y="1244826"/>
                  <a:pt x="1226759" y="1232128"/>
                </a:cubicBezTo>
                <a:cubicBezTo>
                  <a:pt x="1233901" y="1256729"/>
                  <a:pt x="1222791" y="1291648"/>
                  <a:pt x="1259297" y="1297204"/>
                </a:cubicBezTo>
                <a:cubicBezTo>
                  <a:pt x="1283105" y="1301171"/>
                  <a:pt x="1305326" y="1286886"/>
                  <a:pt x="1314056" y="1265459"/>
                </a:cubicBezTo>
                <a:cubicBezTo>
                  <a:pt x="1329134" y="1233715"/>
                  <a:pt x="1296597" y="1224192"/>
                  <a:pt x="1277550" y="1204351"/>
                </a:cubicBezTo>
                <a:cubicBezTo>
                  <a:pt x="1298977" y="1193241"/>
                  <a:pt x="1318024" y="1180543"/>
                  <a:pt x="1310088" y="1155941"/>
                </a:cubicBezTo>
                <a:cubicBezTo>
                  <a:pt x="1302151" y="1131339"/>
                  <a:pt x="1278343" y="1124197"/>
                  <a:pt x="1255329" y="1124990"/>
                </a:cubicBezTo>
                <a:close/>
                <a:moveTo>
                  <a:pt x="653774" y="1102770"/>
                </a:moveTo>
                <a:cubicBezTo>
                  <a:pt x="641870" y="1101977"/>
                  <a:pt x="634728" y="1109913"/>
                  <a:pt x="634728" y="1122611"/>
                </a:cubicBezTo>
                <a:cubicBezTo>
                  <a:pt x="634728" y="1133721"/>
                  <a:pt x="641077" y="1140070"/>
                  <a:pt x="651393" y="1140863"/>
                </a:cubicBezTo>
                <a:cubicBezTo>
                  <a:pt x="663298" y="1141657"/>
                  <a:pt x="670440" y="1135309"/>
                  <a:pt x="673614" y="1124198"/>
                </a:cubicBezTo>
                <a:cubicBezTo>
                  <a:pt x="672027" y="1111500"/>
                  <a:pt x="664885" y="1103564"/>
                  <a:pt x="653774" y="1102770"/>
                </a:cubicBezTo>
                <a:close/>
                <a:moveTo>
                  <a:pt x="1446589" y="1065470"/>
                </a:moveTo>
                <a:cubicBezTo>
                  <a:pt x="1433891" y="1066264"/>
                  <a:pt x="1426748" y="1072613"/>
                  <a:pt x="1427542" y="1085311"/>
                </a:cubicBezTo>
                <a:cubicBezTo>
                  <a:pt x="1428335" y="1095627"/>
                  <a:pt x="1433891" y="1103563"/>
                  <a:pt x="1444207" y="1103563"/>
                </a:cubicBezTo>
                <a:cubicBezTo>
                  <a:pt x="1456112" y="1104357"/>
                  <a:pt x="1464841" y="1096421"/>
                  <a:pt x="1465635" y="1085311"/>
                </a:cubicBezTo>
                <a:cubicBezTo>
                  <a:pt x="1467223" y="1074200"/>
                  <a:pt x="1458492" y="1067057"/>
                  <a:pt x="1446589" y="1065470"/>
                </a:cubicBezTo>
                <a:close/>
                <a:moveTo>
                  <a:pt x="988677" y="1057535"/>
                </a:moveTo>
                <a:cubicBezTo>
                  <a:pt x="959314" y="1059122"/>
                  <a:pt x="942648" y="1075788"/>
                  <a:pt x="943442" y="1105945"/>
                </a:cubicBezTo>
                <a:cubicBezTo>
                  <a:pt x="944235" y="1136896"/>
                  <a:pt x="963281" y="1148800"/>
                  <a:pt x="991852" y="1151974"/>
                </a:cubicBezTo>
                <a:cubicBezTo>
                  <a:pt x="1020422" y="1148006"/>
                  <a:pt x="1038675" y="1131340"/>
                  <a:pt x="1037881" y="1102770"/>
                </a:cubicBezTo>
                <a:cubicBezTo>
                  <a:pt x="1036294" y="1073407"/>
                  <a:pt x="1018040" y="1055948"/>
                  <a:pt x="988677" y="1057535"/>
                </a:cubicBezTo>
                <a:close/>
                <a:moveTo>
                  <a:pt x="377499" y="951290"/>
                </a:moveTo>
                <a:cubicBezTo>
                  <a:pt x="355377" y="951588"/>
                  <a:pt x="333553" y="958730"/>
                  <a:pt x="318077" y="972618"/>
                </a:cubicBezTo>
                <a:cubicBezTo>
                  <a:pt x="302999" y="986109"/>
                  <a:pt x="287920" y="1001981"/>
                  <a:pt x="298238" y="1023409"/>
                </a:cubicBezTo>
                <a:cubicBezTo>
                  <a:pt x="307761" y="1044043"/>
                  <a:pt x="326808" y="1048011"/>
                  <a:pt x="350616" y="1038488"/>
                </a:cubicBezTo>
                <a:cubicBezTo>
                  <a:pt x="345854" y="1067058"/>
                  <a:pt x="315697" y="1090072"/>
                  <a:pt x="345060" y="1113880"/>
                </a:cubicBezTo>
                <a:cubicBezTo>
                  <a:pt x="363314" y="1128958"/>
                  <a:pt x="388709" y="1129752"/>
                  <a:pt x="407756" y="1116261"/>
                </a:cubicBezTo>
                <a:cubicBezTo>
                  <a:pt x="439500" y="1094040"/>
                  <a:pt x="409343" y="1067058"/>
                  <a:pt x="407756" y="1040868"/>
                </a:cubicBezTo>
                <a:cubicBezTo>
                  <a:pt x="429977" y="1045630"/>
                  <a:pt x="452198" y="1048804"/>
                  <a:pt x="460927" y="1023409"/>
                </a:cubicBezTo>
                <a:cubicBezTo>
                  <a:pt x="470451" y="1001981"/>
                  <a:pt x="456166" y="984522"/>
                  <a:pt x="438706" y="971031"/>
                </a:cubicBezTo>
                <a:cubicBezTo>
                  <a:pt x="422040" y="957539"/>
                  <a:pt x="399621" y="950992"/>
                  <a:pt x="377499" y="951290"/>
                </a:cubicBezTo>
                <a:close/>
                <a:moveTo>
                  <a:pt x="1059309" y="893257"/>
                </a:moveTo>
                <a:cubicBezTo>
                  <a:pt x="1046610" y="892464"/>
                  <a:pt x="1040261" y="900400"/>
                  <a:pt x="1039468" y="912304"/>
                </a:cubicBezTo>
                <a:cubicBezTo>
                  <a:pt x="1039468" y="924209"/>
                  <a:pt x="1045817" y="931351"/>
                  <a:pt x="1058515" y="932938"/>
                </a:cubicBezTo>
                <a:cubicBezTo>
                  <a:pt x="1069625" y="931351"/>
                  <a:pt x="1077561" y="924209"/>
                  <a:pt x="1078354" y="913098"/>
                </a:cubicBezTo>
                <a:cubicBezTo>
                  <a:pt x="1078354" y="901987"/>
                  <a:pt x="1071212" y="893257"/>
                  <a:pt x="1059309" y="893257"/>
                </a:cubicBezTo>
                <a:close/>
                <a:moveTo>
                  <a:pt x="197449" y="838499"/>
                </a:moveTo>
                <a:cubicBezTo>
                  <a:pt x="186339" y="840086"/>
                  <a:pt x="179196" y="848022"/>
                  <a:pt x="180783" y="860720"/>
                </a:cubicBezTo>
                <a:cubicBezTo>
                  <a:pt x="182370" y="871036"/>
                  <a:pt x="188719" y="877385"/>
                  <a:pt x="199036" y="877385"/>
                </a:cubicBezTo>
                <a:cubicBezTo>
                  <a:pt x="211734" y="877385"/>
                  <a:pt x="217289" y="869449"/>
                  <a:pt x="218083" y="857545"/>
                </a:cubicBezTo>
                <a:cubicBezTo>
                  <a:pt x="215702" y="845641"/>
                  <a:pt x="210147" y="836911"/>
                  <a:pt x="197449" y="838499"/>
                </a:cubicBezTo>
                <a:close/>
                <a:moveTo>
                  <a:pt x="511717" y="825801"/>
                </a:moveTo>
                <a:cubicBezTo>
                  <a:pt x="502195" y="825801"/>
                  <a:pt x="494258" y="831356"/>
                  <a:pt x="493464" y="842466"/>
                </a:cubicBezTo>
                <a:cubicBezTo>
                  <a:pt x="491877" y="855164"/>
                  <a:pt x="499020" y="861513"/>
                  <a:pt x="512511" y="864687"/>
                </a:cubicBezTo>
                <a:cubicBezTo>
                  <a:pt x="522035" y="863100"/>
                  <a:pt x="531558" y="858338"/>
                  <a:pt x="531558" y="845641"/>
                </a:cubicBezTo>
                <a:cubicBezTo>
                  <a:pt x="531558" y="832943"/>
                  <a:pt x="523622" y="826594"/>
                  <a:pt x="511717" y="825801"/>
                </a:cubicBezTo>
                <a:close/>
                <a:moveTo>
                  <a:pt x="1320467" y="777763"/>
                </a:moveTo>
                <a:cubicBezTo>
                  <a:pt x="1309642" y="775803"/>
                  <a:pt x="1298779" y="775803"/>
                  <a:pt x="1288661" y="778184"/>
                </a:cubicBezTo>
                <a:cubicBezTo>
                  <a:pt x="1267234" y="782946"/>
                  <a:pt x="1245806" y="790882"/>
                  <a:pt x="1243425" y="816277"/>
                </a:cubicBezTo>
                <a:cubicBezTo>
                  <a:pt x="1241044" y="840879"/>
                  <a:pt x="1260885" y="851196"/>
                  <a:pt x="1281519" y="856751"/>
                </a:cubicBezTo>
                <a:cubicBezTo>
                  <a:pt x="1266440" y="877385"/>
                  <a:pt x="1229934" y="886115"/>
                  <a:pt x="1246599" y="920239"/>
                </a:cubicBezTo>
                <a:cubicBezTo>
                  <a:pt x="1256916" y="941667"/>
                  <a:pt x="1279137" y="952777"/>
                  <a:pt x="1303740" y="948810"/>
                </a:cubicBezTo>
                <a:cubicBezTo>
                  <a:pt x="1337865" y="942460"/>
                  <a:pt x="1325167" y="908336"/>
                  <a:pt x="1336277" y="882940"/>
                </a:cubicBezTo>
                <a:cubicBezTo>
                  <a:pt x="1352150" y="898812"/>
                  <a:pt x="1370403" y="906748"/>
                  <a:pt x="1388656" y="891669"/>
                </a:cubicBezTo>
                <a:cubicBezTo>
                  <a:pt x="1406909" y="876591"/>
                  <a:pt x="1402147" y="855164"/>
                  <a:pt x="1395798" y="836911"/>
                </a:cubicBezTo>
                <a:cubicBezTo>
                  <a:pt x="1385084" y="807151"/>
                  <a:pt x="1352943" y="783640"/>
                  <a:pt x="1320467" y="777763"/>
                </a:cubicBezTo>
                <a:close/>
                <a:moveTo>
                  <a:pt x="805055" y="756063"/>
                </a:moveTo>
                <a:cubicBezTo>
                  <a:pt x="795234" y="754178"/>
                  <a:pt x="785116" y="755963"/>
                  <a:pt x="775196" y="763899"/>
                </a:cubicBezTo>
                <a:cubicBezTo>
                  <a:pt x="756943" y="778978"/>
                  <a:pt x="759324" y="799612"/>
                  <a:pt x="777576" y="821039"/>
                </a:cubicBezTo>
                <a:cubicBezTo>
                  <a:pt x="760911" y="817864"/>
                  <a:pt x="751388" y="814690"/>
                  <a:pt x="741070" y="813897"/>
                </a:cubicBezTo>
                <a:cubicBezTo>
                  <a:pt x="706946" y="810722"/>
                  <a:pt x="695041" y="824213"/>
                  <a:pt x="699009" y="857545"/>
                </a:cubicBezTo>
                <a:cubicBezTo>
                  <a:pt x="703771" y="900399"/>
                  <a:pt x="727579" y="911510"/>
                  <a:pt x="764085" y="888496"/>
                </a:cubicBezTo>
                <a:cubicBezTo>
                  <a:pt x="772021" y="883734"/>
                  <a:pt x="777576" y="875798"/>
                  <a:pt x="787894" y="875798"/>
                </a:cubicBezTo>
                <a:cubicBezTo>
                  <a:pt x="783925" y="898812"/>
                  <a:pt x="793449" y="916272"/>
                  <a:pt x="814876" y="921827"/>
                </a:cubicBezTo>
                <a:cubicBezTo>
                  <a:pt x="837097" y="927382"/>
                  <a:pt x="849795" y="909130"/>
                  <a:pt x="860906" y="891670"/>
                </a:cubicBezTo>
                <a:cubicBezTo>
                  <a:pt x="872016" y="875004"/>
                  <a:pt x="865667" y="855958"/>
                  <a:pt x="866461" y="837705"/>
                </a:cubicBezTo>
                <a:cubicBezTo>
                  <a:pt x="870429" y="808341"/>
                  <a:pt x="854557" y="786914"/>
                  <a:pt x="833129" y="770248"/>
                </a:cubicBezTo>
                <a:cubicBezTo>
                  <a:pt x="824399" y="763503"/>
                  <a:pt x="814876" y="757947"/>
                  <a:pt x="805055" y="756063"/>
                </a:cubicBezTo>
                <a:close/>
                <a:moveTo>
                  <a:pt x="298237" y="718664"/>
                </a:moveTo>
                <a:cubicBezTo>
                  <a:pt x="272048" y="718664"/>
                  <a:pt x="256176" y="734536"/>
                  <a:pt x="255382" y="760725"/>
                </a:cubicBezTo>
                <a:cubicBezTo>
                  <a:pt x="255382" y="786914"/>
                  <a:pt x="272841" y="802786"/>
                  <a:pt x="297444" y="802786"/>
                </a:cubicBezTo>
                <a:cubicBezTo>
                  <a:pt x="322839" y="803580"/>
                  <a:pt x="337917" y="786914"/>
                  <a:pt x="341886" y="759138"/>
                </a:cubicBezTo>
                <a:cubicBezTo>
                  <a:pt x="336330" y="736917"/>
                  <a:pt x="325220" y="718664"/>
                  <a:pt x="298237" y="718664"/>
                </a:cubicBezTo>
                <a:close/>
                <a:moveTo>
                  <a:pt x="929950" y="590893"/>
                </a:moveTo>
                <a:cubicBezTo>
                  <a:pt x="919633" y="590893"/>
                  <a:pt x="913284" y="597242"/>
                  <a:pt x="912490" y="607559"/>
                </a:cubicBezTo>
                <a:cubicBezTo>
                  <a:pt x="911697" y="619463"/>
                  <a:pt x="917252" y="626605"/>
                  <a:pt x="929156" y="629779"/>
                </a:cubicBezTo>
                <a:cubicBezTo>
                  <a:pt x="941060" y="627399"/>
                  <a:pt x="948996" y="621050"/>
                  <a:pt x="949790" y="609939"/>
                </a:cubicBezTo>
                <a:cubicBezTo>
                  <a:pt x="950583" y="598035"/>
                  <a:pt x="942647" y="590893"/>
                  <a:pt x="929950" y="590893"/>
                </a:cubicBezTo>
                <a:close/>
                <a:moveTo>
                  <a:pt x="1318818" y="482962"/>
                </a:moveTo>
                <a:cubicBezTo>
                  <a:pt x="1306914" y="483756"/>
                  <a:pt x="1301359" y="493279"/>
                  <a:pt x="1302152" y="504390"/>
                </a:cubicBezTo>
                <a:cubicBezTo>
                  <a:pt x="1302152" y="515500"/>
                  <a:pt x="1308501" y="521055"/>
                  <a:pt x="1319612" y="521055"/>
                </a:cubicBezTo>
                <a:cubicBezTo>
                  <a:pt x="1331516" y="521055"/>
                  <a:pt x="1338658" y="513913"/>
                  <a:pt x="1340245" y="502009"/>
                </a:cubicBezTo>
                <a:cubicBezTo>
                  <a:pt x="1337071" y="490898"/>
                  <a:pt x="1330722" y="482169"/>
                  <a:pt x="1318818" y="482962"/>
                </a:cubicBezTo>
                <a:close/>
                <a:moveTo>
                  <a:pt x="784719" y="478200"/>
                </a:moveTo>
                <a:cubicBezTo>
                  <a:pt x="757736" y="477407"/>
                  <a:pt x="741071" y="493279"/>
                  <a:pt x="740277" y="518675"/>
                </a:cubicBezTo>
                <a:cubicBezTo>
                  <a:pt x="741071" y="544071"/>
                  <a:pt x="756943" y="559943"/>
                  <a:pt x="783926" y="560736"/>
                </a:cubicBezTo>
                <a:cubicBezTo>
                  <a:pt x="810115" y="558356"/>
                  <a:pt x="825987" y="544071"/>
                  <a:pt x="825194" y="517881"/>
                </a:cubicBezTo>
                <a:cubicBezTo>
                  <a:pt x="824400" y="494073"/>
                  <a:pt x="810115" y="478994"/>
                  <a:pt x="784719" y="478200"/>
                </a:cubicBezTo>
                <a:close/>
                <a:moveTo>
                  <a:pt x="495052" y="368683"/>
                </a:moveTo>
                <a:cubicBezTo>
                  <a:pt x="449816" y="365509"/>
                  <a:pt x="405374" y="397253"/>
                  <a:pt x="393470" y="440108"/>
                </a:cubicBezTo>
                <a:cubicBezTo>
                  <a:pt x="387915" y="459947"/>
                  <a:pt x="390295" y="478201"/>
                  <a:pt x="408549" y="488517"/>
                </a:cubicBezTo>
                <a:cubicBezTo>
                  <a:pt x="429183" y="501215"/>
                  <a:pt x="445848" y="492486"/>
                  <a:pt x="457753" y="471852"/>
                </a:cubicBezTo>
                <a:cubicBezTo>
                  <a:pt x="470450" y="498041"/>
                  <a:pt x="457753" y="536134"/>
                  <a:pt x="495846" y="540895"/>
                </a:cubicBezTo>
                <a:cubicBezTo>
                  <a:pt x="518067" y="543277"/>
                  <a:pt x="540288" y="529785"/>
                  <a:pt x="549017" y="507564"/>
                </a:cubicBezTo>
                <a:cubicBezTo>
                  <a:pt x="564096" y="472645"/>
                  <a:pt x="526003" y="466296"/>
                  <a:pt x="510924" y="445663"/>
                </a:cubicBezTo>
                <a:cubicBezTo>
                  <a:pt x="532352" y="439314"/>
                  <a:pt x="552191" y="428203"/>
                  <a:pt x="546637" y="403601"/>
                </a:cubicBezTo>
                <a:cubicBezTo>
                  <a:pt x="541081" y="378206"/>
                  <a:pt x="518860" y="370270"/>
                  <a:pt x="495052" y="368683"/>
                </a:cubicBezTo>
                <a:close/>
                <a:moveTo>
                  <a:pt x="1105337" y="320272"/>
                </a:moveTo>
                <a:cubicBezTo>
                  <a:pt x="1078354" y="318685"/>
                  <a:pt x="1052959" y="324241"/>
                  <a:pt x="1041848" y="350429"/>
                </a:cubicBezTo>
                <a:cubicBezTo>
                  <a:pt x="1029150" y="378206"/>
                  <a:pt x="1056133" y="388523"/>
                  <a:pt x="1072005" y="402808"/>
                </a:cubicBezTo>
                <a:cubicBezTo>
                  <a:pt x="1060101" y="423442"/>
                  <a:pt x="1025183" y="434552"/>
                  <a:pt x="1045023" y="465503"/>
                </a:cubicBezTo>
                <a:cubicBezTo>
                  <a:pt x="1057720" y="485343"/>
                  <a:pt x="1079148" y="498041"/>
                  <a:pt x="1102956" y="491692"/>
                </a:cubicBezTo>
                <a:cubicBezTo>
                  <a:pt x="1134701" y="482169"/>
                  <a:pt x="1125971" y="451218"/>
                  <a:pt x="1130732" y="421061"/>
                </a:cubicBezTo>
                <a:cubicBezTo>
                  <a:pt x="1145811" y="442488"/>
                  <a:pt x="1164858" y="448044"/>
                  <a:pt x="1183110" y="433759"/>
                </a:cubicBezTo>
                <a:cubicBezTo>
                  <a:pt x="1204538" y="418680"/>
                  <a:pt x="1199777" y="395666"/>
                  <a:pt x="1190253" y="376619"/>
                </a:cubicBezTo>
                <a:cubicBezTo>
                  <a:pt x="1172794" y="342493"/>
                  <a:pt x="1145017" y="322653"/>
                  <a:pt x="1105337" y="320272"/>
                </a:cubicBezTo>
                <a:close/>
                <a:moveTo>
                  <a:pt x="914871" y="234563"/>
                </a:moveTo>
                <a:cubicBezTo>
                  <a:pt x="904554" y="235356"/>
                  <a:pt x="898205" y="242499"/>
                  <a:pt x="898205" y="252815"/>
                </a:cubicBezTo>
                <a:cubicBezTo>
                  <a:pt x="898205" y="264720"/>
                  <a:pt x="905347" y="273449"/>
                  <a:pt x="917252" y="273449"/>
                </a:cubicBezTo>
                <a:cubicBezTo>
                  <a:pt x="929155" y="272656"/>
                  <a:pt x="936298" y="264720"/>
                  <a:pt x="937091" y="252022"/>
                </a:cubicBezTo>
                <a:cubicBezTo>
                  <a:pt x="933918" y="240912"/>
                  <a:pt x="927569" y="233769"/>
                  <a:pt x="914871" y="234563"/>
                </a:cubicBezTo>
                <a:close/>
                <a:moveTo>
                  <a:pt x="788062" y="161047"/>
                </a:moveTo>
                <a:cubicBezTo>
                  <a:pt x="877490" y="155245"/>
                  <a:pt x="970781" y="168009"/>
                  <a:pt x="1067578" y="198590"/>
                </a:cubicBezTo>
                <a:cubicBezTo>
                  <a:pt x="1221240" y="247115"/>
                  <a:pt x="1336487" y="348208"/>
                  <a:pt x="1423428" y="482326"/>
                </a:cubicBezTo>
                <a:cubicBezTo>
                  <a:pt x="1429494" y="492435"/>
                  <a:pt x="1435559" y="503219"/>
                  <a:pt x="1447691" y="507936"/>
                </a:cubicBezTo>
                <a:cubicBezTo>
                  <a:pt x="1442299" y="520067"/>
                  <a:pt x="1451060" y="530851"/>
                  <a:pt x="1457125" y="541634"/>
                </a:cubicBezTo>
                <a:cubicBezTo>
                  <a:pt x="1539349" y="713494"/>
                  <a:pt x="1550132" y="889396"/>
                  <a:pt x="1487454" y="1070691"/>
                </a:cubicBezTo>
                <a:cubicBezTo>
                  <a:pt x="1380295" y="1380712"/>
                  <a:pt x="1052077" y="1574138"/>
                  <a:pt x="728577" y="1514829"/>
                </a:cubicBezTo>
                <a:cubicBezTo>
                  <a:pt x="525715" y="1477762"/>
                  <a:pt x="370705" y="1370602"/>
                  <a:pt x="260850" y="1197396"/>
                </a:cubicBezTo>
                <a:cubicBezTo>
                  <a:pt x="255458" y="1188634"/>
                  <a:pt x="252089" y="1175829"/>
                  <a:pt x="237935" y="1177177"/>
                </a:cubicBezTo>
                <a:cubicBezTo>
                  <a:pt x="238609" y="1175829"/>
                  <a:pt x="239283" y="1174481"/>
                  <a:pt x="239957" y="1173133"/>
                </a:cubicBezTo>
                <a:cubicBezTo>
                  <a:pt x="239957" y="1160327"/>
                  <a:pt x="232543" y="1150218"/>
                  <a:pt x="227825" y="1138761"/>
                </a:cubicBezTo>
                <a:cubicBezTo>
                  <a:pt x="171214" y="1010709"/>
                  <a:pt x="145603" y="878613"/>
                  <a:pt x="168517" y="739104"/>
                </a:cubicBezTo>
                <a:cubicBezTo>
                  <a:pt x="193454" y="585442"/>
                  <a:pt x="260176" y="454019"/>
                  <a:pt x="374749" y="348208"/>
                </a:cubicBezTo>
                <a:cubicBezTo>
                  <a:pt x="500695" y="231951"/>
                  <a:pt x="639014" y="170715"/>
                  <a:pt x="788062" y="161047"/>
                </a:cubicBezTo>
                <a:close/>
                <a:moveTo>
                  <a:pt x="831480" y="99745"/>
                </a:moveTo>
                <a:cubicBezTo>
                  <a:pt x="791066" y="100149"/>
                  <a:pt x="750144" y="103814"/>
                  <a:pt x="709032" y="110975"/>
                </a:cubicBezTo>
                <a:cubicBezTo>
                  <a:pt x="214347" y="197241"/>
                  <a:pt x="-57259" y="770106"/>
                  <a:pt x="195476" y="1204135"/>
                </a:cubicBezTo>
                <a:cubicBezTo>
                  <a:pt x="201541" y="1214918"/>
                  <a:pt x="206933" y="1226376"/>
                  <a:pt x="213673" y="1236485"/>
                </a:cubicBezTo>
                <a:cubicBezTo>
                  <a:pt x="391598" y="1519548"/>
                  <a:pt x="725207" y="1645578"/>
                  <a:pt x="1054099" y="1554593"/>
                </a:cubicBezTo>
                <a:cubicBezTo>
                  <a:pt x="1500933" y="1430585"/>
                  <a:pt x="1725362" y="890745"/>
                  <a:pt x="1496216" y="489739"/>
                </a:cubicBezTo>
                <a:cubicBezTo>
                  <a:pt x="1372376" y="253854"/>
                  <a:pt x="1114376" y="96917"/>
                  <a:pt x="831480" y="99745"/>
                </a:cubicBezTo>
                <a:close/>
                <a:moveTo>
                  <a:pt x="897993" y="1551"/>
                </a:moveTo>
                <a:cubicBezTo>
                  <a:pt x="1174485" y="18263"/>
                  <a:pt x="1425956" y="169272"/>
                  <a:pt x="1575069" y="423018"/>
                </a:cubicBezTo>
                <a:cubicBezTo>
                  <a:pt x="1577765" y="427735"/>
                  <a:pt x="1581135" y="431779"/>
                  <a:pt x="1584504" y="436497"/>
                </a:cubicBezTo>
                <a:cubicBezTo>
                  <a:pt x="1634378" y="536916"/>
                  <a:pt x="1671445" y="640706"/>
                  <a:pt x="1680881" y="752583"/>
                </a:cubicBezTo>
                <a:cubicBezTo>
                  <a:pt x="1707839" y="1070018"/>
                  <a:pt x="1596636" y="1329491"/>
                  <a:pt x="1342554" y="1518200"/>
                </a:cubicBezTo>
                <a:cubicBezTo>
                  <a:pt x="940200" y="1817437"/>
                  <a:pt x="379466" y="1701516"/>
                  <a:pt x="119993" y="1272879"/>
                </a:cubicBezTo>
                <a:cubicBezTo>
                  <a:pt x="114601" y="1263443"/>
                  <a:pt x="107187" y="1254682"/>
                  <a:pt x="101122" y="1245247"/>
                </a:cubicBezTo>
                <a:cubicBezTo>
                  <a:pt x="67424" y="1171111"/>
                  <a:pt x="36422" y="1095628"/>
                  <a:pt x="18899" y="1015427"/>
                </a:cubicBezTo>
                <a:cubicBezTo>
                  <a:pt x="-75455" y="588137"/>
                  <a:pt x="192780" y="144672"/>
                  <a:pt x="616026" y="30774"/>
                </a:cubicBezTo>
                <a:cubicBezTo>
                  <a:pt x="710886" y="5332"/>
                  <a:pt x="805830" y="-4019"/>
                  <a:pt x="897993" y="15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5" name="Graphic 3">
            <a:extLst>
              <a:ext uri="{FF2B5EF4-FFF2-40B4-BE49-F238E27FC236}">
                <a16:creationId xmlns:a16="http://schemas.microsoft.com/office/drawing/2014/main" id="{A91B010E-5888-4717-99CB-0083590F04C7}"/>
              </a:ext>
            </a:extLst>
          </p:cNvPr>
          <p:cNvGrpSpPr/>
          <p:nvPr/>
        </p:nvGrpSpPr>
        <p:grpSpPr>
          <a:xfrm flipH="1">
            <a:off x="2478537" y="4325815"/>
            <a:ext cx="930813" cy="1074130"/>
            <a:chOff x="5653615" y="-84"/>
            <a:chExt cx="2013942" cy="2324030"/>
          </a:xfrm>
          <a:solidFill>
            <a:schemeClr val="bg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308E7F4-281A-4578-970C-D88A2B89A1C8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F5B348-C76E-48CD-A2AB-D28213AD1AE3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B5EA12-F1D5-4049-AC0A-63CDA8DFAC20}"/>
              </a:ext>
            </a:extLst>
          </p:cNvPr>
          <p:cNvGrpSpPr/>
          <p:nvPr/>
        </p:nvGrpSpPr>
        <p:grpSpPr>
          <a:xfrm>
            <a:off x="1009794" y="1937316"/>
            <a:ext cx="1764246" cy="1764245"/>
            <a:chOff x="683568" y="2000250"/>
            <a:chExt cx="1858067" cy="18580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500C1D2-E8AC-42C1-B6B7-24D0239BAFE1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BF54EF9-1DE1-4425-8DE2-4BA0542C797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3F18A3D-A38B-43DB-8743-38F77178551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Pie 8">
              <a:extLst>
                <a:ext uri="{FF2B5EF4-FFF2-40B4-BE49-F238E27FC236}">
                  <a16:creationId xmlns:a16="http://schemas.microsoft.com/office/drawing/2014/main" id="{1199DFB2-A349-4867-AB18-921AE2ED0EF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C462EE-B96B-41F2-9C7E-3C7CCA8FBA92}"/>
                </a:ext>
              </a:extLst>
            </p:cNvPr>
            <p:cNvSpPr txBox="1"/>
            <p:nvPr/>
          </p:nvSpPr>
          <p:spPr>
            <a:xfrm>
              <a:off x="1129440" y="2667674"/>
              <a:ext cx="96632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656B4F7-757D-4868-A998-4C42A898311B}"/>
              </a:ext>
            </a:extLst>
          </p:cNvPr>
          <p:cNvGrpSpPr/>
          <p:nvPr/>
        </p:nvGrpSpPr>
        <p:grpSpPr>
          <a:xfrm>
            <a:off x="3818214" y="1925108"/>
            <a:ext cx="1764246" cy="1764245"/>
            <a:chOff x="683568" y="2000250"/>
            <a:chExt cx="1858067" cy="185806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9F63459-0016-4E38-9147-856D4A7F2A4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13EE38-37EC-4363-A4E3-64A720439F0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BC6F55A-59E3-44B3-8BBD-52F47A42EFB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1" name="Pie 28">
              <a:extLst>
                <a:ext uri="{FF2B5EF4-FFF2-40B4-BE49-F238E27FC236}">
                  <a16:creationId xmlns:a16="http://schemas.microsoft.com/office/drawing/2014/main" id="{25294E55-E57F-42EC-8716-B50D2E81587D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D89205-29B7-462E-9A53-48D4F33E44F6}"/>
                </a:ext>
              </a:extLst>
            </p:cNvPr>
            <p:cNvSpPr txBox="1"/>
            <p:nvPr/>
          </p:nvSpPr>
          <p:spPr>
            <a:xfrm>
              <a:off x="1091615" y="2667674"/>
              <a:ext cx="104197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E415E6-D7D7-4EA7-A45F-195037BE41B9}"/>
              </a:ext>
            </a:extLst>
          </p:cNvPr>
          <p:cNvGrpSpPr/>
          <p:nvPr/>
        </p:nvGrpSpPr>
        <p:grpSpPr>
          <a:xfrm>
            <a:off x="6626632" y="1912901"/>
            <a:ext cx="1764246" cy="176424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AEB8137-607C-4D67-83E7-53387B09C08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ADF5F39-0C43-42DF-AD91-B62BA77DB529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353BEB0-4186-47CD-8629-19B1E651E809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34">
              <a:extLst>
                <a:ext uri="{FF2B5EF4-FFF2-40B4-BE49-F238E27FC236}">
                  <a16:creationId xmlns:a16="http://schemas.microsoft.com/office/drawing/2014/main" id="{3A910CF0-9B34-4912-8B78-F898BDDFF30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E65878-0036-443B-A9BE-20E2E32DA506}"/>
                </a:ext>
              </a:extLst>
            </p:cNvPr>
            <p:cNvSpPr txBox="1"/>
            <p:nvPr/>
          </p:nvSpPr>
          <p:spPr>
            <a:xfrm>
              <a:off x="1118609" y="2667674"/>
              <a:ext cx="987985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2757AC-17D6-4CCD-8FDB-4763637E27DF}"/>
              </a:ext>
            </a:extLst>
          </p:cNvPr>
          <p:cNvGrpSpPr/>
          <p:nvPr/>
        </p:nvGrpSpPr>
        <p:grpSpPr>
          <a:xfrm>
            <a:off x="9435050" y="1900693"/>
            <a:ext cx="1764246" cy="1764245"/>
            <a:chOff x="683568" y="2000250"/>
            <a:chExt cx="1858067" cy="18580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09DA7E4-FA3C-4D8A-9504-D0E6FAB0211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6F49608-EA0A-48F9-B57D-D9582B8ED09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26E136D-2E8F-4935-BD65-3D525620FF59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3" name="Pie 40">
              <a:extLst>
                <a:ext uri="{FF2B5EF4-FFF2-40B4-BE49-F238E27FC236}">
                  <a16:creationId xmlns:a16="http://schemas.microsoft.com/office/drawing/2014/main" id="{09B3C9DF-A80B-4E05-B95D-6A6A70F2DD5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C7EA06-5A04-4406-9E76-DE67448DE789}"/>
                </a:ext>
              </a:extLst>
            </p:cNvPr>
            <p:cNvSpPr txBox="1"/>
            <p:nvPr/>
          </p:nvSpPr>
          <p:spPr>
            <a:xfrm>
              <a:off x="1099303" y="2667674"/>
              <a:ext cx="1026597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999C0417-CA0E-4895-A38D-04F883F94F27}"/>
              </a:ext>
            </a:extLst>
          </p:cNvPr>
          <p:cNvGrpSpPr/>
          <p:nvPr/>
        </p:nvGrpSpPr>
        <p:grpSpPr>
          <a:xfrm>
            <a:off x="908746" y="3848108"/>
            <a:ext cx="1966342" cy="2214855"/>
            <a:chOff x="880173" y="3812940"/>
            <a:chExt cx="2340000" cy="22148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84D2B7-84AE-4252-A2F6-0FFCE9E8CD3B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B20AE8-D73D-4678-82A5-E34FB05FD334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0" name="그룹 14">
            <a:extLst>
              <a:ext uri="{FF2B5EF4-FFF2-40B4-BE49-F238E27FC236}">
                <a16:creationId xmlns:a16="http://schemas.microsoft.com/office/drawing/2014/main" id="{06EB5E6F-8614-46F0-9B05-A36156E0DE9C}"/>
              </a:ext>
            </a:extLst>
          </p:cNvPr>
          <p:cNvGrpSpPr/>
          <p:nvPr/>
        </p:nvGrpSpPr>
        <p:grpSpPr>
          <a:xfrm>
            <a:off x="3717166" y="3848108"/>
            <a:ext cx="1966342" cy="2214855"/>
            <a:chOff x="3571365" y="3812940"/>
            <a:chExt cx="2340000" cy="221485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B7181C-B55B-4999-8389-C38A5400079B}"/>
                </a:ext>
              </a:extLst>
            </p:cNvPr>
            <p:cNvSpPr txBox="1"/>
            <p:nvPr/>
          </p:nvSpPr>
          <p:spPr>
            <a:xfrm>
              <a:off x="3571365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03801E-E13E-4A07-B930-A7542944EDE9}"/>
                </a:ext>
              </a:extLst>
            </p:cNvPr>
            <p:cNvSpPr txBox="1"/>
            <p:nvPr/>
          </p:nvSpPr>
          <p:spPr>
            <a:xfrm>
              <a:off x="3571365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3" name="그룹 15">
            <a:extLst>
              <a:ext uri="{FF2B5EF4-FFF2-40B4-BE49-F238E27FC236}">
                <a16:creationId xmlns:a16="http://schemas.microsoft.com/office/drawing/2014/main" id="{9CD67672-EC3F-4994-8761-B0E5DCEDD0DD}"/>
              </a:ext>
            </a:extLst>
          </p:cNvPr>
          <p:cNvGrpSpPr/>
          <p:nvPr/>
        </p:nvGrpSpPr>
        <p:grpSpPr>
          <a:xfrm>
            <a:off x="6525584" y="3848108"/>
            <a:ext cx="1966342" cy="2214855"/>
            <a:chOff x="6262557" y="3812940"/>
            <a:chExt cx="2340000" cy="22148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382AF9-8EFB-42BC-8528-C52DA7B9FBF9}"/>
                </a:ext>
              </a:extLst>
            </p:cNvPr>
            <p:cNvSpPr txBox="1"/>
            <p:nvPr/>
          </p:nvSpPr>
          <p:spPr>
            <a:xfrm>
              <a:off x="6262557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86E457-DDD7-4D4B-907A-F3697254DD2E}"/>
                </a:ext>
              </a:extLst>
            </p:cNvPr>
            <p:cNvSpPr txBox="1"/>
            <p:nvPr/>
          </p:nvSpPr>
          <p:spPr>
            <a:xfrm>
              <a:off x="6262557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6" name="그룹 16">
            <a:extLst>
              <a:ext uri="{FF2B5EF4-FFF2-40B4-BE49-F238E27FC236}">
                <a16:creationId xmlns:a16="http://schemas.microsoft.com/office/drawing/2014/main" id="{C75B3B61-BC10-413C-86AC-F647B6A8411C}"/>
              </a:ext>
            </a:extLst>
          </p:cNvPr>
          <p:cNvGrpSpPr/>
          <p:nvPr/>
        </p:nvGrpSpPr>
        <p:grpSpPr>
          <a:xfrm>
            <a:off x="9334002" y="3848108"/>
            <a:ext cx="1966342" cy="2214855"/>
            <a:chOff x="8953749" y="3812940"/>
            <a:chExt cx="2340000" cy="221485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8A763F-608C-4F1E-8F08-6965D4720B68}"/>
                </a:ext>
              </a:extLst>
            </p:cNvPr>
            <p:cNvSpPr txBox="1"/>
            <p:nvPr/>
          </p:nvSpPr>
          <p:spPr>
            <a:xfrm>
              <a:off x="8953749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F6B66B-55FB-40AF-9F9E-0E37EE19798F}"/>
                </a:ext>
              </a:extLst>
            </p:cNvPr>
            <p:cNvSpPr txBox="1"/>
            <p:nvPr/>
          </p:nvSpPr>
          <p:spPr>
            <a:xfrm>
              <a:off x="8953749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D78C6B-C683-4F63-A21E-E9BC99614CC3}"/>
              </a:ext>
            </a:extLst>
          </p:cNvPr>
          <p:cNvSpPr txBox="1"/>
          <p:nvPr/>
        </p:nvSpPr>
        <p:spPr>
          <a:xfrm>
            <a:off x="6096000" y="263900"/>
            <a:ext cx="56985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611DD2-85A3-42E0-B102-5C57F2DA9AB8}"/>
              </a:ext>
            </a:extLst>
          </p:cNvPr>
          <p:cNvSpPr txBox="1"/>
          <p:nvPr/>
        </p:nvSpPr>
        <p:spPr>
          <a:xfrm>
            <a:off x="6096000" y="911062"/>
            <a:ext cx="5698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B56860-B8BC-489D-91CA-D909499FFC78}"/>
              </a:ext>
            </a:extLst>
          </p:cNvPr>
          <p:cNvSpPr txBox="1"/>
          <p:nvPr/>
        </p:nvSpPr>
        <p:spPr>
          <a:xfrm>
            <a:off x="6096000" y="1373557"/>
            <a:ext cx="5698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E9823A-252B-42F4-A37A-DAE2D18FD897}"/>
              </a:ext>
            </a:extLst>
          </p:cNvPr>
          <p:cNvSpPr txBox="1"/>
          <p:nvPr/>
        </p:nvSpPr>
        <p:spPr>
          <a:xfrm>
            <a:off x="4576661" y="465616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Text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0C8E5B-6836-4425-8165-02E0CFE3F1A5}"/>
              </a:ext>
            </a:extLst>
          </p:cNvPr>
          <p:cNvSpPr txBox="1"/>
          <p:nvPr/>
        </p:nvSpPr>
        <p:spPr>
          <a:xfrm>
            <a:off x="7020240" y="3261660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EC3E401E-CFDD-45D6-9E96-BE07C3FA602A}"/>
              </a:ext>
            </a:extLst>
          </p:cNvPr>
          <p:cNvGrpSpPr/>
          <p:nvPr/>
        </p:nvGrpSpPr>
        <p:grpSpPr>
          <a:xfrm>
            <a:off x="6925163" y="4743634"/>
            <a:ext cx="4869421" cy="1560369"/>
            <a:chOff x="4822352" y="1916832"/>
            <a:chExt cx="3422056" cy="1560369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18578E7E-2FD6-44F2-AEFD-755B4B32235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3F842F-33F9-4ABF-A4B7-D5B1876AFB7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0" name="Graphic 97">
            <a:extLst>
              <a:ext uri="{FF2B5EF4-FFF2-40B4-BE49-F238E27FC236}">
                <a16:creationId xmlns:a16="http://schemas.microsoft.com/office/drawing/2014/main" id="{31A1EBE1-BBBA-41EE-BA98-770354781701}"/>
              </a:ext>
            </a:extLst>
          </p:cNvPr>
          <p:cNvGrpSpPr/>
          <p:nvPr/>
        </p:nvGrpSpPr>
        <p:grpSpPr>
          <a:xfrm rot="10800000">
            <a:off x="8538063" y="135307"/>
            <a:ext cx="3644412" cy="3920018"/>
            <a:chOff x="4866572" y="2110138"/>
            <a:chExt cx="1810639" cy="1947567"/>
          </a:xfrm>
          <a:solidFill>
            <a:schemeClr val="bg1">
              <a:alpha val="4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2FDEE-0DC1-4283-BB92-87FB56B5FC9E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80BA0F-FBE9-4587-BD77-7C28FF7D76A5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AFD7-D1A6-4562-B808-906D7CCCB4DE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A16771-CF33-4854-9E99-8ACE3B794631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D56DD8C-4611-4A9F-9025-62A56B0C9221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D5484A-C65B-44C8-B66A-73C6058D3A1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03D305-C79E-4B5F-9024-FE12FB4074D5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EFAB40-4C86-45D2-A969-728C0BC3D486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096A45-149C-434A-9384-514229A5CDDC}"/>
              </a:ext>
            </a:extLst>
          </p:cNvPr>
          <p:cNvGrpSpPr/>
          <p:nvPr/>
        </p:nvGrpSpPr>
        <p:grpSpPr>
          <a:xfrm>
            <a:off x="6427787" y="789377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1C0E450-4D6D-4892-9709-938BFD2A459A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3A851A-671D-4B2A-A69B-275E5611DC4E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F187C38-BD68-46DB-B9FF-35AAD3D76F65}"/>
              </a:ext>
            </a:extLst>
          </p:cNvPr>
          <p:cNvSpPr txBox="1"/>
          <p:nvPr/>
        </p:nvSpPr>
        <p:spPr>
          <a:xfrm>
            <a:off x="4934570" y="67743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effectLst/>
              </a:rPr>
              <a:t>01</a:t>
            </a:r>
            <a:endParaRPr lang="ko-KR" altLang="en-US" b="1" dirty="0">
              <a:solidFill>
                <a:schemeClr val="accent1"/>
              </a:solidFill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ABD226-16BE-4A74-89E6-457EDF1A4BD8}"/>
              </a:ext>
            </a:extLst>
          </p:cNvPr>
          <p:cNvGrpSpPr/>
          <p:nvPr/>
        </p:nvGrpSpPr>
        <p:grpSpPr>
          <a:xfrm>
            <a:off x="6427787" y="2292844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0FB77E-6818-43DE-B45F-1A40058FBE51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D48C6A-1540-488E-86D2-232C74A3983D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822CE81-1B93-46CE-BCCD-89A79A15C0C8}"/>
              </a:ext>
            </a:extLst>
          </p:cNvPr>
          <p:cNvSpPr txBox="1"/>
          <p:nvPr/>
        </p:nvSpPr>
        <p:spPr>
          <a:xfrm>
            <a:off x="4934570" y="2174367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</a:rPr>
              <a:t>02</a:t>
            </a:r>
            <a:endParaRPr lang="ko-KR" altLang="en-US" sz="7200" b="1" dirty="0"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CD8298-9B10-4B77-BBEA-696545034BB3}"/>
              </a:ext>
            </a:extLst>
          </p:cNvPr>
          <p:cNvGrpSpPr/>
          <p:nvPr/>
        </p:nvGrpSpPr>
        <p:grpSpPr>
          <a:xfrm>
            <a:off x="6427787" y="3789775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36D163-C874-42CE-9464-70E1F1302C06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F60876-1FE8-4D5B-AF7B-87F1E096DB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4F50C38-478F-44C1-9193-AF1A56FF84C6}"/>
              </a:ext>
            </a:extLst>
          </p:cNvPr>
          <p:cNvSpPr txBox="1"/>
          <p:nvPr/>
        </p:nvSpPr>
        <p:spPr>
          <a:xfrm>
            <a:off x="4934570" y="367129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effectLst/>
              </a:rPr>
              <a:t>03</a:t>
            </a:r>
            <a:endParaRPr lang="ko-KR" altLang="en-US" b="1" dirty="0">
              <a:solidFill>
                <a:schemeClr val="accent3"/>
              </a:solidFill>
              <a:effectLst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77D290-5A3E-4381-8812-75CE49D8553A}"/>
              </a:ext>
            </a:extLst>
          </p:cNvPr>
          <p:cNvGrpSpPr/>
          <p:nvPr/>
        </p:nvGrpSpPr>
        <p:grpSpPr>
          <a:xfrm>
            <a:off x="6427787" y="5280169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8233FD-0FA0-4589-B9E7-671E87C263B4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B754515-2AD2-4047-B91D-458303D1E93F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E4EB2D4-1ECC-4F9E-A994-7F026E29B0F3}"/>
              </a:ext>
            </a:extLst>
          </p:cNvPr>
          <p:cNvSpPr txBox="1"/>
          <p:nvPr/>
        </p:nvSpPr>
        <p:spPr>
          <a:xfrm>
            <a:off x="4934570" y="516822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effectLst/>
              </a:rPr>
              <a:t>04</a:t>
            </a:r>
            <a:endParaRPr lang="ko-KR" altLang="en-US" b="1" dirty="0">
              <a:solidFill>
                <a:schemeClr val="accent4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34B515-1D6A-4454-9A5C-DFFE07433A68}"/>
              </a:ext>
            </a:extLst>
          </p:cNvPr>
          <p:cNvSpPr txBox="1"/>
          <p:nvPr/>
        </p:nvSpPr>
        <p:spPr>
          <a:xfrm>
            <a:off x="647008" y="4752734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r"/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E9FDEA-7F7C-4042-A3B0-D25AE766241B}"/>
              </a:ext>
            </a:extLst>
          </p:cNvPr>
          <p:cNvGrpSpPr/>
          <p:nvPr/>
        </p:nvGrpSpPr>
        <p:grpSpPr>
          <a:xfrm rot="5400000">
            <a:off x="3935452" y="-1465251"/>
            <a:ext cx="3835170" cy="11706073"/>
            <a:chOff x="5432494" y="626785"/>
            <a:chExt cx="3241222" cy="9893166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BFE3A7D-5AE6-4AE6-A8FE-966C672E81A7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40A26B-EDFC-4E79-BADD-2CAC9E81E942}"/>
                </a:ext>
              </a:extLst>
            </p:cNvPr>
            <p:cNvSpPr/>
            <p:nvPr/>
          </p:nvSpPr>
          <p:spPr>
            <a:xfrm>
              <a:off x="7660183" y="3855009"/>
              <a:ext cx="781200" cy="6664942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64995411-BBB3-41A7-8997-931BF7AE90D5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9AB02AA6-5EDF-4069-92BF-96FC9E86AD47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E837E46-47EE-4A89-BE89-AECD3045311F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239868CD-71FC-4C58-8200-319DB06B0874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DE2E437-1C80-4EB4-AA5E-E00099C6A964}"/>
              </a:ext>
            </a:extLst>
          </p:cNvPr>
          <p:cNvSpPr txBox="1"/>
          <p:nvPr/>
        </p:nvSpPr>
        <p:spPr>
          <a:xfrm>
            <a:off x="5144592" y="528851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DFE06-993E-4287-AE62-AE2B70E6F064}"/>
              </a:ext>
            </a:extLst>
          </p:cNvPr>
          <p:cNvSpPr txBox="1"/>
          <p:nvPr/>
        </p:nvSpPr>
        <p:spPr>
          <a:xfrm>
            <a:off x="8499067" y="332537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0A2251-06E6-4E2F-ACF0-F331A29FF50A}"/>
              </a:ext>
            </a:extLst>
          </p:cNvPr>
          <p:cNvSpPr txBox="1"/>
          <p:nvPr/>
        </p:nvSpPr>
        <p:spPr>
          <a:xfrm>
            <a:off x="7456217" y="264944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E2281F-AA6F-423C-8BA7-DE8BD3A278C6}"/>
              </a:ext>
            </a:extLst>
          </p:cNvPr>
          <p:cNvSpPr txBox="1"/>
          <p:nvPr/>
        </p:nvSpPr>
        <p:spPr>
          <a:xfrm>
            <a:off x="6286974" y="30969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ECE5BB-ABCF-4164-8127-64BB8881207B}"/>
              </a:ext>
            </a:extLst>
          </p:cNvPr>
          <p:cNvSpPr txBox="1"/>
          <p:nvPr/>
        </p:nvSpPr>
        <p:spPr>
          <a:xfrm>
            <a:off x="9611671" y="527538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09E129-C8A2-4A1C-A388-EAE347099974}"/>
              </a:ext>
            </a:extLst>
          </p:cNvPr>
          <p:cNvGrpSpPr/>
          <p:nvPr/>
        </p:nvGrpSpPr>
        <p:grpSpPr>
          <a:xfrm>
            <a:off x="2127642" y="3998381"/>
            <a:ext cx="3182279" cy="923330"/>
            <a:chOff x="3021856" y="4283314"/>
            <a:chExt cx="188685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8E0755-F7A1-4B65-A129-CFF88243ECF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145EE3-38C7-4888-825D-F64A66F1E7D5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2E3F59-87BB-4A5F-9DC0-3A9E6A89248F}"/>
              </a:ext>
            </a:extLst>
          </p:cNvPr>
          <p:cNvGrpSpPr/>
          <p:nvPr/>
        </p:nvGrpSpPr>
        <p:grpSpPr>
          <a:xfrm>
            <a:off x="2833552" y="2718831"/>
            <a:ext cx="3182279" cy="923330"/>
            <a:chOff x="3021856" y="4283314"/>
            <a:chExt cx="1886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9A8535-EFCD-48AE-A2C1-2BB21BEA208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CC4F5B-9ACD-48C7-9444-B405E52B46A9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C6EA90-96F4-4FFF-934B-B9927503DF2C}"/>
              </a:ext>
            </a:extLst>
          </p:cNvPr>
          <p:cNvGrpSpPr/>
          <p:nvPr/>
        </p:nvGrpSpPr>
        <p:grpSpPr>
          <a:xfrm>
            <a:off x="4273938" y="1439281"/>
            <a:ext cx="3182279" cy="923330"/>
            <a:chOff x="3021856" y="4283314"/>
            <a:chExt cx="1886852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C82D8A-2D33-4367-A5D3-3E7C0A4A29D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3749E1-2C9B-458C-9A18-BD1E38B4A2F8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D15BE3D-F684-4F2B-B639-3076708BE862}"/>
              </a:ext>
            </a:extLst>
          </p:cNvPr>
          <p:cNvGrpSpPr/>
          <p:nvPr/>
        </p:nvGrpSpPr>
        <p:grpSpPr>
          <a:xfrm>
            <a:off x="9839559" y="2718831"/>
            <a:ext cx="1824260" cy="1292662"/>
            <a:chOff x="3021856" y="4283314"/>
            <a:chExt cx="1886852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AE349C-3249-424F-9EB3-4AF791ACED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B6EB25-45A8-4D41-A0FA-3191A36FD79F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341471-69D0-42E8-85CF-8173EF9D06EF}"/>
              </a:ext>
            </a:extLst>
          </p:cNvPr>
          <p:cNvGrpSpPr/>
          <p:nvPr/>
        </p:nvGrpSpPr>
        <p:grpSpPr>
          <a:xfrm>
            <a:off x="6535049" y="5106109"/>
            <a:ext cx="3182279" cy="923330"/>
            <a:chOff x="3021856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C45E53-648B-4979-A921-DB88DB850A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28BA7A-4975-46BF-A660-6EAB3568ACB7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A88D86-9E92-457F-A9F5-C00D06D2408A}"/>
              </a:ext>
            </a:extLst>
          </p:cNvPr>
          <p:cNvGrpSpPr/>
          <p:nvPr/>
        </p:nvGrpSpPr>
        <p:grpSpPr>
          <a:xfrm>
            <a:off x="5620234" y="2825746"/>
            <a:ext cx="3626859" cy="3150287"/>
            <a:chOff x="5620234" y="2825746"/>
            <a:chExt cx="3626859" cy="315028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C8DE3C97-6C78-4713-A9EF-5FEB29437372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B001006-C3AA-4771-8A2E-E0BADC993FA4}"/>
                </a:ext>
              </a:extLst>
            </p:cNvPr>
            <p:cNvCxnSpPr/>
            <p:nvPr/>
          </p:nvCxnSpPr>
          <p:spPr>
            <a:xfrm rot="10800000" flipH="1">
              <a:off x="8059093" y="3937177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4777702-CB3F-40D0-9FA9-2F4B0A54D2B9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A684C22-1959-4B26-88E6-E881192D21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17E53A-37DE-4A6C-A5BC-636C4C53E435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976FAB6-C1C1-481D-A23F-24D4B251E732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9A50D48-E065-4C33-94B1-AF69583D5DBD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48FB263F-71D5-4480-8C8C-8E09B87A145E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E7470F5A-7311-4EC6-B81B-366B603619BA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B4C8ABD-7E71-43E3-951F-7159576100E5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D21BC2A-F3B1-4CA1-A6F0-1A5EB9AF92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AC7DAA1-3F91-455E-BCC6-2105D6E60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C2116F-CDFF-4F8E-B041-2735FB350497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5FAED66-460D-4F57-AEF0-A19CB7D7F4CF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52F2A7-BCC7-43AD-9964-93B57F45B562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aphic 97">
            <a:extLst>
              <a:ext uri="{FF2B5EF4-FFF2-40B4-BE49-F238E27FC236}">
                <a16:creationId xmlns:a16="http://schemas.microsoft.com/office/drawing/2014/main" id="{CE80AE8A-C12D-45F7-BAC1-A3C535A5DA51}"/>
              </a:ext>
            </a:extLst>
          </p:cNvPr>
          <p:cNvGrpSpPr/>
          <p:nvPr/>
        </p:nvGrpSpPr>
        <p:grpSpPr>
          <a:xfrm>
            <a:off x="6571021" y="3430922"/>
            <a:ext cx="1055984" cy="1135842"/>
            <a:chOff x="4866572" y="2110138"/>
            <a:chExt cx="1810639" cy="1947567"/>
          </a:xfrm>
          <a:solidFill>
            <a:schemeClr val="accent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4C88E40-0570-42E4-8E6B-ADEEB2CD546F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B8C7E1F-F048-4143-A785-6B248E8EFF72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8B9220-7A2A-4251-AC57-8AA2C6962C5D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9436C4-8A64-44F1-B738-605344D22C3A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1663EF-EB2D-4B63-A58A-36BDF5B77BCC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F67882-5F51-40E3-9E7B-540A880C274A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467AB3-60D9-4CC8-B3F6-317C67720B8A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97277-81CD-4728-A99A-F812FCA66050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E71B208-D349-4732-A22B-EDB0CCBA99CB}"/>
              </a:ext>
            </a:extLst>
          </p:cNvPr>
          <p:cNvSpPr/>
          <p:nvPr/>
        </p:nvSpPr>
        <p:spPr>
          <a:xfrm>
            <a:off x="4341566" y="3467232"/>
            <a:ext cx="1252329" cy="1143373"/>
          </a:xfrm>
          <a:custGeom>
            <a:avLst/>
            <a:gdLst>
              <a:gd name="connsiteX0" fmla="*/ 49489 w 3036352"/>
              <a:gd name="connsiteY0" fmla="*/ 2013693 h 2772180"/>
              <a:gd name="connsiteX1" fmla="*/ 110327 w 3036352"/>
              <a:gd name="connsiteY1" fmla="*/ 2023456 h 2772180"/>
              <a:gd name="connsiteX2" fmla="*/ 164871 w 3036352"/>
              <a:gd name="connsiteY2" fmla="*/ 2037091 h 2772180"/>
              <a:gd name="connsiteX3" fmla="*/ 2284607 w 3036352"/>
              <a:gd name="connsiteY3" fmla="*/ 2462278 h 2772180"/>
              <a:gd name="connsiteX4" fmla="*/ 2573436 w 3036352"/>
              <a:gd name="connsiteY4" fmla="*/ 2653178 h 2772180"/>
              <a:gd name="connsiteX5" fmla="*/ 2578394 w 3036352"/>
              <a:gd name="connsiteY5" fmla="*/ 2656896 h 2772180"/>
              <a:gd name="connsiteX6" fmla="*/ 2647812 w 3036352"/>
              <a:gd name="connsiteY6" fmla="*/ 2772180 h 2772180"/>
              <a:gd name="connsiteX7" fmla="*/ 2471788 w 3036352"/>
              <a:gd name="connsiteY7" fmla="*/ 2728794 h 2772180"/>
              <a:gd name="connsiteX8" fmla="*/ 151234 w 3036352"/>
              <a:gd name="connsiteY8" fmla="*/ 2127583 h 2772180"/>
              <a:gd name="connsiteX9" fmla="*/ 58263 w 3036352"/>
              <a:gd name="connsiteY9" fmla="*/ 2061883 h 2772180"/>
              <a:gd name="connsiteX10" fmla="*/ 27273 w 3036352"/>
              <a:gd name="connsiteY10" fmla="*/ 2017257 h 2772180"/>
              <a:gd name="connsiteX11" fmla="*/ 49489 w 3036352"/>
              <a:gd name="connsiteY11" fmla="*/ 2013693 h 2772180"/>
              <a:gd name="connsiteX12" fmla="*/ 1540839 w 3036352"/>
              <a:gd name="connsiteY12" fmla="*/ 1665208 h 2772180"/>
              <a:gd name="connsiteX13" fmla="*/ 1579266 w 3036352"/>
              <a:gd name="connsiteY13" fmla="*/ 1693720 h 2772180"/>
              <a:gd name="connsiteX14" fmla="*/ 1547037 w 3036352"/>
              <a:gd name="connsiteY14" fmla="*/ 1730908 h 2772180"/>
              <a:gd name="connsiteX15" fmla="*/ 1509848 w 3036352"/>
              <a:gd name="connsiteY15" fmla="*/ 1703636 h 2772180"/>
              <a:gd name="connsiteX16" fmla="*/ 1540839 w 3036352"/>
              <a:gd name="connsiteY16" fmla="*/ 1665208 h 2772180"/>
              <a:gd name="connsiteX17" fmla="*/ 2040402 w 3036352"/>
              <a:gd name="connsiteY17" fmla="*/ 1418526 h 2772180"/>
              <a:gd name="connsiteX18" fmla="*/ 2078829 w 3036352"/>
              <a:gd name="connsiteY18" fmla="*/ 1447037 h 2772180"/>
              <a:gd name="connsiteX19" fmla="*/ 2039162 w 3036352"/>
              <a:gd name="connsiteY19" fmla="*/ 1489185 h 2772180"/>
              <a:gd name="connsiteX20" fmla="*/ 2003214 w 3036352"/>
              <a:gd name="connsiteY20" fmla="*/ 1458194 h 2772180"/>
              <a:gd name="connsiteX21" fmla="*/ 2040402 w 3036352"/>
              <a:gd name="connsiteY21" fmla="*/ 1418526 h 2772180"/>
              <a:gd name="connsiteX22" fmla="*/ 1285111 w 3036352"/>
              <a:gd name="connsiteY22" fmla="*/ 1375585 h 2772180"/>
              <a:gd name="connsiteX23" fmla="*/ 1299115 w 3036352"/>
              <a:gd name="connsiteY23" fmla="*/ 1378858 h 2772180"/>
              <a:gd name="connsiteX24" fmla="*/ 1284239 w 3036352"/>
              <a:gd name="connsiteY24" fmla="*/ 1422245 h 2772180"/>
              <a:gd name="connsiteX25" fmla="*/ 1250770 w 3036352"/>
              <a:gd name="connsiteY25" fmla="*/ 1392495 h 2772180"/>
              <a:gd name="connsiteX26" fmla="*/ 1285111 w 3036352"/>
              <a:gd name="connsiteY26" fmla="*/ 1375585 h 2772180"/>
              <a:gd name="connsiteX27" fmla="*/ 1761490 w 3036352"/>
              <a:gd name="connsiteY27" fmla="*/ 1310680 h 2772180"/>
              <a:gd name="connsiteX28" fmla="*/ 1785043 w 3036352"/>
              <a:gd name="connsiteY28" fmla="*/ 1329273 h 2772180"/>
              <a:gd name="connsiteX29" fmla="*/ 1755292 w 3036352"/>
              <a:gd name="connsiteY29" fmla="*/ 1355306 h 2772180"/>
              <a:gd name="connsiteX30" fmla="*/ 1735459 w 3036352"/>
              <a:gd name="connsiteY30" fmla="*/ 1336712 h 2772180"/>
              <a:gd name="connsiteX31" fmla="*/ 1761490 w 3036352"/>
              <a:gd name="connsiteY31" fmla="*/ 1310680 h 2772180"/>
              <a:gd name="connsiteX32" fmla="*/ 866490 w 3036352"/>
              <a:gd name="connsiteY32" fmla="*/ 1267294 h 2772180"/>
              <a:gd name="connsiteX33" fmla="*/ 901199 w 3036352"/>
              <a:gd name="connsiteY33" fmla="*/ 1300764 h 2772180"/>
              <a:gd name="connsiteX34" fmla="*/ 859053 w 3036352"/>
              <a:gd name="connsiteY34" fmla="*/ 1336712 h 2772180"/>
              <a:gd name="connsiteX35" fmla="*/ 828061 w 3036352"/>
              <a:gd name="connsiteY35" fmla="*/ 1299524 h 2772180"/>
              <a:gd name="connsiteX36" fmla="*/ 866490 w 3036352"/>
              <a:gd name="connsiteY36" fmla="*/ 1267294 h 2772180"/>
              <a:gd name="connsiteX37" fmla="*/ 1059869 w 3036352"/>
              <a:gd name="connsiteY37" fmla="*/ 1235063 h 2772180"/>
              <a:gd name="connsiteX38" fmla="*/ 1078465 w 3036352"/>
              <a:gd name="connsiteY38" fmla="*/ 1259855 h 2772180"/>
              <a:gd name="connsiteX39" fmla="*/ 1048713 w 3036352"/>
              <a:gd name="connsiteY39" fmla="*/ 1280928 h 2772180"/>
              <a:gd name="connsiteX40" fmla="*/ 1031358 w 3036352"/>
              <a:gd name="connsiteY40" fmla="*/ 1261094 h 2772180"/>
              <a:gd name="connsiteX41" fmla="*/ 1059869 w 3036352"/>
              <a:gd name="connsiteY41" fmla="*/ 1235063 h 2772180"/>
              <a:gd name="connsiteX42" fmla="*/ 1503650 w 3036352"/>
              <a:gd name="connsiteY42" fmla="*/ 1220189 h 2772180"/>
              <a:gd name="connsiteX43" fmla="*/ 1280520 w 3036352"/>
              <a:gd name="connsiteY43" fmla="*/ 1837515 h 2772180"/>
              <a:gd name="connsiteX44" fmla="*/ 1307792 w 3036352"/>
              <a:gd name="connsiteY44" fmla="*/ 1879662 h 2772180"/>
              <a:gd name="connsiteX45" fmla="*/ 1790000 w 3036352"/>
              <a:gd name="connsiteY45" fmla="*/ 1811484 h 2772180"/>
              <a:gd name="connsiteX46" fmla="*/ 1803636 w 3036352"/>
              <a:gd name="connsiteY46" fmla="*/ 1751981 h 2772180"/>
              <a:gd name="connsiteX47" fmla="*/ 1533401 w 3036352"/>
              <a:gd name="connsiteY47" fmla="*/ 1252419 h 2772180"/>
              <a:gd name="connsiteX48" fmla="*/ 1503650 w 3036352"/>
              <a:gd name="connsiteY48" fmla="*/ 1220189 h 2772180"/>
              <a:gd name="connsiteX49" fmla="*/ 1470181 w 3036352"/>
              <a:gd name="connsiteY49" fmla="*/ 1199116 h 2772180"/>
              <a:gd name="connsiteX50" fmla="*/ 1421835 w 3036352"/>
              <a:gd name="connsiteY50" fmla="*/ 1222669 h 2772180"/>
              <a:gd name="connsiteX51" fmla="*/ 864011 w 3036352"/>
              <a:gd name="connsiteY51" fmla="*/ 1523894 h 2772180"/>
              <a:gd name="connsiteX52" fmla="*/ 852854 w 3036352"/>
              <a:gd name="connsiteY52" fmla="*/ 1604469 h 2772180"/>
              <a:gd name="connsiteX53" fmla="*/ 1202425 w 3036352"/>
              <a:gd name="connsiteY53" fmla="*/ 1853631 h 2772180"/>
              <a:gd name="connsiteX54" fmla="*/ 1242093 w 3036352"/>
              <a:gd name="connsiteY54" fmla="*/ 1833797 h 2772180"/>
              <a:gd name="connsiteX55" fmla="*/ 1428035 w 3036352"/>
              <a:gd name="connsiteY55" fmla="*/ 1305722 h 2772180"/>
              <a:gd name="connsiteX56" fmla="*/ 1470181 w 3036352"/>
              <a:gd name="connsiteY56" fmla="*/ 1199116 h 2772180"/>
              <a:gd name="connsiteX57" fmla="*/ 1544556 w 3036352"/>
              <a:gd name="connsiteY57" fmla="*/ 1187958 h 2772180"/>
              <a:gd name="connsiteX58" fmla="*/ 1844541 w 3036352"/>
              <a:gd name="connsiteY58" fmla="*/ 1744544 h 2772180"/>
              <a:gd name="connsiteX59" fmla="*/ 1886688 w 3036352"/>
              <a:gd name="connsiteY59" fmla="*/ 1758180 h 2772180"/>
              <a:gd name="connsiteX60" fmla="*/ 2220144 w 3036352"/>
              <a:gd name="connsiteY60" fmla="*/ 1378858 h 2772180"/>
              <a:gd name="connsiteX61" fmla="*/ 2196591 w 3036352"/>
              <a:gd name="connsiteY61" fmla="*/ 1341670 h 2772180"/>
              <a:gd name="connsiteX62" fmla="*/ 1782561 w 3036352"/>
              <a:gd name="connsiteY62" fmla="*/ 1243741 h 2772180"/>
              <a:gd name="connsiteX63" fmla="*/ 1544556 w 3036352"/>
              <a:gd name="connsiteY63" fmla="*/ 1187958 h 2772180"/>
              <a:gd name="connsiteX64" fmla="*/ 2139571 w 3036352"/>
              <a:gd name="connsiteY64" fmla="*/ 1096227 h 2772180"/>
              <a:gd name="connsiteX65" fmla="*/ 2177998 w 3036352"/>
              <a:gd name="connsiteY65" fmla="*/ 1124738 h 2772180"/>
              <a:gd name="connsiteX66" fmla="*/ 2138331 w 3036352"/>
              <a:gd name="connsiteY66" fmla="*/ 1166885 h 2772180"/>
              <a:gd name="connsiteX67" fmla="*/ 2102383 w 3036352"/>
              <a:gd name="connsiteY67" fmla="*/ 1135895 h 2772180"/>
              <a:gd name="connsiteX68" fmla="*/ 2139571 w 3036352"/>
              <a:gd name="connsiteY68" fmla="*/ 1096227 h 2772180"/>
              <a:gd name="connsiteX69" fmla="*/ 1946192 w 3036352"/>
              <a:gd name="connsiteY69" fmla="*/ 1033007 h 2772180"/>
              <a:gd name="connsiteX70" fmla="*/ 1964787 w 3036352"/>
              <a:gd name="connsiteY70" fmla="*/ 1057800 h 2772180"/>
              <a:gd name="connsiteX71" fmla="*/ 1935036 w 3036352"/>
              <a:gd name="connsiteY71" fmla="*/ 1078873 h 2772180"/>
              <a:gd name="connsiteX72" fmla="*/ 1917680 w 3036352"/>
              <a:gd name="connsiteY72" fmla="*/ 1059040 h 2772180"/>
              <a:gd name="connsiteX73" fmla="*/ 1946192 w 3036352"/>
              <a:gd name="connsiteY73" fmla="*/ 1033007 h 2772180"/>
              <a:gd name="connsiteX74" fmla="*/ 789013 w 3036352"/>
              <a:gd name="connsiteY74" fmla="*/ 1007402 h 2772180"/>
              <a:gd name="connsiteX75" fmla="*/ 749966 w 3036352"/>
              <a:gd name="connsiteY75" fmla="*/ 1045404 h 2772180"/>
              <a:gd name="connsiteX76" fmla="*/ 777237 w 3036352"/>
              <a:gd name="connsiteY76" fmla="*/ 1480508 h 2772180"/>
              <a:gd name="connsiteX77" fmla="*/ 821863 w 3036352"/>
              <a:gd name="connsiteY77" fmla="*/ 1506539 h 2772180"/>
              <a:gd name="connsiteX78" fmla="*/ 1451587 w 3036352"/>
              <a:gd name="connsiteY78" fmla="*/ 1165646 h 2772180"/>
              <a:gd name="connsiteX79" fmla="*/ 810706 w 3036352"/>
              <a:gd name="connsiteY79" fmla="*/ 1010694 h 2772180"/>
              <a:gd name="connsiteX80" fmla="*/ 789013 w 3036352"/>
              <a:gd name="connsiteY80" fmla="*/ 1007402 h 2772180"/>
              <a:gd name="connsiteX81" fmla="*/ 965659 w 3036352"/>
              <a:gd name="connsiteY81" fmla="*/ 863180 h 2772180"/>
              <a:gd name="connsiteX82" fmla="*/ 990451 w 3036352"/>
              <a:gd name="connsiteY82" fmla="*/ 892931 h 2772180"/>
              <a:gd name="connsiteX83" fmla="*/ 954503 w 3036352"/>
              <a:gd name="connsiteY83" fmla="*/ 917724 h 2772180"/>
              <a:gd name="connsiteX84" fmla="*/ 932191 w 3036352"/>
              <a:gd name="connsiteY84" fmla="*/ 892931 h 2772180"/>
              <a:gd name="connsiteX85" fmla="*/ 965659 w 3036352"/>
              <a:gd name="connsiteY85" fmla="*/ 863180 h 2772180"/>
              <a:gd name="connsiteX86" fmla="*/ 2210143 w 3036352"/>
              <a:gd name="connsiteY86" fmla="*/ 806334 h 2772180"/>
              <a:gd name="connsiteX87" fmla="*/ 2191188 w 3036352"/>
              <a:gd name="connsiteY87" fmla="*/ 807516 h 2772180"/>
              <a:gd name="connsiteX88" fmla="*/ 2156925 w 3036352"/>
              <a:gd name="connsiteY88" fmla="*/ 823514 h 2772180"/>
              <a:gd name="connsiteX89" fmla="*/ 1783802 w 3036352"/>
              <a:gd name="connsiteY89" fmla="*/ 1026811 h 2772180"/>
              <a:gd name="connsiteX90" fmla="*/ 1555713 w 3036352"/>
              <a:gd name="connsiteY90" fmla="*/ 1150772 h 2772180"/>
              <a:gd name="connsiteX91" fmla="*/ 1659840 w 3036352"/>
              <a:gd name="connsiteY91" fmla="*/ 1169365 h 2772180"/>
              <a:gd name="connsiteX92" fmla="*/ 2216426 w 3036352"/>
              <a:gd name="connsiteY92" fmla="*/ 1305723 h 2772180"/>
              <a:gd name="connsiteX93" fmla="*/ 2257333 w 3036352"/>
              <a:gd name="connsiteY93" fmla="*/ 1277211 h 2772180"/>
              <a:gd name="connsiteX94" fmla="*/ 2241219 w 3036352"/>
              <a:gd name="connsiteY94" fmla="*/ 859462 h 2772180"/>
              <a:gd name="connsiteX95" fmla="*/ 2210143 w 3036352"/>
              <a:gd name="connsiteY95" fmla="*/ 806334 h 2772180"/>
              <a:gd name="connsiteX96" fmla="*/ 1379690 w 3036352"/>
              <a:gd name="connsiteY96" fmla="*/ 574352 h 2772180"/>
              <a:gd name="connsiteX97" fmla="*/ 1404482 w 3036352"/>
              <a:gd name="connsiteY97" fmla="*/ 594185 h 2772180"/>
              <a:gd name="connsiteX98" fmla="*/ 1380929 w 3036352"/>
              <a:gd name="connsiteY98" fmla="*/ 617737 h 2772180"/>
              <a:gd name="connsiteX99" fmla="*/ 1359856 w 3036352"/>
              <a:gd name="connsiteY99" fmla="*/ 600382 h 2772180"/>
              <a:gd name="connsiteX100" fmla="*/ 1379690 w 3036352"/>
              <a:gd name="connsiteY100" fmla="*/ 574352 h 2772180"/>
              <a:gd name="connsiteX101" fmla="*/ 1136164 w 3036352"/>
              <a:gd name="connsiteY101" fmla="*/ 551032 h 2772180"/>
              <a:gd name="connsiteX102" fmla="*/ 1118132 w 3036352"/>
              <a:gd name="connsiteY102" fmla="*/ 559476 h 2772180"/>
              <a:gd name="connsiteX103" fmla="*/ 789634 w 3036352"/>
              <a:gd name="connsiteY103" fmla="*/ 935079 h 2772180"/>
              <a:gd name="connsiteX104" fmla="*/ 806988 w 3036352"/>
              <a:gd name="connsiteY104" fmla="*/ 972268 h 2772180"/>
              <a:gd name="connsiteX105" fmla="*/ 992929 w 3036352"/>
              <a:gd name="connsiteY105" fmla="*/ 1015654 h 2772180"/>
              <a:gd name="connsiteX106" fmla="*/ 1465223 w 3036352"/>
              <a:gd name="connsiteY106" fmla="*/ 1127218 h 2772180"/>
              <a:gd name="connsiteX107" fmla="*/ 1167716 w 3036352"/>
              <a:gd name="connsiteY107" fmla="*/ 576831 h 2772180"/>
              <a:gd name="connsiteX108" fmla="*/ 1136164 w 3036352"/>
              <a:gd name="connsiteY108" fmla="*/ 551032 h 2772180"/>
              <a:gd name="connsiteX109" fmla="*/ 1961066 w 3036352"/>
              <a:gd name="connsiteY109" fmla="*/ 487579 h 2772180"/>
              <a:gd name="connsiteX110" fmla="*/ 1988337 w 3036352"/>
              <a:gd name="connsiteY110" fmla="*/ 506172 h 2772180"/>
              <a:gd name="connsiteX111" fmla="*/ 1964786 w 3036352"/>
              <a:gd name="connsiteY111" fmla="*/ 529726 h 2772180"/>
              <a:gd name="connsiteX112" fmla="*/ 1942473 w 3036352"/>
              <a:gd name="connsiteY112" fmla="*/ 507413 h 2772180"/>
              <a:gd name="connsiteX113" fmla="*/ 1961066 w 3036352"/>
              <a:gd name="connsiteY113" fmla="*/ 487579 h 2772180"/>
              <a:gd name="connsiteX114" fmla="*/ 1575993 w 3036352"/>
              <a:gd name="connsiteY114" fmla="*/ 424223 h 2772180"/>
              <a:gd name="connsiteX115" fmla="*/ 1213581 w 3036352"/>
              <a:gd name="connsiteY115" fmla="*/ 504934 h 2772180"/>
              <a:gd name="connsiteX116" fmla="*/ 1206143 w 3036352"/>
              <a:gd name="connsiteY116" fmla="*/ 561955 h 2772180"/>
              <a:gd name="connsiteX117" fmla="*/ 1477619 w 3036352"/>
              <a:gd name="connsiteY117" fmla="*/ 1062759 h 2772180"/>
              <a:gd name="connsiteX118" fmla="*/ 1506129 w 3036352"/>
              <a:gd name="connsiteY118" fmla="*/ 1094989 h 2772180"/>
              <a:gd name="connsiteX119" fmla="*/ 1729258 w 3036352"/>
              <a:gd name="connsiteY119" fmla="*/ 476422 h 2772180"/>
              <a:gd name="connsiteX120" fmla="*/ 1701987 w 3036352"/>
              <a:gd name="connsiteY120" fmla="*/ 434275 h 2772180"/>
              <a:gd name="connsiteX121" fmla="*/ 1575993 w 3036352"/>
              <a:gd name="connsiteY121" fmla="*/ 424223 h 2772180"/>
              <a:gd name="connsiteX122" fmla="*/ 1906213 w 3036352"/>
              <a:gd name="connsiteY122" fmla="*/ 329606 h 2772180"/>
              <a:gd name="connsiteX123" fmla="*/ 1875533 w 3036352"/>
              <a:gd name="connsiteY123" fmla="*/ 362378 h 2772180"/>
              <a:gd name="connsiteX124" fmla="*/ 1823469 w 3036352"/>
              <a:gd name="connsiteY124" fmla="*/ 507413 h 2772180"/>
              <a:gd name="connsiteX125" fmla="*/ 1651162 w 3036352"/>
              <a:gd name="connsiteY125" fmla="*/ 988382 h 2772180"/>
              <a:gd name="connsiteX126" fmla="*/ 2279645 w 3036352"/>
              <a:gd name="connsiteY126" fmla="*/ 648729 h 2772180"/>
              <a:gd name="connsiteX127" fmla="*/ 2284605 w 3036352"/>
              <a:gd name="connsiteY127" fmla="*/ 596665 h 2772180"/>
              <a:gd name="connsiteX128" fmla="*/ 1927597 w 3036352"/>
              <a:gd name="connsiteY128" fmla="*/ 333867 h 2772180"/>
              <a:gd name="connsiteX129" fmla="*/ 1906213 w 3036352"/>
              <a:gd name="connsiteY129" fmla="*/ 329606 h 2772180"/>
              <a:gd name="connsiteX130" fmla="*/ 2960193 w 3036352"/>
              <a:gd name="connsiteY130" fmla="*/ 32641 h 2772180"/>
              <a:gd name="connsiteX131" fmla="*/ 3020935 w 3036352"/>
              <a:gd name="connsiteY131" fmla="*/ 333867 h 2772180"/>
              <a:gd name="connsiteX132" fmla="*/ 3011017 w 3036352"/>
              <a:gd name="connsiteY132" fmla="*/ 425599 h 2772180"/>
              <a:gd name="connsiteX133" fmla="*/ 2937880 w 3036352"/>
              <a:gd name="connsiteY133" fmla="*/ 907807 h 2772180"/>
              <a:gd name="connsiteX134" fmla="*/ 2770533 w 3036352"/>
              <a:gd name="connsiteY134" fmla="*/ 2087915 h 2772180"/>
              <a:gd name="connsiteX135" fmla="*/ 2675082 w 3036352"/>
              <a:gd name="connsiteY135" fmla="*/ 2756065 h 2772180"/>
              <a:gd name="connsiteX136" fmla="*/ 2590789 w 3036352"/>
              <a:gd name="connsiteY136" fmla="*/ 2642022 h 2772180"/>
              <a:gd name="connsiteX137" fmla="*/ 2527569 w 3036352"/>
              <a:gd name="connsiteY137" fmla="*/ 2544092 h 2772180"/>
              <a:gd name="connsiteX138" fmla="*/ 2502777 w 3036352"/>
              <a:gd name="connsiteY138" fmla="*/ 2431288 h 2772180"/>
              <a:gd name="connsiteX139" fmla="*/ 2746980 w 3036352"/>
              <a:gd name="connsiteY139" fmla="*/ 1150770 h 2772180"/>
              <a:gd name="connsiteX140" fmla="*/ 2863503 w 3036352"/>
              <a:gd name="connsiteY140" fmla="*/ 513610 h 2772180"/>
              <a:gd name="connsiteX141" fmla="*/ 2949037 w 3036352"/>
              <a:gd name="connsiteY141" fmla="*/ 84706 h 2772180"/>
              <a:gd name="connsiteX142" fmla="*/ 2960193 w 3036352"/>
              <a:gd name="connsiteY142" fmla="*/ 32641 h 2772180"/>
              <a:gd name="connsiteX143" fmla="*/ 2877140 w 3036352"/>
              <a:gd name="connsiteY143" fmla="*/ 411 h 2772180"/>
              <a:gd name="connsiteX144" fmla="*/ 2926724 w 3036352"/>
              <a:gd name="connsiteY144" fmla="*/ 58674 h 2772180"/>
              <a:gd name="connsiteX145" fmla="*/ 2844909 w 3036352"/>
              <a:gd name="connsiteY145" fmla="*/ 483860 h 2772180"/>
              <a:gd name="connsiteX146" fmla="*/ 2725906 w 3036352"/>
              <a:gd name="connsiteY146" fmla="*/ 1094988 h 2772180"/>
              <a:gd name="connsiteX147" fmla="*/ 2469307 w 3036352"/>
              <a:gd name="connsiteY147" fmla="*/ 2417651 h 2772180"/>
              <a:gd name="connsiteX148" fmla="*/ 2417243 w 3036352"/>
              <a:gd name="connsiteY148" fmla="*/ 2452361 h 2772180"/>
              <a:gd name="connsiteX149" fmla="*/ 2253614 w 3036352"/>
              <a:gd name="connsiteY149" fmla="*/ 2420130 h 2772180"/>
              <a:gd name="connsiteX150" fmla="*/ 616088 w 3036352"/>
              <a:gd name="connsiteY150" fmla="*/ 2101551 h 2772180"/>
              <a:gd name="connsiteX151" fmla="*/ 123961 w 3036352"/>
              <a:gd name="connsiteY151" fmla="*/ 2011060 h 2772180"/>
              <a:gd name="connsiteX152" fmla="*/ 0 w 3036352"/>
              <a:gd name="connsiteY152" fmla="*/ 1980069 h 2772180"/>
              <a:gd name="connsiteX153" fmla="*/ 184703 w 3036352"/>
              <a:gd name="connsiteY153" fmla="*/ 1491662 h 2772180"/>
              <a:gd name="connsiteX154" fmla="*/ 690464 w 3036352"/>
              <a:gd name="connsiteY154" fmla="*/ 156603 h 2772180"/>
              <a:gd name="connsiteX155" fmla="*/ 778476 w 3036352"/>
              <a:gd name="connsiteY155" fmla="*/ 93383 h 2772180"/>
              <a:gd name="connsiteX156" fmla="*/ 1713144 w 3036352"/>
              <a:gd name="connsiteY156" fmla="*/ 52475 h 2772180"/>
              <a:gd name="connsiteX157" fmla="*/ 2877140 w 3036352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2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50" y="2179647"/>
                  <a:pt x="1576788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8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8" y="2116426"/>
                  <a:pt x="85536" y="2089154"/>
                  <a:pt x="58263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1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7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2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8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9" y="1422245"/>
                </a:cubicBezTo>
                <a:cubicBezTo>
                  <a:pt x="1260687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90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90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8" y="1277211"/>
                  <a:pt x="901199" y="1300764"/>
                </a:cubicBezTo>
                <a:cubicBezTo>
                  <a:pt x="899959" y="1324316"/>
                  <a:pt x="881366" y="1334233"/>
                  <a:pt x="859053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6" y="1275970"/>
                  <a:pt x="1064828" y="1283407"/>
                  <a:pt x="1048713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4" y="1425964"/>
                  <a:pt x="1356136" y="1631739"/>
                  <a:pt x="1280520" y="1837515"/>
                </a:cubicBezTo>
                <a:cubicBezTo>
                  <a:pt x="1269363" y="1868504"/>
                  <a:pt x="1278041" y="1874703"/>
                  <a:pt x="1307792" y="1879662"/>
                </a:cubicBezTo>
                <a:cubicBezTo>
                  <a:pt x="1476379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4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4" y="1323077"/>
                  <a:pt x="1051193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5" y="1305722"/>
                </a:cubicBezTo>
                <a:cubicBezTo>
                  <a:pt x="1439190" y="1274731"/>
                  <a:pt x="1451587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8" y="1275971"/>
                  <a:pt x="1782561" y="1243741"/>
                </a:cubicBezTo>
                <a:cubicBezTo>
                  <a:pt x="1706945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9" y="1169364"/>
                  <a:pt x="2102383" y="1156968"/>
                  <a:pt x="2102383" y="1135895"/>
                </a:cubicBezTo>
                <a:cubicBezTo>
                  <a:pt x="2102383" y="1112342"/>
                  <a:pt x="2116019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1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4" y="1015653"/>
                  <a:pt x="749966" y="1045404"/>
                </a:cubicBezTo>
                <a:cubicBezTo>
                  <a:pt x="714017" y="1194156"/>
                  <a:pt x="717736" y="1339192"/>
                  <a:pt x="777237" y="1480508"/>
                </a:cubicBezTo>
                <a:cubicBezTo>
                  <a:pt x="784675" y="1499102"/>
                  <a:pt x="785914" y="1526374"/>
                  <a:pt x="821863" y="1506539"/>
                </a:cubicBezTo>
                <a:cubicBezTo>
                  <a:pt x="1026399" y="1393735"/>
                  <a:pt x="1233415" y="1283408"/>
                  <a:pt x="1451587" y="1165646"/>
                </a:cubicBezTo>
                <a:cubicBezTo>
                  <a:pt x="1228456" y="1111103"/>
                  <a:pt x="1018961" y="1061519"/>
                  <a:pt x="810706" y="1010694"/>
                </a:cubicBezTo>
                <a:cubicBezTo>
                  <a:pt x="802649" y="1008835"/>
                  <a:pt x="795444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3" y="917724"/>
                </a:cubicBezTo>
                <a:cubicBezTo>
                  <a:pt x="942107" y="916484"/>
                  <a:pt x="930950" y="905327"/>
                  <a:pt x="932191" y="892931"/>
                </a:cubicBezTo>
                <a:cubicBezTo>
                  <a:pt x="934670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2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2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90" y="574352"/>
                </a:moveTo>
                <a:cubicBezTo>
                  <a:pt x="1394565" y="571871"/>
                  <a:pt x="1405721" y="578070"/>
                  <a:pt x="1404482" y="594185"/>
                </a:cubicBezTo>
                <a:cubicBezTo>
                  <a:pt x="1404482" y="607820"/>
                  <a:pt x="1394565" y="615258"/>
                  <a:pt x="1380929" y="617737"/>
                </a:cubicBezTo>
                <a:cubicBezTo>
                  <a:pt x="1369773" y="617737"/>
                  <a:pt x="1361095" y="611539"/>
                  <a:pt x="1359856" y="600382"/>
                </a:cubicBezTo>
                <a:cubicBezTo>
                  <a:pt x="1358615" y="586747"/>
                  <a:pt x="1364814" y="576829"/>
                  <a:pt x="1379690" y="574352"/>
                </a:cubicBezTo>
                <a:close/>
                <a:moveTo>
                  <a:pt x="1136164" y="551032"/>
                </a:moveTo>
                <a:cubicBezTo>
                  <a:pt x="1131147" y="552116"/>
                  <a:pt x="1125259" y="554828"/>
                  <a:pt x="1118132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8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6" y="933839"/>
                  <a:pt x="1263166" y="755335"/>
                  <a:pt x="1167716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3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1" y="530965"/>
                  <a:pt x="1941234" y="522288"/>
                  <a:pt x="1942473" y="507413"/>
                </a:cubicBezTo>
                <a:cubicBezTo>
                  <a:pt x="1942473" y="496255"/>
                  <a:pt x="1949911" y="488818"/>
                  <a:pt x="1961066" y="487579"/>
                </a:cubicBezTo>
                <a:close/>
                <a:moveTo>
                  <a:pt x="1575993" y="424223"/>
                </a:moveTo>
                <a:cubicBezTo>
                  <a:pt x="1451354" y="424280"/>
                  <a:pt x="1330724" y="453799"/>
                  <a:pt x="1213581" y="504934"/>
                </a:cubicBezTo>
                <a:cubicBezTo>
                  <a:pt x="1172674" y="522288"/>
                  <a:pt x="1194988" y="542121"/>
                  <a:pt x="1206143" y="561955"/>
                </a:cubicBezTo>
                <a:cubicBezTo>
                  <a:pt x="1296635" y="729302"/>
                  <a:pt x="1385888" y="896651"/>
                  <a:pt x="1477619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8" y="439233"/>
                  <a:pt x="1701987" y="434275"/>
                </a:cubicBezTo>
                <a:cubicBezTo>
                  <a:pt x="1659531" y="427457"/>
                  <a:pt x="1617539" y="424203"/>
                  <a:pt x="1575993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3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2" y="118174"/>
                  <a:pt x="3038290" y="226021"/>
                  <a:pt x="3020935" y="333867"/>
                </a:cubicBezTo>
                <a:cubicBezTo>
                  <a:pt x="3015977" y="363618"/>
                  <a:pt x="3014736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2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6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20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2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4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189D8B8-AD14-474B-B883-6DB3EF9D5038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946366-646C-4CBB-9F7D-83F70150608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5C58EC-50CB-41C6-BE00-42124099CD7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EC00E1-21B1-47E8-B14A-CAA935B373C2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1BF004-0BBA-46CF-B363-C84959CAF40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71FA6E-A0F8-4E95-A01A-746321297E7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331C36-C05A-4087-93E9-5145470D4C8F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203E53-9765-44F6-ADB4-DCC84977311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54E170C-EED2-4896-A35A-4C36B5129D5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4FD9AF-9AAB-45D2-8553-16E0F9F13A5D}"/>
              </a:ext>
            </a:extLst>
          </p:cNvPr>
          <p:cNvGrpSpPr/>
          <p:nvPr/>
        </p:nvGrpSpPr>
        <p:grpSpPr>
          <a:xfrm>
            <a:off x="9345648" y="3499236"/>
            <a:ext cx="1989414" cy="863315"/>
            <a:chOff x="993672" y="3698889"/>
            <a:chExt cx="1998939" cy="8633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588523F-B0AB-485E-A957-81CC8269314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0DD2222-BC49-4464-929C-6B0574A8419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6A902A1-03BD-40CD-935A-E0C85FF2EE75}"/>
              </a:ext>
            </a:extLst>
          </p:cNvPr>
          <p:cNvGrpSpPr/>
          <p:nvPr/>
        </p:nvGrpSpPr>
        <p:grpSpPr>
          <a:xfrm>
            <a:off x="8265500" y="5178944"/>
            <a:ext cx="1989414" cy="863315"/>
            <a:chOff x="993672" y="3698889"/>
            <a:chExt cx="1998939" cy="8633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C8C69B-0B7B-41D5-9202-FABE7327104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4D3A12-4803-4DBC-A4AC-049485BBBBA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B0DF7C0-5EDF-410B-A336-4F8E4EB71910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0C1B15E-FD3B-488A-9326-B09ABCC7A1C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07D490E-D70C-4E21-B5ED-D0F9D2091E3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125">
            <a:extLst>
              <a:ext uri="{FF2B5EF4-FFF2-40B4-BE49-F238E27FC236}">
                <a16:creationId xmlns:a16="http://schemas.microsoft.com/office/drawing/2014/main" id="{B6C65439-2F57-495E-B46D-D1D3F076F48E}"/>
              </a:ext>
            </a:extLst>
          </p:cNvPr>
          <p:cNvGrpSpPr/>
          <p:nvPr/>
        </p:nvGrpSpPr>
        <p:grpSpPr>
          <a:xfrm>
            <a:off x="4186718" y="2055502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5" name="사각형: 둥근 모서리 132">
              <a:extLst>
                <a:ext uri="{FF2B5EF4-FFF2-40B4-BE49-F238E27FC236}">
                  <a16:creationId xmlns:a16="http://schemas.microsoft.com/office/drawing/2014/main" id="{C6A30B43-DCC4-4D06-96ED-CEB3CDE216D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막힌 원호 135">
              <a:extLst>
                <a:ext uri="{FF2B5EF4-FFF2-40B4-BE49-F238E27FC236}">
                  <a16:creationId xmlns:a16="http://schemas.microsoft.com/office/drawing/2014/main" id="{FAAE6A34-BFAA-43AE-84D8-66D93002DEA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자유형: 도형 128">
              <a:extLst>
                <a:ext uri="{FF2B5EF4-FFF2-40B4-BE49-F238E27FC236}">
                  <a16:creationId xmlns:a16="http://schemas.microsoft.com/office/drawing/2014/main" id="{81E578AE-607F-4871-AA73-B2CD58615C0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129">
              <a:extLst>
                <a:ext uri="{FF2B5EF4-FFF2-40B4-BE49-F238E27FC236}">
                  <a16:creationId xmlns:a16="http://schemas.microsoft.com/office/drawing/2014/main" id="{C9E494A1-9B03-42C5-9E4A-9185610AACF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C1621BF-1EA1-4D80-8840-646C8C4613E0}"/>
              </a:ext>
            </a:extLst>
          </p:cNvPr>
          <p:cNvSpPr/>
          <p:nvPr/>
        </p:nvSpPr>
        <p:spPr>
          <a:xfrm>
            <a:off x="8672686" y="3746300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55254DE8-CC95-425E-A904-D03FEF4E7930}"/>
              </a:ext>
            </a:extLst>
          </p:cNvPr>
          <p:cNvSpPr/>
          <p:nvPr/>
        </p:nvSpPr>
        <p:spPr>
          <a:xfrm rot="589284">
            <a:off x="5841368" y="5239126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1" name="Graphic 43">
            <a:extLst>
              <a:ext uri="{FF2B5EF4-FFF2-40B4-BE49-F238E27FC236}">
                <a16:creationId xmlns:a16="http://schemas.microsoft.com/office/drawing/2014/main" id="{E9BD5D05-B1F7-4FB7-8FEC-BFF697DD4B86}"/>
              </a:ext>
            </a:extLst>
          </p:cNvPr>
          <p:cNvGrpSpPr/>
          <p:nvPr/>
        </p:nvGrpSpPr>
        <p:grpSpPr>
          <a:xfrm>
            <a:off x="3000976" y="3769839"/>
            <a:ext cx="354254" cy="299147"/>
            <a:chOff x="10245572" y="2383008"/>
            <a:chExt cx="1072164" cy="90538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D48D64-A7F0-446A-9ACE-A9319D607ECC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9B11ACB-20C2-4721-A8FB-F77842E57CF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3F342AC-4D42-4ECD-AFB5-0696631CEE9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416">
            <a:extLst>
              <a:ext uri="{FF2B5EF4-FFF2-40B4-BE49-F238E27FC236}">
                <a16:creationId xmlns:a16="http://schemas.microsoft.com/office/drawing/2014/main" id="{9205E3F5-1E7E-463B-AA93-2B1085EBAB4F}"/>
              </a:ext>
            </a:extLst>
          </p:cNvPr>
          <p:cNvGrpSpPr/>
          <p:nvPr/>
        </p:nvGrpSpPr>
        <p:grpSpPr>
          <a:xfrm rot="3600000">
            <a:off x="7612592" y="5399625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B5F09B0-DAD3-49BC-8DE1-B3C3702F8431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F26A891-4BA0-463F-9DF6-97F85F335B72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0524824-8435-45E4-ACBD-2DFDDC505919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90EF37-E289-4EEB-9164-E283BF212E46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715133A-ABCE-4B74-8121-F625566FBF7B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3F6EC11-F989-4458-964F-1209E186F1EF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7A3F2EE-415A-4ED7-912D-998D2CAACF60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2197627-0BB2-41B6-9B9D-9097D4610A50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29C24D4-A6B7-4354-8AFB-D2AC309A3807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A877E4C-D5B0-4C33-8845-1D03476B4383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6588535-36B2-4CCF-9B9A-BC685E676BA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C796E50-F824-4B8F-A272-7EF74660526D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EEB68B1-E48C-4836-AF31-4F19E848CE07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96B49FE-8199-4C4D-8391-A8770078C266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E1E549-D833-4323-9D88-3D6CFBA24F12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3AFEFBA-A7C3-4618-832C-458A71664C4F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F87F152-E1DF-48AC-A983-1D6760915A47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2468A8-4212-4B00-855D-1C540C70782C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402F4C-8C51-45DF-8A01-6505B8261BA2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9B00F2-9180-41A6-A636-2909533C1732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33ED241-E42B-45FC-A792-D0561F19BCFA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29B0FC2-380C-4F47-8968-1022FA9CDDD6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C344B3-4B22-4C95-B4D2-9C45FFE1B313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F0D964-9F4A-4CC2-9EF5-624B3662AB7D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9AE6A9-5A17-45E6-A86C-4F9CC960E672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Graphic 161">
            <a:extLst>
              <a:ext uri="{FF2B5EF4-FFF2-40B4-BE49-F238E27FC236}">
                <a16:creationId xmlns:a16="http://schemas.microsoft.com/office/drawing/2014/main" id="{32309B28-5C86-42AA-8A90-020070401504}"/>
              </a:ext>
            </a:extLst>
          </p:cNvPr>
          <p:cNvGrpSpPr/>
          <p:nvPr/>
        </p:nvGrpSpPr>
        <p:grpSpPr>
          <a:xfrm rot="20415798">
            <a:off x="5961925" y="2158683"/>
            <a:ext cx="239553" cy="451213"/>
            <a:chOff x="5516731" y="2706042"/>
            <a:chExt cx="952136" cy="1793407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C75CD0C-A558-4075-A9F0-ECB6FF56E9DB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E620D4A-61F1-4243-B09B-B3F0C5926EF6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AE197E-DB13-4BFB-A2A7-E64BEB21DF8D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57064B9-5467-4D70-95E1-D1C7B4FA727D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32015BA-F005-4D59-9F75-02418E8D8FAE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95E62F4-B7F9-4773-848B-830D780DC37C}"/>
              </a:ext>
            </a:extLst>
          </p:cNvPr>
          <p:cNvGrpSpPr/>
          <p:nvPr/>
        </p:nvGrpSpPr>
        <p:grpSpPr>
          <a:xfrm rot="2059766">
            <a:off x="4257557" y="740171"/>
            <a:ext cx="2946486" cy="4718082"/>
            <a:chOff x="4180371" y="4337252"/>
            <a:chExt cx="1369013" cy="2192142"/>
          </a:xfrm>
          <a:noFill/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91F4D8-4C38-4FB3-BED0-E70212CE6E2D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A4AE82-1089-4304-A287-4D18140A344E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966887-5C1B-4082-9EE8-DFB9822827A6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5927544-A430-45EB-89AF-284F2889E83D}"/>
                </a:ext>
              </a:extLst>
            </p:cNvPr>
            <p:cNvSpPr/>
            <p:nvPr/>
          </p:nvSpPr>
          <p:spPr>
            <a:xfrm>
              <a:off x="4368063" y="5264768"/>
              <a:ext cx="885825" cy="1133475"/>
            </a:xfrm>
            <a:custGeom>
              <a:avLst/>
              <a:gdLst>
                <a:gd name="connsiteX0" fmla="*/ 221 w 885825"/>
                <a:gd name="connsiteY0" fmla="*/ 158333 h 1133475"/>
                <a:gd name="connsiteX1" fmla="*/ 81184 w 885825"/>
                <a:gd name="connsiteY1" fmla="*/ 51653 h 1133475"/>
                <a:gd name="connsiteX2" fmla="*/ 822229 w 885825"/>
                <a:gd name="connsiteY2" fmla="*/ 56416 h 1133475"/>
                <a:gd name="connsiteX3" fmla="*/ 888904 w 885825"/>
                <a:gd name="connsiteY3" fmla="*/ 122138 h 1133475"/>
                <a:gd name="connsiteX4" fmla="*/ 782224 w 885825"/>
                <a:gd name="connsiteY4" fmla="*/ 1026061 h 1133475"/>
                <a:gd name="connsiteX5" fmla="*/ 645064 w 885825"/>
                <a:gd name="connsiteY5" fmla="*/ 1138456 h 1133475"/>
                <a:gd name="connsiteX6" fmla="*/ 243109 w 885825"/>
                <a:gd name="connsiteY6" fmla="*/ 1138456 h 1133475"/>
                <a:gd name="connsiteX7" fmla="*/ 110711 w 885825"/>
                <a:gd name="connsiteY7" fmla="*/ 1030824 h 1133475"/>
                <a:gd name="connsiteX8" fmla="*/ 221 w 885825"/>
                <a:gd name="connsiteY8" fmla="*/ 158333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5825" h="1133475">
                  <a:moveTo>
                    <a:pt x="221" y="158333"/>
                  </a:moveTo>
                  <a:cubicBezTo>
                    <a:pt x="221" y="158333"/>
                    <a:pt x="-8351" y="76418"/>
                    <a:pt x="81184" y="51653"/>
                  </a:cubicBezTo>
                  <a:cubicBezTo>
                    <a:pt x="291686" y="-9307"/>
                    <a:pt x="524096" y="-26452"/>
                    <a:pt x="822229" y="56416"/>
                  </a:cubicBezTo>
                  <a:cubicBezTo>
                    <a:pt x="875569" y="71656"/>
                    <a:pt x="888904" y="97373"/>
                    <a:pt x="888904" y="122138"/>
                  </a:cubicBezTo>
                  <a:cubicBezTo>
                    <a:pt x="888904" y="146903"/>
                    <a:pt x="790796" y="1003201"/>
                    <a:pt x="782224" y="1026061"/>
                  </a:cubicBezTo>
                  <a:cubicBezTo>
                    <a:pt x="773651" y="1048921"/>
                    <a:pt x="743171" y="1138456"/>
                    <a:pt x="645064" y="1138456"/>
                  </a:cubicBezTo>
                  <a:cubicBezTo>
                    <a:pt x="546956" y="1138456"/>
                    <a:pt x="158336" y="1138456"/>
                    <a:pt x="243109" y="1138456"/>
                  </a:cubicBezTo>
                  <a:cubicBezTo>
                    <a:pt x="327881" y="1138456"/>
                    <a:pt x="129761" y="1160363"/>
                    <a:pt x="110711" y="1030824"/>
                  </a:cubicBezTo>
                  <a:cubicBezTo>
                    <a:pt x="91661" y="901283"/>
                    <a:pt x="221" y="158333"/>
                    <a:pt x="221" y="15833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7D1DA8F-0C40-470E-B108-F53D87B985FD}"/>
                </a:ext>
              </a:extLst>
            </p:cNvPr>
            <p:cNvSpPr/>
            <p:nvPr/>
          </p:nvSpPr>
          <p:spPr>
            <a:xfrm>
              <a:off x="4556879" y="5540259"/>
              <a:ext cx="123825" cy="123825"/>
            </a:xfrm>
            <a:custGeom>
              <a:avLst/>
              <a:gdLst>
                <a:gd name="connsiteX0" fmla="*/ 123825 w 123825"/>
                <a:gd name="connsiteY0" fmla="*/ 61913 h 123825"/>
                <a:gd name="connsiteX1" fmla="*/ 61912 w 123825"/>
                <a:gd name="connsiteY1" fmla="*/ 123825 h 123825"/>
                <a:gd name="connsiteX2" fmla="*/ 0 w 123825"/>
                <a:gd name="connsiteY2" fmla="*/ 61913 h 123825"/>
                <a:gd name="connsiteX3" fmla="*/ 61912 w 123825"/>
                <a:gd name="connsiteY3" fmla="*/ 0 h 123825"/>
                <a:gd name="connsiteX4" fmla="*/ 123825 w 123825"/>
                <a:gd name="connsiteY4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3825" y="61913"/>
                  </a:moveTo>
                  <a:cubicBezTo>
                    <a:pt x="123825" y="96106"/>
                    <a:pt x="96106" y="123825"/>
                    <a:pt x="61912" y="123825"/>
                  </a:cubicBezTo>
                  <a:cubicBezTo>
                    <a:pt x="27719" y="123825"/>
                    <a:pt x="0" y="96106"/>
                    <a:pt x="0" y="61913"/>
                  </a:cubicBezTo>
                  <a:cubicBezTo>
                    <a:pt x="0" y="27719"/>
                    <a:pt x="27719" y="0"/>
                    <a:pt x="61912" y="0"/>
                  </a:cubicBezTo>
                  <a:cubicBezTo>
                    <a:pt x="96106" y="0"/>
                    <a:pt x="123825" y="27719"/>
                    <a:pt x="123825" y="6191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120814-69EB-4D0C-B897-C263E5E2816B}"/>
                </a:ext>
              </a:extLst>
            </p:cNvPr>
            <p:cNvSpPr/>
            <p:nvPr/>
          </p:nvSpPr>
          <p:spPr>
            <a:xfrm>
              <a:off x="4461629" y="5436436"/>
              <a:ext cx="85725" cy="85725"/>
            </a:xfrm>
            <a:custGeom>
              <a:avLst/>
              <a:gdLst>
                <a:gd name="connsiteX0" fmla="*/ 87630 w 85725"/>
                <a:gd name="connsiteY0" fmla="*/ 43815 h 85725"/>
                <a:gd name="connsiteX1" fmla="*/ 43815 w 85725"/>
                <a:gd name="connsiteY1" fmla="*/ 87630 h 85725"/>
                <a:gd name="connsiteX2" fmla="*/ 0 w 85725"/>
                <a:gd name="connsiteY2" fmla="*/ 43815 h 85725"/>
                <a:gd name="connsiteX3" fmla="*/ 43815 w 85725"/>
                <a:gd name="connsiteY3" fmla="*/ 0 h 85725"/>
                <a:gd name="connsiteX4" fmla="*/ 87630 w 85725"/>
                <a:gd name="connsiteY4" fmla="*/ 438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7630" y="43815"/>
                  </a:moveTo>
                  <a:cubicBezTo>
                    <a:pt x="87630" y="68013"/>
                    <a:pt x="68013" y="87630"/>
                    <a:pt x="43815" y="87630"/>
                  </a:cubicBezTo>
                  <a:cubicBezTo>
                    <a:pt x="19617" y="87630"/>
                    <a:pt x="0" y="68013"/>
                    <a:pt x="0" y="43815"/>
                  </a:cubicBezTo>
                  <a:cubicBezTo>
                    <a:pt x="0" y="19617"/>
                    <a:pt x="19617" y="0"/>
                    <a:pt x="43815" y="0"/>
                  </a:cubicBezTo>
                  <a:cubicBezTo>
                    <a:pt x="68013" y="0"/>
                    <a:pt x="87630" y="19617"/>
                    <a:pt x="87630" y="43815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F91EC1A-97DD-4DCC-8C13-E8219702C2A1}"/>
                </a:ext>
              </a:extLst>
            </p:cNvPr>
            <p:cNvSpPr/>
            <p:nvPr/>
          </p:nvSpPr>
          <p:spPr>
            <a:xfrm>
              <a:off x="4687782" y="4337252"/>
              <a:ext cx="861602" cy="2023603"/>
            </a:xfrm>
            <a:custGeom>
              <a:avLst/>
              <a:gdLst>
                <a:gd name="connsiteX0" fmla="*/ 641985 w 638175"/>
                <a:gd name="connsiteY0" fmla="*/ 62865 h 1171575"/>
                <a:gd name="connsiteX1" fmla="*/ 644843 w 638175"/>
                <a:gd name="connsiteY1" fmla="*/ 0 h 1171575"/>
                <a:gd name="connsiteX2" fmla="*/ 356235 w 638175"/>
                <a:gd name="connsiteY2" fmla="*/ 0 h 1171575"/>
                <a:gd name="connsiteX3" fmla="*/ 282893 w 638175"/>
                <a:gd name="connsiteY3" fmla="*/ 57150 h 1171575"/>
                <a:gd name="connsiteX4" fmla="*/ 0 w 638175"/>
                <a:gd name="connsiteY4" fmla="*/ 1163003 h 1171575"/>
                <a:gd name="connsiteX5" fmla="*/ 60008 w 638175"/>
                <a:gd name="connsiteY5" fmla="*/ 1178243 h 1171575"/>
                <a:gd name="connsiteX6" fmla="*/ 325755 w 638175"/>
                <a:gd name="connsiteY6" fmla="*/ 140018 h 1171575"/>
                <a:gd name="connsiteX7" fmla="*/ 403860 w 638175"/>
                <a:gd name="connsiteY7" fmla="*/ 62865 h 1171575"/>
                <a:gd name="connsiteX8" fmla="*/ 641985 w 638175"/>
                <a:gd name="connsiteY8" fmla="*/ 62865 h 1171575"/>
                <a:gd name="connsiteX0" fmla="*/ 858744 w 861602"/>
                <a:gd name="connsiteY0" fmla="*/ 62865 h 2013804"/>
                <a:gd name="connsiteX1" fmla="*/ 861602 w 861602"/>
                <a:gd name="connsiteY1" fmla="*/ 0 h 2013804"/>
                <a:gd name="connsiteX2" fmla="*/ 572994 w 861602"/>
                <a:gd name="connsiteY2" fmla="*/ 0 h 2013804"/>
                <a:gd name="connsiteX3" fmla="*/ 499652 w 861602"/>
                <a:gd name="connsiteY3" fmla="*/ 57150 h 2013804"/>
                <a:gd name="connsiteX4" fmla="*/ 0 w 861602"/>
                <a:gd name="connsiteY4" fmla="*/ 2013782 h 2013804"/>
                <a:gd name="connsiteX5" fmla="*/ 276767 w 861602"/>
                <a:gd name="connsiteY5" fmla="*/ 1178243 h 2013804"/>
                <a:gd name="connsiteX6" fmla="*/ 542514 w 861602"/>
                <a:gd name="connsiteY6" fmla="*/ 140018 h 2013804"/>
                <a:gd name="connsiteX7" fmla="*/ 620619 w 861602"/>
                <a:gd name="connsiteY7" fmla="*/ 62865 h 2013804"/>
                <a:gd name="connsiteX8" fmla="*/ 858744 w 861602"/>
                <a:gd name="connsiteY8" fmla="*/ 62865 h 2013804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602" h="2023603">
                  <a:moveTo>
                    <a:pt x="858744" y="62865"/>
                  </a:moveTo>
                  <a:lnTo>
                    <a:pt x="861602" y="0"/>
                  </a:lnTo>
                  <a:lnTo>
                    <a:pt x="572994" y="0"/>
                  </a:lnTo>
                  <a:cubicBezTo>
                    <a:pt x="538704" y="0"/>
                    <a:pt x="508224" y="23813"/>
                    <a:pt x="499652" y="57150"/>
                  </a:cubicBezTo>
                  <a:lnTo>
                    <a:pt x="0" y="2013782"/>
                  </a:lnTo>
                  <a:cubicBezTo>
                    <a:pt x="20003" y="2018862"/>
                    <a:pt x="34586" y="2018523"/>
                    <a:pt x="54589" y="2023603"/>
                  </a:cubicBezTo>
                  <a:lnTo>
                    <a:pt x="542514" y="140018"/>
                  </a:lnTo>
                  <a:cubicBezTo>
                    <a:pt x="554897" y="97155"/>
                    <a:pt x="551087" y="62865"/>
                    <a:pt x="620619" y="62865"/>
                  </a:cubicBezTo>
                  <a:lnTo>
                    <a:pt x="858744" y="62865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1FD4771-50CE-454B-8E19-420F971589E6}"/>
              </a:ext>
            </a:extLst>
          </p:cNvPr>
          <p:cNvSpPr txBox="1"/>
          <p:nvPr/>
        </p:nvSpPr>
        <p:spPr>
          <a:xfrm>
            <a:off x="8162925" y="4079854"/>
            <a:ext cx="3414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A416A8-3114-4946-8EDD-360B357BC44C}"/>
              </a:ext>
            </a:extLst>
          </p:cNvPr>
          <p:cNvSpPr txBox="1"/>
          <p:nvPr/>
        </p:nvSpPr>
        <p:spPr>
          <a:xfrm>
            <a:off x="8516076" y="3013649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8C7818-0861-4607-BA40-BA345B396E6D}"/>
              </a:ext>
            </a:extLst>
          </p:cNvPr>
          <p:cNvSpPr txBox="1"/>
          <p:nvPr/>
        </p:nvSpPr>
        <p:spPr>
          <a:xfrm>
            <a:off x="8516076" y="226821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418C942-770B-44C7-8B1C-AED0A02FE367}"/>
              </a:ext>
            </a:extLst>
          </p:cNvPr>
          <p:cNvSpPr txBox="1">
            <a:spLocks/>
          </p:cNvSpPr>
          <p:nvPr/>
        </p:nvSpPr>
        <p:spPr>
          <a:xfrm>
            <a:off x="6805254" y="469822"/>
            <a:ext cx="4845009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8E6D7D-E1D6-44C8-AD36-FB3824D376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38340A2-8F85-48F3-A9F4-0ED0E2963EBD}"/>
              </a:ext>
            </a:extLst>
          </p:cNvPr>
          <p:cNvSpPr/>
          <p:nvPr/>
        </p:nvSpPr>
        <p:spPr>
          <a:xfrm>
            <a:off x="6536612" y="334829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5BD136-8C33-43F3-A453-478BAAB8E4F7}"/>
              </a:ext>
            </a:extLst>
          </p:cNvPr>
          <p:cNvSpPr/>
          <p:nvPr/>
        </p:nvSpPr>
        <p:spPr>
          <a:xfrm>
            <a:off x="4986922" y="40318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8E30B70-26F9-4EC9-80E2-8C061461F7DA}"/>
              </a:ext>
            </a:extLst>
          </p:cNvPr>
          <p:cNvSpPr/>
          <p:nvPr/>
        </p:nvSpPr>
        <p:spPr>
          <a:xfrm>
            <a:off x="3437232" y="334829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0BC79B-F6BE-4590-84CC-00DBB5D0A13A}"/>
              </a:ext>
            </a:extLst>
          </p:cNvPr>
          <p:cNvSpPr/>
          <p:nvPr/>
        </p:nvSpPr>
        <p:spPr>
          <a:xfrm>
            <a:off x="1887542" y="403185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A49135-9F1F-49E8-BD1A-FF8C7F60D341}"/>
              </a:ext>
            </a:extLst>
          </p:cNvPr>
          <p:cNvSpPr/>
          <p:nvPr/>
        </p:nvSpPr>
        <p:spPr>
          <a:xfrm>
            <a:off x="8086302" y="403185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CBD0A8-B057-4B58-AEDD-F93B2CF65730}"/>
              </a:ext>
            </a:extLst>
          </p:cNvPr>
          <p:cNvGrpSpPr/>
          <p:nvPr/>
        </p:nvGrpSpPr>
        <p:grpSpPr>
          <a:xfrm>
            <a:off x="1292596" y="1825706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90C8A5-DB25-4205-832A-52D360AED67F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06FCBA-052C-4001-8CA9-E6007B2F7CB6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E060A4-5BED-4183-80CD-E5AA8F498B59}"/>
              </a:ext>
            </a:extLst>
          </p:cNvPr>
          <p:cNvGrpSpPr/>
          <p:nvPr/>
        </p:nvGrpSpPr>
        <p:grpSpPr>
          <a:xfrm>
            <a:off x="2842286" y="4553260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4ED5A2-6F4C-46AB-AD53-E9B57AFCEFA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3F2AFC-124A-4CB0-B760-431CF219AA37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7A2D4-D0BD-476E-B96E-14967C9785C1}"/>
              </a:ext>
            </a:extLst>
          </p:cNvPr>
          <p:cNvGrpSpPr/>
          <p:nvPr/>
        </p:nvGrpSpPr>
        <p:grpSpPr>
          <a:xfrm>
            <a:off x="5941666" y="4553260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96C566-7CBD-4050-9CAD-790A652549C3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611623-A935-4622-9A0D-50D2733285CD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18D7694-C92D-4F5A-8F86-61D2F355A506}"/>
              </a:ext>
            </a:extLst>
          </p:cNvPr>
          <p:cNvGrpSpPr/>
          <p:nvPr/>
        </p:nvGrpSpPr>
        <p:grpSpPr>
          <a:xfrm>
            <a:off x="4391976" y="1825706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D4386D-EBF0-45D7-A17B-3DBD7747AFD9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E23616-E5E8-496E-AD05-4D607EE017F4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9564E1-5A03-41BF-BE23-352F14C95F8C}"/>
              </a:ext>
            </a:extLst>
          </p:cNvPr>
          <p:cNvGrpSpPr/>
          <p:nvPr/>
        </p:nvGrpSpPr>
        <p:grpSpPr>
          <a:xfrm>
            <a:off x="7491356" y="1825706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EB85D4-8AB1-49AA-939F-CF8D1C0CD80F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AC5D90-7ED0-41E4-B9CD-12FCB59F1579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22">
            <a:extLst>
              <a:ext uri="{FF2B5EF4-FFF2-40B4-BE49-F238E27FC236}">
                <a16:creationId xmlns:a16="http://schemas.microsoft.com/office/drawing/2014/main" id="{834B3FA1-0BAB-467A-BF30-AB3EAF472CDF}"/>
              </a:ext>
            </a:extLst>
          </p:cNvPr>
          <p:cNvSpPr/>
          <p:nvPr/>
        </p:nvSpPr>
        <p:spPr>
          <a:xfrm>
            <a:off x="135500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8EF859B6-98ED-4C9E-8791-19F7836CF3EA}"/>
              </a:ext>
            </a:extLst>
          </p:cNvPr>
          <p:cNvSpPr/>
          <p:nvPr/>
        </p:nvSpPr>
        <p:spPr>
          <a:xfrm rot="10800000">
            <a:off x="288564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D80707B7-D291-4543-B4E9-F85FF27BE9D1}"/>
              </a:ext>
            </a:extLst>
          </p:cNvPr>
          <p:cNvSpPr/>
          <p:nvPr/>
        </p:nvSpPr>
        <p:spPr>
          <a:xfrm>
            <a:off x="747756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12E9BA45-2B47-4461-8610-5441E5E19ABF}"/>
              </a:ext>
            </a:extLst>
          </p:cNvPr>
          <p:cNvSpPr/>
          <p:nvPr/>
        </p:nvSpPr>
        <p:spPr>
          <a:xfrm>
            <a:off x="441628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363C86F8-B60A-4021-8AD1-C0690DFA3252}"/>
              </a:ext>
            </a:extLst>
          </p:cNvPr>
          <p:cNvSpPr/>
          <p:nvPr/>
        </p:nvSpPr>
        <p:spPr>
          <a:xfrm rot="10800000">
            <a:off x="594692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id="{40677709-0DB5-4E3E-974E-3499EF279F41}"/>
              </a:ext>
            </a:extLst>
          </p:cNvPr>
          <p:cNvSpPr/>
          <p:nvPr/>
        </p:nvSpPr>
        <p:spPr>
          <a:xfrm>
            <a:off x="9608122" y="3348298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id="{A79BFB45-6683-4663-8AC3-76D898F19E4E}"/>
              </a:ext>
            </a:extLst>
          </p:cNvPr>
          <p:cNvGrpSpPr/>
          <p:nvPr/>
        </p:nvGrpSpPr>
        <p:grpSpPr>
          <a:xfrm>
            <a:off x="9013176" y="4553260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B30295-1739-4AEC-876C-5D9C4C8EFC9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4808A5-E314-4D3F-A54E-F649FE38FF3E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id="{797C66F3-6860-4AC1-8B8A-E088AABD386E}"/>
              </a:ext>
            </a:extLst>
          </p:cNvPr>
          <p:cNvSpPr/>
          <p:nvPr/>
        </p:nvSpPr>
        <p:spPr>
          <a:xfrm rot="10800000">
            <a:off x="9018429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39" name="그룹 125">
            <a:extLst>
              <a:ext uri="{FF2B5EF4-FFF2-40B4-BE49-F238E27FC236}">
                <a16:creationId xmlns:a16="http://schemas.microsoft.com/office/drawing/2014/main" id="{4EBE5CE1-7A2E-4D31-8825-58C4195DB9EB}"/>
              </a:ext>
            </a:extLst>
          </p:cNvPr>
          <p:cNvGrpSpPr/>
          <p:nvPr/>
        </p:nvGrpSpPr>
        <p:grpSpPr>
          <a:xfrm>
            <a:off x="2122328" y="4210228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0" name="사각형: 둥근 모서리 132">
              <a:extLst>
                <a:ext uri="{FF2B5EF4-FFF2-40B4-BE49-F238E27FC236}">
                  <a16:creationId xmlns:a16="http://schemas.microsoft.com/office/drawing/2014/main" id="{619E7684-56DC-4168-AB22-24BF631641A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막힌 원호 135">
              <a:extLst>
                <a:ext uri="{FF2B5EF4-FFF2-40B4-BE49-F238E27FC236}">
                  <a16:creationId xmlns:a16="http://schemas.microsoft.com/office/drawing/2014/main" id="{F9E243CF-E07F-47DE-BC25-9809C3091930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자유형: 도형 128">
              <a:extLst>
                <a:ext uri="{FF2B5EF4-FFF2-40B4-BE49-F238E27FC236}">
                  <a16:creationId xmlns:a16="http://schemas.microsoft.com/office/drawing/2014/main" id="{BE8FF5AA-81E4-4C2E-B6B2-C483302FF2B2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129">
              <a:extLst>
                <a:ext uri="{FF2B5EF4-FFF2-40B4-BE49-F238E27FC236}">
                  <a16:creationId xmlns:a16="http://schemas.microsoft.com/office/drawing/2014/main" id="{C13FD827-4E06-4DAF-8D69-AEDB8CF1938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01E576B-50C0-43FA-8ECD-2C05C68B5D68}"/>
              </a:ext>
            </a:extLst>
          </p:cNvPr>
          <p:cNvSpPr/>
          <p:nvPr/>
        </p:nvSpPr>
        <p:spPr>
          <a:xfrm>
            <a:off x="9759429" y="354142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6E85AFC-C486-4ED7-9D1A-73C9926DF19C}"/>
              </a:ext>
            </a:extLst>
          </p:cNvPr>
          <p:cNvSpPr/>
          <p:nvPr/>
        </p:nvSpPr>
        <p:spPr>
          <a:xfrm rot="589284">
            <a:off x="5218996" y="4132207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6" name="Graphic 43">
            <a:extLst>
              <a:ext uri="{FF2B5EF4-FFF2-40B4-BE49-F238E27FC236}">
                <a16:creationId xmlns:a16="http://schemas.microsoft.com/office/drawing/2014/main" id="{CD73A669-B627-4298-B88E-8FB301A61B33}"/>
              </a:ext>
            </a:extLst>
          </p:cNvPr>
          <p:cNvGrpSpPr/>
          <p:nvPr/>
        </p:nvGrpSpPr>
        <p:grpSpPr>
          <a:xfrm>
            <a:off x="3630979" y="3545431"/>
            <a:ext cx="354254" cy="299147"/>
            <a:chOff x="10245572" y="2383008"/>
            <a:chExt cx="1072164" cy="90538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E0B373-A9E4-4834-A580-62E2022D2263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747FD2-E34E-463E-A5C6-5215C72CF48C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11EF80B-EC99-4B6E-B74E-89D53A3808E0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416">
            <a:extLst>
              <a:ext uri="{FF2B5EF4-FFF2-40B4-BE49-F238E27FC236}">
                <a16:creationId xmlns:a16="http://schemas.microsoft.com/office/drawing/2014/main" id="{8209C56B-E9DE-4C55-A2A1-D73F9BA6C76B}"/>
              </a:ext>
            </a:extLst>
          </p:cNvPr>
          <p:cNvGrpSpPr/>
          <p:nvPr/>
        </p:nvGrpSpPr>
        <p:grpSpPr>
          <a:xfrm rot="3600000">
            <a:off x="8256772" y="4154517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F3E8F5-D27B-4A5A-B0AF-C8B6C701B696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ECF06A7-D7FC-48C4-834C-C03501F34E4F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C6040F6-4E28-40A3-90E0-B7810A032181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65682C8-93D1-4036-B726-25024857FE6C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644E62E-B426-4B4E-A825-46B4C27C591F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828A1CA-0EAB-4059-B025-3E36345DE03A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DCFAF4C-35D8-48BB-889D-6A9046C96415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3CF2864-E51E-4DBF-8312-61CFEAC0E593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5CB93A1-9701-4AB8-B77C-7BB5642B1DFE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242ACCA-74FA-4DCB-99E9-66572AC63E7C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4064FC9-907B-41E0-A80B-F280718A8C61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C84AAE-1944-4A9B-8DD6-2D8B9FBEB53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544DF79-C57D-415C-98F7-793BE02E7162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3A1049-3065-4251-81FE-044232E7EE13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A8FF777-C89C-485C-8122-2081FB2F4A8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EF08906-E295-4B60-9159-03A2B4FD8F6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B1E6ED8-4881-4956-AF40-DF3783A15FF3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508B36-77D8-4D0C-8EDD-7FA79FF3BF99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CDBAFD4-954E-426A-83E5-A9E221D2747F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8F4551-FBD4-4F58-8046-8DA05BCA8C11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233D2C8-65E7-4AB3-B26D-B13C475C083A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14EE4E-A3FF-4E3B-8050-0B806971A6FD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2A57A35-D3A8-4E7B-B21B-3B50788E54A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3BD5794-940D-4FD8-AB51-6E736E324524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7244559-3B6B-45AC-8225-6D48B9236B21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aphic 161">
            <a:extLst>
              <a:ext uri="{FF2B5EF4-FFF2-40B4-BE49-F238E27FC236}">
                <a16:creationId xmlns:a16="http://schemas.microsoft.com/office/drawing/2014/main" id="{9341DA41-BCE1-4729-8AD9-DFCF48637E7F}"/>
              </a:ext>
            </a:extLst>
          </p:cNvPr>
          <p:cNvGrpSpPr/>
          <p:nvPr/>
        </p:nvGrpSpPr>
        <p:grpSpPr>
          <a:xfrm rot="20415798">
            <a:off x="6774861" y="3525691"/>
            <a:ext cx="239553" cy="451213"/>
            <a:chOff x="5516731" y="2706042"/>
            <a:chExt cx="952136" cy="1793407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450E29C-ABF2-466B-8511-270671399A57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2A5BB16-7AFD-428C-93E3-8F2AE56815DD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D74019E-2C9B-41B7-8B8F-5D7B9CBF95B3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4D62B23-6F2D-4AAB-AAB7-4ED3942DFC6D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BE5F0E5-7B18-4885-9176-0047AF2B961D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1C06952-57D6-485F-B04B-DFDFD39E9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979551"/>
              </p:ext>
            </p:extLst>
          </p:nvPr>
        </p:nvGraphicFramePr>
        <p:xfrm>
          <a:off x="6471850" y="1784052"/>
          <a:ext cx="3854497" cy="376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AC2C4EC-7FF9-4469-9A74-02AF4EF9F9E0}"/>
              </a:ext>
            </a:extLst>
          </p:cNvPr>
          <p:cNvSpPr/>
          <p:nvPr/>
        </p:nvSpPr>
        <p:spPr>
          <a:xfrm>
            <a:off x="6618795" y="5532530"/>
            <a:ext cx="3560604" cy="5040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Oval Callout 4">
            <a:extLst>
              <a:ext uri="{FF2B5EF4-FFF2-40B4-BE49-F238E27FC236}">
                <a16:creationId xmlns:a16="http://schemas.microsoft.com/office/drawing/2014/main" id="{FD521980-9882-4002-A8C3-38158F85B739}"/>
              </a:ext>
            </a:extLst>
          </p:cNvPr>
          <p:cNvSpPr/>
          <p:nvPr/>
        </p:nvSpPr>
        <p:spPr>
          <a:xfrm>
            <a:off x="10191479" y="4311087"/>
            <a:ext cx="1266166" cy="848331"/>
          </a:xfrm>
          <a:prstGeom prst="wedgeEllipseCallout">
            <a:avLst>
              <a:gd name="adj1" fmla="val -55129"/>
              <a:gd name="adj2" fmla="val 856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$</a:t>
            </a:r>
            <a:r>
              <a:rPr lang="en-US" altLang="ko-KR" sz="2800" b="1" dirty="0">
                <a:solidFill>
                  <a:schemeClr val="bg1"/>
                </a:solidFill>
              </a:rPr>
              <a:t>120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49788-AC3C-4515-BB53-6F56862BF712}"/>
              </a:ext>
            </a:extLst>
          </p:cNvPr>
          <p:cNvSpPr txBox="1"/>
          <p:nvPr/>
        </p:nvSpPr>
        <p:spPr>
          <a:xfrm>
            <a:off x="6846164" y="5584503"/>
            <a:ext cx="31058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Contents Here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8" name="그룹 28">
            <a:extLst>
              <a:ext uri="{FF2B5EF4-FFF2-40B4-BE49-F238E27FC236}">
                <a16:creationId xmlns:a16="http://schemas.microsoft.com/office/drawing/2014/main" id="{6E4D09AC-2507-4185-8E95-53909BB049ED}"/>
              </a:ext>
            </a:extLst>
          </p:cNvPr>
          <p:cNvGrpSpPr/>
          <p:nvPr/>
        </p:nvGrpSpPr>
        <p:grpSpPr>
          <a:xfrm>
            <a:off x="1162982" y="1871944"/>
            <a:ext cx="4860000" cy="475860"/>
            <a:chOff x="924857" y="1775038"/>
            <a:chExt cx="4860000" cy="475860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52D0D6F3-DAF4-4C28-ADC6-AD1EA5C846FD}"/>
                </a:ext>
              </a:extLst>
            </p:cNvPr>
            <p:cNvSpPr/>
            <p:nvPr/>
          </p:nvSpPr>
          <p:spPr>
            <a:xfrm flipH="1">
              <a:off x="929821" y="1787796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BBC9986A-E088-498B-BABA-020BAEABE613}"/>
                </a:ext>
              </a:extLst>
            </p:cNvPr>
            <p:cNvSpPr/>
            <p:nvPr/>
          </p:nvSpPr>
          <p:spPr>
            <a:xfrm>
              <a:off x="924857" y="1775038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C7DAD85-3035-42AA-AB5C-955ED5A9681B}"/>
              </a:ext>
            </a:extLst>
          </p:cNvPr>
          <p:cNvSpPr txBox="1"/>
          <p:nvPr/>
        </p:nvSpPr>
        <p:spPr>
          <a:xfrm>
            <a:off x="1317104" y="1899880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35AF1D-1FF5-43EB-BBC4-7067EED218F0}"/>
              </a:ext>
            </a:extLst>
          </p:cNvPr>
          <p:cNvSpPr txBox="1"/>
          <p:nvPr/>
        </p:nvSpPr>
        <p:spPr>
          <a:xfrm>
            <a:off x="1317104" y="2241322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3" name="그룹 27">
            <a:extLst>
              <a:ext uri="{FF2B5EF4-FFF2-40B4-BE49-F238E27FC236}">
                <a16:creationId xmlns:a16="http://schemas.microsoft.com/office/drawing/2014/main" id="{5BE3F3A1-F71F-4355-9A52-1665D7BA802B}"/>
              </a:ext>
            </a:extLst>
          </p:cNvPr>
          <p:cNvGrpSpPr/>
          <p:nvPr/>
        </p:nvGrpSpPr>
        <p:grpSpPr>
          <a:xfrm>
            <a:off x="1154416" y="3399672"/>
            <a:ext cx="4860000" cy="475860"/>
            <a:chOff x="916291" y="3243132"/>
            <a:chExt cx="4860000" cy="475860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B742056A-BE8E-423C-9DC1-872E78AEC278}"/>
                </a:ext>
              </a:extLst>
            </p:cNvPr>
            <p:cNvSpPr/>
            <p:nvPr/>
          </p:nvSpPr>
          <p:spPr>
            <a:xfrm flipH="1">
              <a:off x="921255" y="3255890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310A603A-B922-4768-9F70-AB22B74CD90E}"/>
                </a:ext>
              </a:extLst>
            </p:cNvPr>
            <p:cNvSpPr/>
            <p:nvPr/>
          </p:nvSpPr>
          <p:spPr>
            <a:xfrm>
              <a:off x="916291" y="3243132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27ACE2-83AB-4132-B8E0-BC2458B0907A}"/>
              </a:ext>
            </a:extLst>
          </p:cNvPr>
          <p:cNvSpPr txBox="1"/>
          <p:nvPr/>
        </p:nvSpPr>
        <p:spPr>
          <a:xfrm>
            <a:off x="1317104" y="3427608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349521-1D64-49FA-BC1C-243515E6F178}"/>
              </a:ext>
            </a:extLst>
          </p:cNvPr>
          <p:cNvSpPr txBox="1"/>
          <p:nvPr/>
        </p:nvSpPr>
        <p:spPr>
          <a:xfrm>
            <a:off x="1317104" y="3769050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EB8D41-ED91-4B09-8A17-AE9718D80E9C}"/>
              </a:ext>
            </a:extLst>
          </p:cNvPr>
          <p:cNvGrpSpPr/>
          <p:nvPr/>
        </p:nvGrpSpPr>
        <p:grpSpPr>
          <a:xfrm>
            <a:off x="1145850" y="4927400"/>
            <a:ext cx="4860000" cy="475860"/>
            <a:chOff x="907725" y="4711226"/>
            <a:chExt cx="4860000" cy="475860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4D0B416A-765E-4055-B314-46933CF1CE30}"/>
                </a:ext>
              </a:extLst>
            </p:cNvPr>
            <p:cNvSpPr/>
            <p:nvPr/>
          </p:nvSpPr>
          <p:spPr>
            <a:xfrm flipH="1">
              <a:off x="912689" y="4723984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6AE0B7A9-BB16-4CF9-9421-A3A9ADD1039C}"/>
                </a:ext>
              </a:extLst>
            </p:cNvPr>
            <p:cNvSpPr/>
            <p:nvPr/>
          </p:nvSpPr>
          <p:spPr>
            <a:xfrm>
              <a:off x="907725" y="4711226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6591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6591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A05A815-D1ED-4D3A-BFC8-D02CA29968B1}"/>
              </a:ext>
            </a:extLst>
          </p:cNvPr>
          <p:cNvSpPr txBox="1"/>
          <p:nvPr/>
        </p:nvSpPr>
        <p:spPr>
          <a:xfrm>
            <a:off x="1317104" y="4955336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CB7046-4EFE-41DB-92A0-44D5413EE2E9}"/>
              </a:ext>
            </a:extLst>
          </p:cNvPr>
          <p:cNvSpPr txBox="1"/>
          <p:nvPr/>
        </p:nvSpPr>
        <p:spPr>
          <a:xfrm>
            <a:off x="1317104" y="5296778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3" name="그룹 38">
            <a:extLst>
              <a:ext uri="{FF2B5EF4-FFF2-40B4-BE49-F238E27FC236}">
                <a16:creationId xmlns:a16="http://schemas.microsoft.com/office/drawing/2014/main" id="{D0CFE527-6562-485C-9A10-2E64154DC779}"/>
              </a:ext>
            </a:extLst>
          </p:cNvPr>
          <p:cNvGrpSpPr/>
          <p:nvPr/>
        </p:nvGrpSpPr>
        <p:grpSpPr>
          <a:xfrm>
            <a:off x="10449894" y="3314748"/>
            <a:ext cx="1044535" cy="850847"/>
            <a:chOff x="10211768" y="3257598"/>
            <a:chExt cx="1044535" cy="850847"/>
          </a:xfrm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4EC805AB-EB67-42EF-85F6-462A305F104D}"/>
                </a:ext>
              </a:extLst>
            </p:cNvPr>
            <p:cNvSpPr/>
            <p:nvPr/>
          </p:nvSpPr>
          <p:spPr>
            <a:xfrm>
              <a:off x="10211768" y="3329954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D4927B-DA5D-47AC-8859-4413C244DF89}"/>
                </a:ext>
              </a:extLst>
            </p:cNvPr>
            <p:cNvSpPr txBox="1"/>
            <p:nvPr/>
          </p:nvSpPr>
          <p:spPr>
            <a:xfrm>
              <a:off x="10464303" y="3257598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A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0D68662F-6009-4309-8169-A7CBD47AC4AA}"/>
                </a:ext>
              </a:extLst>
            </p:cNvPr>
            <p:cNvSpPr/>
            <p:nvPr/>
          </p:nvSpPr>
          <p:spPr>
            <a:xfrm>
              <a:off x="10211768" y="3616878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29CECC-527C-44D3-A424-BFF6672F94FB}"/>
                </a:ext>
              </a:extLst>
            </p:cNvPr>
            <p:cNvSpPr txBox="1"/>
            <p:nvPr/>
          </p:nvSpPr>
          <p:spPr>
            <a:xfrm>
              <a:off x="10464303" y="3544522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B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7FD4D54-AA51-4FA4-A15E-73FED4196BD4}"/>
                </a:ext>
              </a:extLst>
            </p:cNvPr>
            <p:cNvSpPr/>
            <p:nvPr/>
          </p:nvSpPr>
          <p:spPr>
            <a:xfrm>
              <a:off x="10211768" y="3903802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B5762E-8DC6-4D88-A4E2-EDE4F3702735}"/>
                </a:ext>
              </a:extLst>
            </p:cNvPr>
            <p:cNvSpPr txBox="1"/>
            <p:nvPr/>
          </p:nvSpPr>
          <p:spPr>
            <a:xfrm>
              <a:off x="10464302" y="3831446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C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aphic 97">
            <a:extLst>
              <a:ext uri="{FF2B5EF4-FFF2-40B4-BE49-F238E27FC236}">
                <a16:creationId xmlns:a16="http://schemas.microsoft.com/office/drawing/2014/main" id="{FB27DCCA-8EB7-4399-AF38-EE583181E8EB}"/>
              </a:ext>
            </a:extLst>
          </p:cNvPr>
          <p:cNvGrpSpPr/>
          <p:nvPr/>
        </p:nvGrpSpPr>
        <p:grpSpPr>
          <a:xfrm>
            <a:off x="7583676" y="2766895"/>
            <a:ext cx="1630841" cy="1754172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5C6DE3-957C-442F-931D-04898EA9996F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1FBFC59-39DA-4E5E-8CBA-284BBCDEA4CC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867244-BC4E-45FF-AFA9-B94E268EA68B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4DB307-3B05-461F-9BF2-29662E2C47AE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2D1A646-B16B-4B59-8CFE-45C40EB1171B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8FA3E7-D650-43B1-8E09-F739776189DC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B687C2-9B80-4620-9FE7-BB58F6139507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322D20-C6C3-4BE6-9F39-65505C776B3E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72B18BB7-67AC-4DF0-B8B7-046AA98D0525}"/>
              </a:ext>
            </a:extLst>
          </p:cNvPr>
          <p:cNvSpPr/>
          <p:nvPr/>
        </p:nvSpPr>
        <p:spPr>
          <a:xfrm rot="16200000">
            <a:off x="-2157784" y="3920480"/>
            <a:ext cx="491197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935642-45E7-42B0-9722-283956CFC879}"/>
              </a:ext>
            </a:extLst>
          </p:cNvPr>
          <p:cNvSpPr txBox="1"/>
          <p:nvPr/>
        </p:nvSpPr>
        <p:spPr>
          <a:xfrm>
            <a:off x="8214497" y="618254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557D8-CF8F-4593-A76C-5B9B251AEDE1}"/>
              </a:ext>
            </a:extLst>
          </p:cNvPr>
          <p:cNvSpPr txBox="1"/>
          <p:nvPr/>
        </p:nvSpPr>
        <p:spPr>
          <a:xfrm>
            <a:off x="8203141" y="1501647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8CE656E8-FD50-4544-9563-9C307B274D76}"/>
              </a:ext>
            </a:extLst>
          </p:cNvPr>
          <p:cNvSpPr/>
          <p:nvPr/>
        </p:nvSpPr>
        <p:spPr>
          <a:xfrm rot="16200000">
            <a:off x="-1610165" y="2095668"/>
            <a:ext cx="491197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5D27E7-E414-414F-93FD-4755F1E331F6}"/>
              </a:ext>
            </a:extLst>
          </p:cNvPr>
          <p:cNvSpPr txBox="1"/>
          <p:nvPr/>
        </p:nvSpPr>
        <p:spPr>
          <a:xfrm>
            <a:off x="1201286" y="618254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DD6695-2D81-47A0-98DF-DDB213840E39}"/>
              </a:ext>
            </a:extLst>
          </p:cNvPr>
          <p:cNvSpPr txBox="1"/>
          <p:nvPr/>
        </p:nvSpPr>
        <p:spPr>
          <a:xfrm>
            <a:off x="1189930" y="1501647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8">
            <a:extLst>
              <a:ext uri="{FF2B5EF4-FFF2-40B4-BE49-F238E27FC236}">
                <a16:creationId xmlns:a16="http://schemas.microsoft.com/office/drawing/2014/main" id="{59065A82-BB62-43FC-867E-C1FC0D4FA6E8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CAEEDD5B-C280-44B1-8BB0-159F9892FA92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C1FAC41-D43D-4F4E-B0D7-8821432E30CD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29">
            <a:extLst>
              <a:ext uri="{FF2B5EF4-FFF2-40B4-BE49-F238E27FC236}">
                <a16:creationId xmlns:a16="http://schemas.microsoft.com/office/drawing/2014/main" id="{C56FBF74-A88B-414B-9003-7E6BE7E33700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8DB49850-01D8-4879-88A2-46CB7A491BE3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53CD7B8-AC4C-46A1-853C-3792E6023795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BEDDF739-AF60-4426-8A73-7C1EF1D24659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617C01E1-C1AF-4CEA-8B9F-2EA1836D0FCB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2B1697-F068-46B3-A33C-9BE26C585E8A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F972E405-1D75-4C65-A28D-DA8E4195B27A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838B6799-2E10-455A-9823-CC09A468F4F4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DCC53F-911A-409B-A040-0E200B7A8193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9582F9F-494B-4512-8A64-687F3E6F9DA9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37937E-5466-4461-A714-0463106455C4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8CBC1F-5530-4113-9DE0-A05E44C93831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B0D3A4-70A2-49D4-BF51-A63473295D7F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4376C8-EEC7-43EA-89AD-6C62828CE256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839589-0548-4E4C-B1BE-2042BCD77257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AE924B-9A9B-4921-A547-A7D9024F863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A20795-457D-477F-BBC6-43DCAB3E5C63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2724F5-3587-4348-BE40-23A731966A4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BFA6BA-4D34-435E-8924-A47B4F3F9FE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97968A-158D-4221-8E2F-299B7CB576B6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39AF88-FBDA-4B4A-A4B6-05C90280807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A4C799-76FF-4611-9C45-B2B5FC9A62F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B269814-C4B5-447F-AAFB-31EA53E3C0F2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9BFFB0-96E7-4562-8D53-2200A1EDA64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A1445D-69FD-4BD3-86E4-B281B1D158C1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7A1F7F5C-C4A5-47C2-98DB-D7DDF604278C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BAB4DCC3-F32E-4370-B173-F236C4D8772D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DD7B3996-9CB1-49AF-81CE-380F7E798188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57B397E-B903-4CF4-956A-56B8ED2B6345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F81CAF3E-07FA-4CB5-B3C8-F66D507A3922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2631A3-231F-4173-B742-ECDCA9E74960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675E237-13B3-422D-AFA9-A009759B822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125">
            <a:extLst>
              <a:ext uri="{FF2B5EF4-FFF2-40B4-BE49-F238E27FC236}">
                <a16:creationId xmlns:a16="http://schemas.microsoft.com/office/drawing/2014/main" id="{EF62BEEE-48C0-41DD-8455-A6CA1171F6F1}"/>
              </a:ext>
            </a:extLst>
          </p:cNvPr>
          <p:cNvGrpSpPr/>
          <p:nvPr/>
        </p:nvGrpSpPr>
        <p:grpSpPr>
          <a:xfrm>
            <a:off x="1464156" y="3752635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4" name="사각형: 둥근 모서리 132">
              <a:extLst>
                <a:ext uri="{FF2B5EF4-FFF2-40B4-BE49-F238E27FC236}">
                  <a16:creationId xmlns:a16="http://schemas.microsoft.com/office/drawing/2014/main" id="{68470C00-3C01-46F9-9D00-31C5AFF1DCA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막힌 원호 135">
              <a:extLst>
                <a:ext uri="{FF2B5EF4-FFF2-40B4-BE49-F238E27FC236}">
                  <a16:creationId xmlns:a16="http://schemas.microsoft.com/office/drawing/2014/main" id="{B153DA31-DBA1-48C8-BFFF-086FFD793FD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자유형: 도형 128">
              <a:extLst>
                <a:ext uri="{FF2B5EF4-FFF2-40B4-BE49-F238E27FC236}">
                  <a16:creationId xmlns:a16="http://schemas.microsoft.com/office/drawing/2014/main" id="{61BD034C-A57C-4E5E-939B-1DB1C535E9A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129">
              <a:extLst>
                <a:ext uri="{FF2B5EF4-FFF2-40B4-BE49-F238E27FC236}">
                  <a16:creationId xmlns:a16="http://schemas.microsoft.com/office/drawing/2014/main" id="{DEE26358-09B8-4F9D-BAC1-D69804B806B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D90CCDF-33F3-423B-9B89-153485769469}"/>
              </a:ext>
            </a:extLst>
          </p:cNvPr>
          <p:cNvSpPr/>
          <p:nvPr/>
        </p:nvSpPr>
        <p:spPr>
          <a:xfrm>
            <a:off x="9322305" y="371657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88C0741-7D7A-4A05-B43B-FC4EF4840821}"/>
              </a:ext>
            </a:extLst>
          </p:cNvPr>
          <p:cNvSpPr/>
          <p:nvPr/>
        </p:nvSpPr>
        <p:spPr>
          <a:xfrm rot="589284">
            <a:off x="5441970" y="3647866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0" name="Graphic 43">
            <a:extLst>
              <a:ext uri="{FF2B5EF4-FFF2-40B4-BE49-F238E27FC236}">
                <a16:creationId xmlns:a16="http://schemas.microsoft.com/office/drawing/2014/main" id="{A73E3E35-43BB-465E-A59C-3B0C6145AD8B}"/>
              </a:ext>
            </a:extLst>
          </p:cNvPr>
          <p:cNvGrpSpPr/>
          <p:nvPr/>
        </p:nvGrpSpPr>
        <p:grpSpPr>
          <a:xfrm>
            <a:off x="3374963" y="3766193"/>
            <a:ext cx="354254" cy="299147"/>
            <a:chOff x="10245572" y="2383008"/>
            <a:chExt cx="1072164" cy="90538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D8424E-AE62-4E96-BB3C-99BA8DCF1A34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6D17177-0251-4774-8F4F-1BC5E427855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634C01-FD46-45FC-AC3C-BB48683F59C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416">
            <a:extLst>
              <a:ext uri="{FF2B5EF4-FFF2-40B4-BE49-F238E27FC236}">
                <a16:creationId xmlns:a16="http://schemas.microsoft.com/office/drawing/2014/main" id="{2517156D-B3A0-4086-BEEC-97CF0ADD4906}"/>
              </a:ext>
            </a:extLst>
          </p:cNvPr>
          <p:cNvGrpSpPr/>
          <p:nvPr/>
        </p:nvGrpSpPr>
        <p:grpSpPr>
          <a:xfrm rot="3600000">
            <a:off x="7330679" y="3679713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499203-00E1-44EF-BC45-78D9BFECDAE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051C941-FFA3-4E09-8770-D22107DA8A0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AF8C6B5-2758-42E9-89BC-6296914A90D2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2B0A868-284A-4F9F-9133-3761470E49E4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92ACB3C-6D15-4A58-9FED-35A6EDA4A094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25C4B51-9218-411F-B380-80A55527DE4B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58426B7-31CD-4F3E-9E32-6C9B771025AF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28CAF10-4DAA-4F55-936D-9D1D60A22959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24DFD90-49A3-408F-AEB0-CD6C1035B8C8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232E4DD-EA3D-4297-8499-C100731AA1B9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3ADB6C3-9B4B-4659-B498-12DB4C5EA709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E960677-EA57-4B3C-A583-906D11B4843E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7033679-81AD-481A-A13C-D80B190DADE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30AFF3A-5671-4F06-A338-033C1729099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E1C2FDC-93F5-4310-8753-4F7507DBD3CB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8AE4390-D6B9-41BC-AC9C-F7FDFABAD3C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757C99B-FF39-4314-814C-7B29D245A69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9DFCC7-EAE0-4361-8FC6-D9ED99A8096D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5D4A293-74E1-44C8-B0CB-3EA47E52262E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45662D9-D71B-47ED-AFDA-45EDFFEF79CC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79AC64B-895D-47C4-B2C4-E2DD42690FCF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3E84E1-1DDD-4256-AA6B-BD5789F82C03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B400AA-D960-4A58-A9B6-0566834EAE1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9F9D5E-9622-4C9E-815C-F4D1A99FEAE6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B5234D5-7B78-4D85-AFAC-64EB645E1C04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C4C788A7-A9B0-4BB7-B19C-AD8FC0132DA3}"/>
              </a:ext>
            </a:extLst>
          </p:cNvPr>
          <p:cNvSpPr/>
          <p:nvPr/>
        </p:nvSpPr>
        <p:spPr>
          <a:xfrm>
            <a:off x="909371" y="380296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CB1E29-0353-4369-A91C-6514852BAA71}"/>
              </a:ext>
            </a:extLst>
          </p:cNvPr>
          <p:cNvGrpSpPr/>
          <p:nvPr/>
        </p:nvGrpSpPr>
        <p:grpSpPr>
          <a:xfrm>
            <a:off x="889007" y="336698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994BA7-2BDA-4457-B9B5-C3DFD7EB4AA0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F7BD3E-74B5-4897-9E8B-5A3636D843E1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736329AA-1883-4254-BCE9-D08A54CF4C48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7D7F99-A6E1-45AA-81C5-7B6C8B1B868F}"/>
              </a:ext>
            </a:extLst>
          </p:cNvPr>
          <p:cNvGrpSpPr/>
          <p:nvPr/>
        </p:nvGrpSpPr>
        <p:grpSpPr>
          <a:xfrm>
            <a:off x="3592785" y="287222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D160F0-80BC-42FC-A7C2-B6C32167319A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244084-29D7-45B9-A1D8-1A307235F737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BD10FB42-540E-450A-BBF9-95241D6E92AC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D2403A-7F0C-4C69-BA35-42508A9B3470}"/>
              </a:ext>
            </a:extLst>
          </p:cNvPr>
          <p:cNvGrpSpPr/>
          <p:nvPr/>
        </p:nvGrpSpPr>
        <p:grpSpPr>
          <a:xfrm>
            <a:off x="6296563" y="237747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040D2B8-AC5C-4A24-B249-6B51D341424D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EFB49-38B4-40EC-AFF6-35FC16565113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192E4B35-E041-44AA-B72B-2187B4E321E5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0CCD46-9290-4919-B5EB-CC307BDAC309}"/>
              </a:ext>
            </a:extLst>
          </p:cNvPr>
          <p:cNvGrpSpPr/>
          <p:nvPr/>
        </p:nvGrpSpPr>
        <p:grpSpPr>
          <a:xfrm>
            <a:off x="9000343" y="188271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EC81025-EA9E-46BE-BD40-01E1FF775E78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50BD636-01CF-4583-87EC-8915E043C1D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8E71F3F8-A9A3-40D3-9447-843177612351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02A7ACA-D5F1-41CB-AB90-BAD70F47CF40}"/>
              </a:ext>
            </a:extLst>
          </p:cNvPr>
          <p:cNvSpPr txBox="1"/>
          <p:nvPr/>
        </p:nvSpPr>
        <p:spPr>
          <a:xfrm>
            <a:off x="1294887" y="343655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3F7C2E-2B8C-48B8-AF60-F2C126E3E587}"/>
              </a:ext>
            </a:extLst>
          </p:cNvPr>
          <p:cNvSpPr txBox="1"/>
          <p:nvPr/>
        </p:nvSpPr>
        <p:spPr>
          <a:xfrm>
            <a:off x="1161376" y="444424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FD3063-15BB-44C9-8774-2BB23929551D}"/>
              </a:ext>
            </a:extLst>
          </p:cNvPr>
          <p:cNvSpPr txBox="1"/>
          <p:nvPr/>
        </p:nvSpPr>
        <p:spPr>
          <a:xfrm>
            <a:off x="3998667" y="294614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D1AECA-D310-47A7-A421-D8742DC225AE}"/>
              </a:ext>
            </a:extLst>
          </p:cNvPr>
          <p:cNvSpPr txBox="1"/>
          <p:nvPr/>
        </p:nvSpPr>
        <p:spPr>
          <a:xfrm>
            <a:off x="3865155" y="395383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5AD399-E612-42D9-8511-ADF5AC009D77}"/>
              </a:ext>
            </a:extLst>
          </p:cNvPr>
          <p:cNvSpPr txBox="1"/>
          <p:nvPr/>
        </p:nvSpPr>
        <p:spPr>
          <a:xfrm>
            <a:off x="6702445" y="245572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20C1F4-6D28-4038-BD65-8F4108E2A8A1}"/>
              </a:ext>
            </a:extLst>
          </p:cNvPr>
          <p:cNvSpPr txBox="1"/>
          <p:nvPr/>
        </p:nvSpPr>
        <p:spPr>
          <a:xfrm>
            <a:off x="6568934" y="346341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FBB485-767D-4347-BBE6-227D0CA5834A}"/>
              </a:ext>
            </a:extLst>
          </p:cNvPr>
          <p:cNvSpPr txBox="1"/>
          <p:nvPr/>
        </p:nvSpPr>
        <p:spPr>
          <a:xfrm>
            <a:off x="9406223" y="196531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72E058-AE2F-4D87-AF83-B2724427CC48}"/>
              </a:ext>
            </a:extLst>
          </p:cNvPr>
          <p:cNvSpPr txBox="1"/>
          <p:nvPr/>
        </p:nvSpPr>
        <p:spPr>
          <a:xfrm>
            <a:off x="9272712" y="297300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BA0096C2-15BE-4248-95A4-BA04FB146243}"/>
              </a:ext>
            </a:extLst>
          </p:cNvPr>
          <p:cNvSpPr txBox="1"/>
          <p:nvPr/>
        </p:nvSpPr>
        <p:spPr>
          <a:xfrm>
            <a:off x="6672484" y="5033557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70C7D2-A888-4A70-A029-FABAC25AE977}"/>
              </a:ext>
            </a:extLst>
          </p:cNvPr>
          <p:cNvSpPr txBox="1"/>
          <p:nvPr/>
        </p:nvSpPr>
        <p:spPr>
          <a:xfrm>
            <a:off x="747100" y="716448"/>
            <a:ext cx="6260040" cy="1107996"/>
          </a:xfrm>
          <a:prstGeom prst="rect">
            <a:avLst/>
          </a:prstGeom>
          <a:noFill/>
        </p:spPr>
        <p:txBody>
          <a:bodyPr wrap="square" lIns="48000" tIns="0" rIns="24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AC1A26-7ACC-4963-B457-0B8E1C7570E9}"/>
              </a:ext>
            </a:extLst>
          </p:cNvPr>
          <p:cNvSpPr txBox="1"/>
          <p:nvPr/>
        </p:nvSpPr>
        <p:spPr>
          <a:xfrm>
            <a:off x="7995555" y="3702403"/>
            <a:ext cx="305997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3A78BD-97A7-406D-8A9C-BDEEECCD628D}"/>
              </a:ext>
            </a:extLst>
          </p:cNvPr>
          <p:cNvSpPr txBox="1"/>
          <p:nvPr/>
        </p:nvSpPr>
        <p:spPr>
          <a:xfrm>
            <a:off x="5328386" y="1905767"/>
            <a:ext cx="153522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</a:p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6DFB06-F415-4101-AACE-443316FA2E31}"/>
              </a:ext>
            </a:extLst>
          </p:cNvPr>
          <p:cNvSpPr txBox="1"/>
          <p:nvPr/>
        </p:nvSpPr>
        <p:spPr>
          <a:xfrm>
            <a:off x="5687598" y="570727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10B506-1AE8-4D0B-A16B-F9E3980B3A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04600E-5B53-4998-9E29-97BA7D54A0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218031-BF93-4AA5-8BFA-B1EF3FEF9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453497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BF1BE1-61F9-4645-868B-D3648C4F7A59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B3782-D96D-4AF1-B974-1987308F1AF8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89C4E-5E06-4F7B-A4E6-2395E4E8500A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BB889-868E-40DE-9689-AE9B7BD9CCC6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9AC91-6CB5-4E20-83B8-40BEA242CF3C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4962A9-98D7-4BBC-A4F0-5390BF2E9735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46EEC-0C07-40F3-8195-95252A465689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E0A3C75-B73C-4422-9057-B088FED63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800757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779C2DE-F582-497C-A5FB-39B78093B6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265636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96A0D1FB-ACEB-4EBD-AA41-C860AD92A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430536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8" name="그룹 125">
            <a:extLst>
              <a:ext uri="{FF2B5EF4-FFF2-40B4-BE49-F238E27FC236}">
                <a16:creationId xmlns:a16="http://schemas.microsoft.com/office/drawing/2014/main" id="{BF92E7C1-1B05-4D9A-87F2-A5DC2C407A69}"/>
              </a:ext>
            </a:extLst>
          </p:cNvPr>
          <p:cNvGrpSpPr/>
          <p:nvPr/>
        </p:nvGrpSpPr>
        <p:grpSpPr>
          <a:xfrm>
            <a:off x="6040205" y="1767856"/>
            <a:ext cx="305671" cy="42757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9" name="사각형: 둥근 모서리 132">
              <a:extLst>
                <a:ext uri="{FF2B5EF4-FFF2-40B4-BE49-F238E27FC236}">
                  <a16:creationId xmlns:a16="http://schemas.microsoft.com/office/drawing/2014/main" id="{7C1C18E5-FCE3-4399-A147-57F05C51DC7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막힌 원호 135">
              <a:extLst>
                <a:ext uri="{FF2B5EF4-FFF2-40B4-BE49-F238E27FC236}">
                  <a16:creationId xmlns:a16="http://schemas.microsoft.com/office/drawing/2014/main" id="{6D8A3C27-B916-4353-A46C-50D1A9FBE47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28">
              <a:extLst>
                <a:ext uri="{FF2B5EF4-FFF2-40B4-BE49-F238E27FC236}">
                  <a16:creationId xmlns:a16="http://schemas.microsoft.com/office/drawing/2014/main" id="{C72357B0-9598-4EBF-AE9F-2C27985302CF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129">
              <a:extLst>
                <a:ext uri="{FF2B5EF4-FFF2-40B4-BE49-F238E27FC236}">
                  <a16:creationId xmlns:a16="http://schemas.microsoft.com/office/drawing/2014/main" id="{77BD0C44-90B2-4240-BC20-5334510CB18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C55A692-2FFB-4039-A793-72F427E85EB5}"/>
              </a:ext>
            </a:extLst>
          </p:cNvPr>
          <p:cNvSpPr/>
          <p:nvPr/>
        </p:nvSpPr>
        <p:spPr>
          <a:xfrm>
            <a:off x="10171994" y="1797109"/>
            <a:ext cx="385678" cy="421436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aphic 43">
            <a:extLst>
              <a:ext uri="{FF2B5EF4-FFF2-40B4-BE49-F238E27FC236}">
                <a16:creationId xmlns:a16="http://schemas.microsoft.com/office/drawing/2014/main" id="{C56E855E-CB2A-4958-94B9-E581ADE6808C}"/>
              </a:ext>
            </a:extLst>
          </p:cNvPr>
          <p:cNvGrpSpPr/>
          <p:nvPr/>
        </p:nvGrpSpPr>
        <p:grpSpPr>
          <a:xfrm>
            <a:off x="3864652" y="1827800"/>
            <a:ext cx="484985" cy="409541"/>
            <a:chOff x="10245572" y="2383008"/>
            <a:chExt cx="1072164" cy="90538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E917281-E962-46C3-982A-715DF68F99CD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E8738E-590D-4674-8112-85B018F065B9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2168A6-8EF7-4222-8838-90C34A572A34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416">
            <a:extLst>
              <a:ext uri="{FF2B5EF4-FFF2-40B4-BE49-F238E27FC236}">
                <a16:creationId xmlns:a16="http://schemas.microsoft.com/office/drawing/2014/main" id="{ACDD1E90-9072-4899-9F35-C7749183F0C5}"/>
              </a:ext>
            </a:extLst>
          </p:cNvPr>
          <p:cNvGrpSpPr/>
          <p:nvPr/>
        </p:nvGrpSpPr>
        <p:grpSpPr>
          <a:xfrm rot="3600000">
            <a:off x="8084555" y="1706446"/>
            <a:ext cx="386756" cy="484566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0C10D-D1BD-45B6-8720-C42504676F20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BAF70F-78A2-4672-AAF8-2C7DCE79CB14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A2F539F-A3DA-4E6A-9BEB-EEDA0D1D7DDD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F038F3C-2DDC-414F-9209-089515F203FE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68685D1-93CA-4949-9E11-D8FC47965DF1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4B63A8-575F-42E3-88FC-965701551004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226564-93EF-4891-A597-1B9346FDD193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FF61B00-627C-44E0-9C83-AB669CDFC635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55F5BF6-7F43-4210-BF2E-2F2C99504354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5813689-1BB9-44CF-A560-91FA5CD5D64E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EDD6BB3-591A-457D-AD0C-FB0C3173977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8002317-B0E0-4F86-BBAC-7180D4E0144C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BBC4254-C924-4029-9AB2-CE925AAEA560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65CA0B6-E172-4628-9A45-6B96D27425CD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2B75812-581C-4F25-A5A6-195B6D37591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6083EF-85A2-4785-9F88-13FD9ACD95D0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1B75B2-F30C-45EF-9ABD-50BB9990AC0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742CEBE-DC7C-4B1D-B44D-DA546E15C349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ED9240-E55A-456F-88E1-1D910649B60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64B0C82-5CD8-427A-8D05-923DB7011249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C37DAED-C7D4-4A92-9124-BB087E07B494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22FBC1D-47F2-4467-8361-1C6139A74398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590073D-A4E9-46F8-A127-310DC783F33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5DE984C-4D7B-4C25-8FC3-E0088459F672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594FA78-BD23-4DF3-9CB1-D414E0E747FC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59EC876-354B-49C3-AC78-69064245FC1B}"/>
              </a:ext>
            </a:extLst>
          </p:cNvPr>
          <p:cNvCxnSpPr>
            <a:cxnSpLocks/>
          </p:cNvCxnSpPr>
          <p:nvPr/>
        </p:nvCxnSpPr>
        <p:spPr>
          <a:xfrm flipV="1">
            <a:off x="870438" y="2160767"/>
            <a:ext cx="10221968" cy="2444134"/>
          </a:xfrm>
          <a:prstGeom prst="line">
            <a:avLst/>
          </a:prstGeom>
          <a:ln w="3175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8A8E4-FA5B-445B-88A9-D3109CC99696}"/>
              </a:ext>
            </a:extLst>
          </p:cNvPr>
          <p:cNvSpPr txBox="1"/>
          <p:nvPr/>
        </p:nvSpPr>
        <p:spPr>
          <a:xfrm>
            <a:off x="1176042" y="355846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27E2C5-E89E-4948-AF49-122215C2BAD4}"/>
              </a:ext>
            </a:extLst>
          </p:cNvPr>
          <p:cNvSpPr txBox="1"/>
          <p:nvPr/>
        </p:nvSpPr>
        <p:spPr>
          <a:xfrm>
            <a:off x="7265858" y="318825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3CEA02B-C05F-4AA5-A942-29DEADBD0B3A}"/>
              </a:ext>
            </a:extLst>
          </p:cNvPr>
          <p:cNvSpPr/>
          <p:nvPr/>
        </p:nvSpPr>
        <p:spPr>
          <a:xfrm>
            <a:off x="1592408" y="4220804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0D272B5-6A86-4750-B4FD-C9237CC27753}"/>
              </a:ext>
            </a:extLst>
          </p:cNvPr>
          <p:cNvSpPr/>
          <p:nvPr/>
        </p:nvSpPr>
        <p:spPr>
          <a:xfrm>
            <a:off x="3616830" y="37399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954BEFF-A65B-4D97-BA1E-FD4A808126BF}"/>
              </a:ext>
            </a:extLst>
          </p:cNvPr>
          <p:cNvSpPr/>
          <p:nvPr/>
        </p:nvSpPr>
        <p:spPr>
          <a:xfrm>
            <a:off x="5641252" y="32590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137ACB1-1308-4D86-8E42-273491F090F4}"/>
              </a:ext>
            </a:extLst>
          </p:cNvPr>
          <p:cNvSpPr/>
          <p:nvPr/>
        </p:nvSpPr>
        <p:spPr>
          <a:xfrm>
            <a:off x="7665674" y="27781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39FB1BA-0103-43C6-959C-D85EE3213AF9}"/>
              </a:ext>
            </a:extLst>
          </p:cNvPr>
          <p:cNvSpPr/>
          <p:nvPr/>
        </p:nvSpPr>
        <p:spPr>
          <a:xfrm>
            <a:off x="9690095" y="22972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14B7A0-8A5C-4FC0-907E-443AE868BC69}"/>
              </a:ext>
            </a:extLst>
          </p:cNvPr>
          <p:cNvSpPr txBox="1"/>
          <p:nvPr/>
        </p:nvSpPr>
        <p:spPr>
          <a:xfrm>
            <a:off x="5233807" y="362742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9E3C21B-FE22-4173-B35F-3B5B9A292512}"/>
              </a:ext>
            </a:extLst>
          </p:cNvPr>
          <p:cNvSpPr txBox="1"/>
          <p:nvPr/>
        </p:nvSpPr>
        <p:spPr>
          <a:xfrm>
            <a:off x="9273729" y="2742469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3295006-5723-4643-B730-1A1193082CF0}"/>
              </a:ext>
            </a:extLst>
          </p:cNvPr>
          <p:cNvSpPr txBox="1"/>
          <p:nvPr/>
        </p:nvSpPr>
        <p:spPr>
          <a:xfrm>
            <a:off x="3200464" y="303524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0" name="Graphic 3">
            <a:extLst>
              <a:ext uri="{FF2B5EF4-FFF2-40B4-BE49-F238E27FC236}">
                <a16:creationId xmlns:a16="http://schemas.microsoft.com/office/drawing/2014/main" id="{31118DA8-709B-4C90-ABC9-2A70E2190A4B}"/>
              </a:ext>
            </a:extLst>
          </p:cNvPr>
          <p:cNvGrpSpPr/>
          <p:nvPr/>
        </p:nvGrpSpPr>
        <p:grpSpPr>
          <a:xfrm flipH="1">
            <a:off x="6180362" y="1439279"/>
            <a:ext cx="1388744" cy="1602569"/>
            <a:chOff x="5653615" y="-84"/>
            <a:chExt cx="2013942" cy="2324030"/>
          </a:xfrm>
          <a:solidFill>
            <a:schemeClr val="bg1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0C7A574-7EA0-41CC-8CA2-1851526CC4B6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4B22AD8-5C98-4F5E-9384-46D4A83B6642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68BF02E-6066-408C-9485-EAB797BB9611}"/>
              </a:ext>
            </a:extLst>
          </p:cNvPr>
          <p:cNvGrpSpPr/>
          <p:nvPr/>
        </p:nvGrpSpPr>
        <p:grpSpPr>
          <a:xfrm>
            <a:off x="1321658" y="4851122"/>
            <a:ext cx="1607390" cy="1446550"/>
            <a:chOff x="1704484" y="1766707"/>
            <a:chExt cx="1038452" cy="144655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B164D82-8981-41F4-9AAD-950D94BB38E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D4F6027-AC32-4FEA-9926-20C956C965CC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3B46657-70FB-4FFF-A1FD-8BA2399271D9}"/>
              </a:ext>
            </a:extLst>
          </p:cNvPr>
          <p:cNvGrpSpPr/>
          <p:nvPr/>
        </p:nvGrpSpPr>
        <p:grpSpPr>
          <a:xfrm>
            <a:off x="3330418" y="4466402"/>
            <a:ext cx="1607390" cy="1446550"/>
            <a:chOff x="1704484" y="1766707"/>
            <a:chExt cx="1038452" cy="144655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5FED541-8138-46C7-83CC-26DC1B6A845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2FE7860-514D-4226-9289-F2934448013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46FC065-17F6-4E21-8B77-CE96FE48F0B4}"/>
              </a:ext>
            </a:extLst>
          </p:cNvPr>
          <p:cNvGrpSpPr/>
          <p:nvPr/>
        </p:nvGrpSpPr>
        <p:grpSpPr>
          <a:xfrm>
            <a:off x="5339178" y="4081681"/>
            <a:ext cx="1607390" cy="1446550"/>
            <a:chOff x="1704484" y="1766707"/>
            <a:chExt cx="1038452" cy="144655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907A457-9241-49EE-9823-30DC1A7A1B6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FF39BAE-E9D8-4D39-8D6D-FF2067EB635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6662170-38EA-4CD7-9C02-F1C548697994}"/>
              </a:ext>
            </a:extLst>
          </p:cNvPr>
          <p:cNvGrpSpPr/>
          <p:nvPr/>
        </p:nvGrpSpPr>
        <p:grpSpPr>
          <a:xfrm>
            <a:off x="7347938" y="3696960"/>
            <a:ext cx="1607390" cy="1446550"/>
            <a:chOff x="1704484" y="1766707"/>
            <a:chExt cx="1038452" cy="144655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29F129F-F818-434B-A912-B1F4A063E89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A090520-2B7C-4313-9622-4AA8C0B76206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CFA1F34-AF3D-487D-A30C-D9FD9FD32442}"/>
              </a:ext>
            </a:extLst>
          </p:cNvPr>
          <p:cNvGrpSpPr/>
          <p:nvPr/>
        </p:nvGrpSpPr>
        <p:grpSpPr>
          <a:xfrm>
            <a:off x="9356698" y="3312239"/>
            <a:ext cx="1607390" cy="1446550"/>
            <a:chOff x="1704484" y="1766707"/>
            <a:chExt cx="1038452" cy="144655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A052147-9056-4A00-93F7-4370C2B573C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3C0B1D2-A1F4-495C-A9A5-0C6A03B48A8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97D2FD-DFEF-41D9-AF75-8CE19C631B79}"/>
              </a:ext>
            </a:extLst>
          </p:cNvPr>
          <p:cNvGrpSpPr/>
          <p:nvPr/>
        </p:nvGrpSpPr>
        <p:grpSpPr>
          <a:xfrm>
            <a:off x="965420" y="2434879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D7AE20DB-C21D-45B1-A762-D823992D5F05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E464143-0204-46D9-A0D5-ADC7EA09C31A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604D21E-70AB-4CBA-B4A5-EE2270ADFA2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F6140-D87E-4185-9179-952010C46C8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ABCCFC-64AF-4386-8F43-FCC31E963012}"/>
              </a:ext>
            </a:extLst>
          </p:cNvPr>
          <p:cNvGrpSpPr/>
          <p:nvPr/>
        </p:nvGrpSpPr>
        <p:grpSpPr>
          <a:xfrm>
            <a:off x="2875471" y="3860181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D2415E0C-2FD2-42C0-A936-1810E89EE3B4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B520E2-7CE1-4B14-83EB-D442514DD580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9E46F3B-4D73-4B2E-8E7B-BE810845350A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25B6A2-F67A-4CC1-A91F-7688E56AB155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EAC2D7-6C8E-4055-95FD-133E4D16FC37}"/>
              </a:ext>
            </a:extLst>
          </p:cNvPr>
          <p:cNvGrpSpPr/>
          <p:nvPr/>
        </p:nvGrpSpPr>
        <p:grpSpPr>
          <a:xfrm>
            <a:off x="4785522" y="2434879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EEFDC657-4550-4F11-9EA6-9A0FE59BA451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F3A3FD-E1DB-43C0-AFBB-63FD7822ED6A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9CF604F-EF0E-4ACA-916D-074340F8ECEF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012292-DB7B-4168-A36E-4E77889639CC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92ACEC-2BF8-4C97-A9B6-DB540E81780A}"/>
              </a:ext>
            </a:extLst>
          </p:cNvPr>
          <p:cNvGrpSpPr/>
          <p:nvPr/>
        </p:nvGrpSpPr>
        <p:grpSpPr>
          <a:xfrm>
            <a:off x="6695573" y="3860181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BE74BE33-2E49-4ACF-B43B-2032C2B2D077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A17FB85-0D6B-40A9-8EF8-D7929817966C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10F0191-F5FC-4E01-A828-514AA1B13D6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CE1C50F-43F8-40D4-805F-33E1F7246A1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3EACB0-E64F-4197-9221-8E1DF183432B}"/>
              </a:ext>
            </a:extLst>
          </p:cNvPr>
          <p:cNvGrpSpPr/>
          <p:nvPr/>
        </p:nvGrpSpPr>
        <p:grpSpPr>
          <a:xfrm>
            <a:off x="8605625" y="2434879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E5C321B7-0E32-40C1-B0C7-BA96B1F36755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1EA930B-611E-4444-A2D8-820A08EFE125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1C51E7E-DCB0-4FD1-8469-B62299ACCBC3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01C9296-2E0E-4881-A1DE-1F13C4C05074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BE86546-1DDD-4584-8090-52724E8B03D0}"/>
              </a:ext>
            </a:extLst>
          </p:cNvPr>
          <p:cNvSpPr txBox="1"/>
          <p:nvPr/>
        </p:nvSpPr>
        <p:spPr>
          <a:xfrm>
            <a:off x="1617401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222503-1C99-4E00-A84D-C34842493FED}"/>
              </a:ext>
            </a:extLst>
          </p:cNvPr>
          <p:cNvSpPr txBox="1"/>
          <p:nvPr/>
        </p:nvSpPr>
        <p:spPr>
          <a:xfrm>
            <a:off x="5462978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FB3231-BEC0-488B-9A0D-7056795DD870}"/>
              </a:ext>
            </a:extLst>
          </p:cNvPr>
          <p:cNvSpPr txBox="1"/>
          <p:nvPr/>
        </p:nvSpPr>
        <p:spPr>
          <a:xfrm>
            <a:off x="9278738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0DC0DD-CEE2-40F0-A8C1-5CCED79A266E}"/>
              </a:ext>
            </a:extLst>
          </p:cNvPr>
          <p:cNvSpPr txBox="1"/>
          <p:nvPr/>
        </p:nvSpPr>
        <p:spPr>
          <a:xfrm>
            <a:off x="3523708" y="471236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F63B06-665D-4D92-BA83-6A3A4A50877F}"/>
              </a:ext>
            </a:extLst>
          </p:cNvPr>
          <p:cNvSpPr txBox="1"/>
          <p:nvPr/>
        </p:nvSpPr>
        <p:spPr>
          <a:xfrm>
            <a:off x="7359344" y="471236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pSp>
        <p:nvGrpSpPr>
          <p:cNvPr id="38" name="그룹 125">
            <a:extLst>
              <a:ext uri="{FF2B5EF4-FFF2-40B4-BE49-F238E27FC236}">
                <a16:creationId xmlns:a16="http://schemas.microsoft.com/office/drawing/2014/main" id="{B22A1781-B9FD-4D56-B2EA-F9FB9AF83427}"/>
              </a:ext>
            </a:extLst>
          </p:cNvPr>
          <p:cNvGrpSpPr/>
          <p:nvPr/>
        </p:nvGrpSpPr>
        <p:grpSpPr>
          <a:xfrm>
            <a:off x="2216791" y="2733886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9" name="사각형: 둥근 모서리 132">
              <a:extLst>
                <a:ext uri="{FF2B5EF4-FFF2-40B4-BE49-F238E27FC236}">
                  <a16:creationId xmlns:a16="http://schemas.microsoft.com/office/drawing/2014/main" id="{76A27F78-7930-48CC-AA23-F9DDC9675B04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막힌 원호 135">
              <a:extLst>
                <a:ext uri="{FF2B5EF4-FFF2-40B4-BE49-F238E27FC236}">
                  <a16:creationId xmlns:a16="http://schemas.microsoft.com/office/drawing/2014/main" id="{81BC701E-4B81-4B6F-80A7-543318D010B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자유형: 도형 128">
              <a:extLst>
                <a:ext uri="{FF2B5EF4-FFF2-40B4-BE49-F238E27FC236}">
                  <a16:creationId xmlns:a16="http://schemas.microsoft.com/office/drawing/2014/main" id="{CBCB4EF1-FBF0-44E2-9964-76E5576B1DF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자유형: 도형 129">
              <a:extLst>
                <a:ext uri="{FF2B5EF4-FFF2-40B4-BE49-F238E27FC236}">
                  <a16:creationId xmlns:a16="http://schemas.microsoft.com/office/drawing/2014/main" id="{B21450E8-9604-40A1-A3B8-7A79F9BFC28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7A46D81-84CC-496E-B33E-22FECA7C43B9}"/>
              </a:ext>
            </a:extLst>
          </p:cNvPr>
          <p:cNvSpPr/>
          <p:nvPr/>
        </p:nvSpPr>
        <p:spPr>
          <a:xfrm>
            <a:off x="9808596" y="2692615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701E7B7-3E15-4FEE-B192-5523D5EE30F2}"/>
              </a:ext>
            </a:extLst>
          </p:cNvPr>
          <p:cNvSpPr/>
          <p:nvPr/>
        </p:nvSpPr>
        <p:spPr>
          <a:xfrm rot="589284">
            <a:off x="6049998" y="2593300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7D43707A-0EDE-41F3-A8B5-CDE2C1ACCB5B}"/>
              </a:ext>
            </a:extLst>
          </p:cNvPr>
          <p:cNvGrpSpPr/>
          <p:nvPr/>
        </p:nvGrpSpPr>
        <p:grpSpPr>
          <a:xfrm>
            <a:off x="4113391" y="4231467"/>
            <a:ext cx="354254" cy="299147"/>
            <a:chOff x="10245572" y="2383008"/>
            <a:chExt cx="1072164" cy="90538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B286753-969E-4A36-9B95-8A62D381630F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3FB9C0F-0DFA-440B-A0A0-20394EAF6FD5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DEE623D-3445-4971-AC7E-80AB5E9AF0E2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416">
            <a:extLst>
              <a:ext uri="{FF2B5EF4-FFF2-40B4-BE49-F238E27FC236}">
                <a16:creationId xmlns:a16="http://schemas.microsoft.com/office/drawing/2014/main" id="{C0CC5CEF-66D0-4DC9-8155-9EF84E1AFB70}"/>
              </a:ext>
            </a:extLst>
          </p:cNvPr>
          <p:cNvGrpSpPr/>
          <p:nvPr/>
        </p:nvGrpSpPr>
        <p:grpSpPr>
          <a:xfrm rot="3600000">
            <a:off x="7942171" y="4101174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4889E8-7692-44C4-AD37-F2CA7D0201BC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A41A5D5-9C6E-420D-878A-EB31D159A828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A1A3379-4DAB-4710-ABD8-C22E98F5A300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3390B80-3CA1-4F3D-90D4-0F7B43A3AB75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4A20958-86CC-45D5-92C3-63B9A2A2A80E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544AC93-9A76-40C4-8739-093FE094ED6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CF1B3C-F4E3-4302-951E-3DE52BADFFE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37313B-53F8-40B5-AA03-54D127F7A908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22E664-C8D4-404D-BF71-36F75C35AFEA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30C912D-BA88-4901-8A26-6E9A9323B113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28EE0A8-BB3D-4309-B401-FF0E9DEF804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409A237-5727-4D8B-B7D9-D62BEB51C884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BF148C0-01C7-47C6-942E-7F8BB5B7978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B326C90-1892-457D-964F-53EC87706CC8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E1E9115-3E8A-4CEB-AAD0-0C5BC1E0E54F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EB8388C-13DA-4DB7-9666-2C21CFF9565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4EDB0CA-DC5E-48C6-A010-B8971F0F4C26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94E8CB3-9471-43D9-AA03-7BC79A0ED497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C7D74B-23E3-4D14-9F78-97B5C3C6330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7A1605-3A6C-495D-B5F0-E382CB233A14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A64690E-9608-4E54-A5F4-9365918E59C1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8B977C-A25F-47E4-98BC-D1F10033F082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B5AE59C-6271-4ECC-BF40-E3B6FC23361D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B7026AD-C48D-4AC9-9A44-B7F78C212D31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FA21003-D894-4E55-8859-1BE359283A67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A7E0-579D-4A68-94CE-2711BF0695A5}"/>
              </a:ext>
            </a:extLst>
          </p:cNvPr>
          <p:cNvSpPr txBox="1">
            <a:spLocks/>
          </p:cNvSpPr>
          <p:nvPr/>
        </p:nvSpPr>
        <p:spPr>
          <a:xfrm>
            <a:off x="3626178" y="2278968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accent1"/>
                </a:solidFill>
                <a:latin typeface="+mj-lt"/>
              </a:rPr>
              <a:t>One Column Text</a:t>
            </a:r>
            <a:endParaRPr lang="ko-KR" alt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0D484-4129-44CE-8459-B72C1E8F9306}"/>
              </a:ext>
            </a:extLst>
          </p:cNvPr>
          <p:cNvSpPr txBox="1"/>
          <p:nvPr/>
        </p:nvSpPr>
        <p:spPr>
          <a:xfrm>
            <a:off x="3626178" y="4655232"/>
            <a:ext cx="33175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F0278F-F500-48A3-874E-A1F0C4BF660C}"/>
              </a:ext>
            </a:extLst>
          </p:cNvPr>
          <p:cNvSpPr txBox="1"/>
          <p:nvPr/>
        </p:nvSpPr>
        <p:spPr>
          <a:xfrm>
            <a:off x="7367311" y="693396"/>
            <a:ext cx="4005539" cy="5562274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100" dirty="0">
                <a:solidFill>
                  <a:schemeClr val="bg1"/>
                </a:solidFill>
              </a:rPr>
              <a:t> I hope and I believe that this Template will your Time, Money and Reputation.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B65E-82F8-42A3-A760-BC2947FCD1DF}"/>
              </a:ext>
            </a:extLst>
          </p:cNvPr>
          <p:cNvSpPr txBox="1">
            <a:spLocks/>
          </p:cNvSpPr>
          <p:nvPr/>
        </p:nvSpPr>
        <p:spPr>
          <a:xfrm>
            <a:off x="730578" y="300261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accent1"/>
                </a:solidFill>
                <a:latin typeface="+mj-lt"/>
              </a:rPr>
              <a:t>Two Columns Text</a:t>
            </a:r>
            <a:endParaRPr lang="ko-KR" alt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8D0BE-69E3-497F-85EB-94BBFAD17251}"/>
              </a:ext>
            </a:extLst>
          </p:cNvPr>
          <p:cNvSpPr txBox="1"/>
          <p:nvPr/>
        </p:nvSpPr>
        <p:spPr>
          <a:xfrm>
            <a:off x="730578" y="2676525"/>
            <a:ext cx="33175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BCF44D-6283-423D-93CF-F5DD2080CB31}"/>
              </a:ext>
            </a:extLst>
          </p:cNvPr>
          <p:cNvSpPr txBox="1"/>
          <p:nvPr/>
        </p:nvSpPr>
        <p:spPr>
          <a:xfrm>
            <a:off x="4550267" y="326409"/>
            <a:ext cx="3317547" cy="420805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DE09F-575A-4B3B-B15B-4134E5761135}"/>
              </a:ext>
            </a:extLst>
          </p:cNvPr>
          <p:cNvSpPr txBox="1"/>
          <p:nvPr/>
        </p:nvSpPr>
        <p:spPr>
          <a:xfrm>
            <a:off x="8369955" y="326410"/>
            <a:ext cx="3317547" cy="420805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2812356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375168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BBE74C-047C-4F00-84C6-18E5DDF93C3F}"/>
              </a:ext>
            </a:extLst>
          </p:cNvPr>
          <p:cNvGrpSpPr/>
          <p:nvPr/>
        </p:nvGrpSpPr>
        <p:grpSpPr>
          <a:xfrm>
            <a:off x="460704" y="1365078"/>
            <a:ext cx="678415" cy="1086317"/>
            <a:chOff x="4180371" y="4337252"/>
            <a:chExt cx="1369013" cy="2192142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CA58C4C-C48C-4DFF-9BBC-873D42ED0D72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6B8B72-D21C-42CC-AE04-F2022F99F8E9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C6E915-F63E-45C7-A909-814DFBE29E69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CACD31-7DA9-47E3-914E-7691B1F2769C}"/>
                </a:ext>
              </a:extLst>
            </p:cNvPr>
            <p:cNvSpPr/>
            <p:nvPr/>
          </p:nvSpPr>
          <p:spPr>
            <a:xfrm>
              <a:off x="4368063" y="5264768"/>
              <a:ext cx="885825" cy="1133475"/>
            </a:xfrm>
            <a:custGeom>
              <a:avLst/>
              <a:gdLst>
                <a:gd name="connsiteX0" fmla="*/ 221 w 885825"/>
                <a:gd name="connsiteY0" fmla="*/ 158333 h 1133475"/>
                <a:gd name="connsiteX1" fmla="*/ 81184 w 885825"/>
                <a:gd name="connsiteY1" fmla="*/ 51653 h 1133475"/>
                <a:gd name="connsiteX2" fmla="*/ 822229 w 885825"/>
                <a:gd name="connsiteY2" fmla="*/ 56416 h 1133475"/>
                <a:gd name="connsiteX3" fmla="*/ 888904 w 885825"/>
                <a:gd name="connsiteY3" fmla="*/ 122138 h 1133475"/>
                <a:gd name="connsiteX4" fmla="*/ 782224 w 885825"/>
                <a:gd name="connsiteY4" fmla="*/ 1026061 h 1133475"/>
                <a:gd name="connsiteX5" fmla="*/ 645064 w 885825"/>
                <a:gd name="connsiteY5" fmla="*/ 1138456 h 1133475"/>
                <a:gd name="connsiteX6" fmla="*/ 243109 w 885825"/>
                <a:gd name="connsiteY6" fmla="*/ 1138456 h 1133475"/>
                <a:gd name="connsiteX7" fmla="*/ 110711 w 885825"/>
                <a:gd name="connsiteY7" fmla="*/ 1030824 h 1133475"/>
                <a:gd name="connsiteX8" fmla="*/ 221 w 885825"/>
                <a:gd name="connsiteY8" fmla="*/ 158333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5825" h="1133475">
                  <a:moveTo>
                    <a:pt x="221" y="158333"/>
                  </a:moveTo>
                  <a:cubicBezTo>
                    <a:pt x="221" y="158333"/>
                    <a:pt x="-8351" y="76418"/>
                    <a:pt x="81184" y="51653"/>
                  </a:cubicBezTo>
                  <a:cubicBezTo>
                    <a:pt x="291686" y="-9307"/>
                    <a:pt x="524096" y="-26452"/>
                    <a:pt x="822229" y="56416"/>
                  </a:cubicBezTo>
                  <a:cubicBezTo>
                    <a:pt x="875569" y="71656"/>
                    <a:pt x="888904" y="97373"/>
                    <a:pt x="888904" y="122138"/>
                  </a:cubicBezTo>
                  <a:cubicBezTo>
                    <a:pt x="888904" y="146903"/>
                    <a:pt x="790796" y="1003201"/>
                    <a:pt x="782224" y="1026061"/>
                  </a:cubicBezTo>
                  <a:cubicBezTo>
                    <a:pt x="773651" y="1048921"/>
                    <a:pt x="743171" y="1138456"/>
                    <a:pt x="645064" y="1138456"/>
                  </a:cubicBezTo>
                  <a:cubicBezTo>
                    <a:pt x="546956" y="1138456"/>
                    <a:pt x="158336" y="1138456"/>
                    <a:pt x="243109" y="1138456"/>
                  </a:cubicBezTo>
                  <a:cubicBezTo>
                    <a:pt x="327881" y="1138456"/>
                    <a:pt x="129761" y="1160363"/>
                    <a:pt x="110711" y="1030824"/>
                  </a:cubicBezTo>
                  <a:cubicBezTo>
                    <a:pt x="91661" y="901283"/>
                    <a:pt x="221" y="158333"/>
                    <a:pt x="221" y="15833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22CDC8-3166-4816-9E48-872B56EDA553}"/>
                </a:ext>
              </a:extLst>
            </p:cNvPr>
            <p:cNvSpPr/>
            <p:nvPr/>
          </p:nvSpPr>
          <p:spPr>
            <a:xfrm>
              <a:off x="4556879" y="5540259"/>
              <a:ext cx="123825" cy="123825"/>
            </a:xfrm>
            <a:custGeom>
              <a:avLst/>
              <a:gdLst>
                <a:gd name="connsiteX0" fmla="*/ 123825 w 123825"/>
                <a:gd name="connsiteY0" fmla="*/ 61913 h 123825"/>
                <a:gd name="connsiteX1" fmla="*/ 61912 w 123825"/>
                <a:gd name="connsiteY1" fmla="*/ 123825 h 123825"/>
                <a:gd name="connsiteX2" fmla="*/ 0 w 123825"/>
                <a:gd name="connsiteY2" fmla="*/ 61913 h 123825"/>
                <a:gd name="connsiteX3" fmla="*/ 61912 w 123825"/>
                <a:gd name="connsiteY3" fmla="*/ 0 h 123825"/>
                <a:gd name="connsiteX4" fmla="*/ 123825 w 123825"/>
                <a:gd name="connsiteY4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3825" y="61913"/>
                  </a:moveTo>
                  <a:cubicBezTo>
                    <a:pt x="123825" y="96106"/>
                    <a:pt x="96106" y="123825"/>
                    <a:pt x="61912" y="123825"/>
                  </a:cubicBezTo>
                  <a:cubicBezTo>
                    <a:pt x="27719" y="123825"/>
                    <a:pt x="0" y="96106"/>
                    <a:pt x="0" y="61913"/>
                  </a:cubicBezTo>
                  <a:cubicBezTo>
                    <a:pt x="0" y="27719"/>
                    <a:pt x="27719" y="0"/>
                    <a:pt x="61912" y="0"/>
                  </a:cubicBezTo>
                  <a:cubicBezTo>
                    <a:pt x="96106" y="0"/>
                    <a:pt x="123825" y="27719"/>
                    <a:pt x="123825" y="6191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9AD7B9-1376-4677-BF2B-99863FF8F58E}"/>
                </a:ext>
              </a:extLst>
            </p:cNvPr>
            <p:cNvSpPr/>
            <p:nvPr/>
          </p:nvSpPr>
          <p:spPr>
            <a:xfrm>
              <a:off x="4461629" y="5436436"/>
              <a:ext cx="85725" cy="85725"/>
            </a:xfrm>
            <a:custGeom>
              <a:avLst/>
              <a:gdLst>
                <a:gd name="connsiteX0" fmla="*/ 87630 w 85725"/>
                <a:gd name="connsiteY0" fmla="*/ 43815 h 85725"/>
                <a:gd name="connsiteX1" fmla="*/ 43815 w 85725"/>
                <a:gd name="connsiteY1" fmla="*/ 87630 h 85725"/>
                <a:gd name="connsiteX2" fmla="*/ 0 w 85725"/>
                <a:gd name="connsiteY2" fmla="*/ 43815 h 85725"/>
                <a:gd name="connsiteX3" fmla="*/ 43815 w 85725"/>
                <a:gd name="connsiteY3" fmla="*/ 0 h 85725"/>
                <a:gd name="connsiteX4" fmla="*/ 87630 w 85725"/>
                <a:gd name="connsiteY4" fmla="*/ 438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7630" y="43815"/>
                  </a:moveTo>
                  <a:cubicBezTo>
                    <a:pt x="87630" y="68013"/>
                    <a:pt x="68013" y="87630"/>
                    <a:pt x="43815" y="87630"/>
                  </a:cubicBezTo>
                  <a:cubicBezTo>
                    <a:pt x="19617" y="87630"/>
                    <a:pt x="0" y="68013"/>
                    <a:pt x="0" y="43815"/>
                  </a:cubicBezTo>
                  <a:cubicBezTo>
                    <a:pt x="0" y="19617"/>
                    <a:pt x="19617" y="0"/>
                    <a:pt x="43815" y="0"/>
                  </a:cubicBezTo>
                  <a:cubicBezTo>
                    <a:pt x="68013" y="0"/>
                    <a:pt x="87630" y="19617"/>
                    <a:pt x="87630" y="43815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33AA8-5D63-486D-B84D-E34061BC3BF9}"/>
                </a:ext>
              </a:extLst>
            </p:cNvPr>
            <p:cNvSpPr/>
            <p:nvPr/>
          </p:nvSpPr>
          <p:spPr>
            <a:xfrm>
              <a:off x="4687782" y="4337252"/>
              <a:ext cx="861602" cy="2023603"/>
            </a:xfrm>
            <a:custGeom>
              <a:avLst/>
              <a:gdLst>
                <a:gd name="connsiteX0" fmla="*/ 641985 w 638175"/>
                <a:gd name="connsiteY0" fmla="*/ 62865 h 1171575"/>
                <a:gd name="connsiteX1" fmla="*/ 644843 w 638175"/>
                <a:gd name="connsiteY1" fmla="*/ 0 h 1171575"/>
                <a:gd name="connsiteX2" fmla="*/ 356235 w 638175"/>
                <a:gd name="connsiteY2" fmla="*/ 0 h 1171575"/>
                <a:gd name="connsiteX3" fmla="*/ 282893 w 638175"/>
                <a:gd name="connsiteY3" fmla="*/ 57150 h 1171575"/>
                <a:gd name="connsiteX4" fmla="*/ 0 w 638175"/>
                <a:gd name="connsiteY4" fmla="*/ 1163003 h 1171575"/>
                <a:gd name="connsiteX5" fmla="*/ 60008 w 638175"/>
                <a:gd name="connsiteY5" fmla="*/ 1178243 h 1171575"/>
                <a:gd name="connsiteX6" fmla="*/ 325755 w 638175"/>
                <a:gd name="connsiteY6" fmla="*/ 140018 h 1171575"/>
                <a:gd name="connsiteX7" fmla="*/ 403860 w 638175"/>
                <a:gd name="connsiteY7" fmla="*/ 62865 h 1171575"/>
                <a:gd name="connsiteX8" fmla="*/ 641985 w 638175"/>
                <a:gd name="connsiteY8" fmla="*/ 62865 h 1171575"/>
                <a:gd name="connsiteX0" fmla="*/ 858744 w 861602"/>
                <a:gd name="connsiteY0" fmla="*/ 62865 h 2013804"/>
                <a:gd name="connsiteX1" fmla="*/ 861602 w 861602"/>
                <a:gd name="connsiteY1" fmla="*/ 0 h 2013804"/>
                <a:gd name="connsiteX2" fmla="*/ 572994 w 861602"/>
                <a:gd name="connsiteY2" fmla="*/ 0 h 2013804"/>
                <a:gd name="connsiteX3" fmla="*/ 499652 w 861602"/>
                <a:gd name="connsiteY3" fmla="*/ 57150 h 2013804"/>
                <a:gd name="connsiteX4" fmla="*/ 0 w 861602"/>
                <a:gd name="connsiteY4" fmla="*/ 2013782 h 2013804"/>
                <a:gd name="connsiteX5" fmla="*/ 276767 w 861602"/>
                <a:gd name="connsiteY5" fmla="*/ 1178243 h 2013804"/>
                <a:gd name="connsiteX6" fmla="*/ 542514 w 861602"/>
                <a:gd name="connsiteY6" fmla="*/ 140018 h 2013804"/>
                <a:gd name="connsiteX7" fmla="*/ 620619 w 861602"/>
                <a:gd name="connsiteY7" fmla="*/ 62865 h 2013804"/>
                <a:gd name="connsiteX8" fmla="*/ 858744 w 861602"/>
                <a:gd name="connsiteY8" fmla="*/ 62865 h 2013804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602" h="2023603">
                  <a:moveTo>
                    <a:pt x="858744" y="62865"/>
                  </a:moveTo>
                  <a:lnTo>
                    <a:pt x="861602" y="0"/>
                  </a:lnTo>
                  <a:lnTo>
                    <a:pt x="572994" y="0"/>
                  </a:lnTo>
                  <a:cubicBezTo>
                    <a:pt x="538704" y="0"/>
                    <a:pt x="508224" y="23813"/>
                    <a:pt x="499652" y="57150"/>
                  </a:cubicBezTo>
                  <a:lnTo>
                    <a:pt x="0" y="2013782"/>
                  </a:lnTo>
                  <a:cubicBezTo>
                    <a:pt x="20003" y="2018862"/>
                    <a:pt x="34586" y="2018523"/>
                    <a:pt x="54589" y="2023603"/>
                  </a:cubicBezTo>
                  <a:lnTo>
                    <a:pt x="542514" y="140018"/>
                  </a:lnTo>
                  <a:cubicBezTo>
                    <a:pt x="554897" y="97155"/>
                    <a:pt x="551087" y="62865"/>
                    <a:pt x="620619" y="62865"/>
                  </a:cubicBezTo>
                  <a:lnTo>
                    <a:pt x="858744" y="62865"/>
                  </a:ln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BABD4FD-D5FD-4F04-8448-6907622A1B2E}"/>
              </a:ext>
            </a:extLst>
          </p:cNvPr>
          <p:cNvSpPr/>
          <p:nvPr/>
        </p:nvSpPr>
        <p:spPr>
          <a:xfrm>
            <a:off x="1347614" y="1554848"/>
            <a:ext cx="790402" cy="86368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20315E-D4AC-462E-A1C3-DA11C6C88CE5}"/>
              </a:ext>
            </a:extLst>
          </p:cNvPr>
          <p:cNvGrpSpPr/>
          <p:nvPr/>
        </p:nvGrpSpPr>
        <p:grpSpPr>
          <a:xfrm rot="589284">
            <a:off x="2486182" y="1348493"/>
            <a:ext cx="595424" cy="1051506"/>
            <a:chOff x="1624045" y="1828164"/>
            <a:chExt cx="1040665" cy="183779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85A8024-E213-492C-B49B-0EE650BD75D5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6BE1F3-A859-43EA-82E3-2621A0C82141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72A135-5FEC-42D5-9817-ADC40B4CE962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4D795F-EAC5-4CF4-BB57-D546F685E927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E45085-0B88-4720-9DD7-4EA01F115220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chemeClr val="accent1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aphic 161">
            <a:extLst>
              <a:ext uri="{FF2B5EF4-FFF2-40B4-BE49-F238E27FC236}">
                <a16:creationId xmlns:a16="http://schemas.microsoft.com/office/drawing/2014/main" id="{E9490BEB-BD5C-409E-BDAB-0FA2840D0D29}"/>
              </a:ext>
            </a:extLst>
          </p:cNvPr>
          <p:cNvGrpSpPr/>
          <p:nvPr/>
        </p:nvGrpSpPr>
        <p:grpSpPr>
          <a:xfrm>
            <a:off x="527270" y="2799704"/>
            <a:ext cx="614740" cy="1157901"/>
            <a:chOff x="5516731" y="2706042"/>
            <a:chExt cx="952136" cy="179340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4970634-98E1-4ED2-A234-8CD19FBD7020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accent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9202790-4383-4B17-AC87-8CB34BE0AA86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rgbClr val="A8A8A8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0900BC-0C6D-4BD2-9447-A838BD4F36E7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6CED79-0E16-4FD6-B9F4-EAAA62D6B8F9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CC8A901-015A-4B5B-BE73-BDE547CEE3BA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416">
            <a:extLst>
              <a:ext uri="{FF2B5EF4-FFF2-40B4-BE49-F238E27FC236}">
                <a16:creationId xmlns:a16="http://schemas.microsoft.com/office/drawing/2014/main" id="{17F66B18-2B14-463D-983F-E63CB9D8B9E0}"/>
              </a:ext>
            </a:extLst>
          </p:cNvPr>
          <p:cNvGrpSpPr/>
          <p:nvPr/>
        </p:nvGrpSpPr>
        <p:grpSpPr>
          <a:xfrm>
            <a:off x="1379626" y="2802476"/>
            <a:ext cx="805434" cy="1009128"/>
            <a:chOff x="7143391" y="1135118"/>
            <a:chExt cx="1546562" cy="1937688"/>
          </a:xfrm>
          <a:solidFill>
            <a:schemeClr val="accent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CB64C65-3A9F-4D91-B50A-C7A054074F85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0AAFBD-A824-4A1F-AAEA-0E8CCF2F7973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187D56-17B3-4423-A3A4-BD6ABE466DB3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AA99A0A-E3BF-4FEF-8FFA-BA94538AF780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09A6FF3-0ECF-423E-ACFE-C6AFAC6683DF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4538BF-2A5C-4E80-9541-58FFACF8058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65700F-7AFA-4DB1-A85D-91C37C71335F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B83F106-7DFF-4E87-8263-E15CACDC985F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BDA3307-37B4-4AED-903D-D087F1020C20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F7D0A3-8259-4740-9B5A-1EA8A71DF664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585F369-0FE3-41B4-A939-A26F4146848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6F48FF6-3AC5-411F-806E-1EFEACAFB94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78BBF3-B5A5-4967-8311-B37D450E42AE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8867DB-F7F9-4111-8DA2-82C0233EE7A2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7594A50-4910-4108-B93A-501F910562AF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2CC1D44-5AC5-4F59-9C98-844E1FC71329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2526C56-AC09-4B6F-AE9A-A157BC849F44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A96F91-F2A8-439B-B305-226C976BB910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D4A0701-6D7D-4D1F-9629-EE6D9D2420E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5EF010A-DCF9-42B4-B43F-95B3E35A4206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A43D8B-3610-4D21-84E8-9000E58BDC6B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3DA6C8-A197-4052-A546-5962FF239468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380404A-F816-4769-99E7-C5F129DDC4EE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096373B-74BB-4B58-8854-26F76714B46C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3DE040-6DE0-4959-9691-E62CFF945583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3">
            <a:extLst>
              <a:ext uri="{FF2B5EF4-FFF2-40B4-BE49-F238E27FC236}">
                <a16:creationId xmlns:a16="http://schemas.microsoft.com/office/drawing/2014/main" id="{98383BE5-63BE-4A4C-B4BD-117BAB80F130}"/>
              </a:ext>
            </a:extLst>
          </p:cNvPr>
          <p:cNvGrpSpPr/>
          <p:nvPr/>
        </p:nvGrpSpPr>
        <p:grpSpPr>
          <a:xfrm>
            <a:off x="3500248" y="1629786"/>
            <a:ext cx="857661" cy="724247"/>
            <a:chOff x="6787249" y="2420621"/>
            <a:chExt cx="1072164" cy="905383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E74264A-6B9F-4673-9D0D-44E8F4706866}"/>
                </a:ext>
              </a:extLst>
            </p:cNvPr>
            <p:cNvSpPr/>
            <p:nvPr/>
          </p:nvSpPr>
          <p:spPr>
            <a:xfrm>
              <a:off x="6787689" y="247950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853C2C3-E954-4CE4-A6CC-2C99DD663135}"/>
                </a:ext>
              </a:extLst>
            </p:cNvPr>
            <p:cNvSpPr/>
            <p:nvPr/>
          </p:nvSpPr>
          <p:spPr>
            <a:xfrm>
              <a:off x="7040483" y="242087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rgbClr val="676767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55C83A3-F7D6-412E-A087-9E60A8967223}"/>
                </a:ext>
              </a:extLst>
            </p:cNvPr>
            <p:cNvSpPr/>
            <p:nvPr/>
          </p:nvSpPr>
          <p:spPr>
            <a:xfrm>
              <a:off x="7267160" y="243302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rgbClr val="5C5C5C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그룹 125">
            <a:extLst>
              <a:ext uri="{FF2B5EF4-FFF2-40B4-BE49-F238E27FC236}">
                <a16:creationId xmlns:a16="http://schemas.microsoft.com/office/drawing/2014/main" id="{471CF32F-8DDB-4BC2-93BD-276C1099D7CD}"/>
              </a:ext>
            </a:extLst>
          </p:cNvPr>
          <p:cNvGrpSpPr/>
          <p:nvPr/>
        </p:nvGrpSpPr>
        <p:grpSpPr>
          <a:xfrm>
            <a:off x="2510315" y="2869275"/>
            <a:ext cx="579577" cy="810708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61" name="사각형: 둥근 모서리 132">
              <a:extLst>
                <a:ext uri="{FF2B5EF4-FFF2-40B4-BE49-F238E27FC236}">
                  <a16:creationId xmlns:a16="http://schemas.microsoft.com/office/drawing/2014/main" id="{C7114413-E7E7-4F90-9AD8-9AE080C38E0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막힌 원호 135">
              <a:extLst>
                <a:ext uri="{FF2B5EF4-FFF2-40B4-BE49-F238E27FC236}">
                  <a16:creationId xmlns:a16="http://schemas.microsoft.com/office/drawing/2014/main" id="{C751F068-F36E-4FF9-BF07-4D7414C689FD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자유형: 도형 128">
              <a:extLst>
                <a:ext uri="{FF2B5EF4-FFF2-40B4-BE49-F238E27FC236}">
                  <a16:creationId xmlns:a16="http://schemas.microsoft.com/office/drawing/2014/main" id="{6454820F-1221-434A-8DEF-C3CF34DAE491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4" name="자유형: 도형 129">
              <a:extLst>
                <a:ext uri="{FF2B5EF4-FFF2-40B4-BE49-F238E27FC236}">
                  <a16:creationId xmlns:a16="http://schemas.microsoft.com/office/drawing/2014/main" id="{12F4B99D-1C72-40BC-992A-304308CAE4A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34E0ED2-0562-4DB5-8233-FEF8C00F9E23}"/>
              </a:ext>
            </a:extLst>
          </p:cNvPr>
          <p:cNvGrpSpPr/>
          <p:nvPr/>
        </p:nvGrpSpPr>
        <p:grpSpPr>
          <a:xfrm>
            <a:off x="4916475" y="1483185"/>
            <a:ext cx="3036352" cy="2772180"/>
            <a:chOff x="3980897" y="2449576"/>
            <a:chExt cx="3508965" cy="3203674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B94B82A-B35C-471B-AA73-CED83B27EACB}"/>
                </a:ext>
              </a:extLst>
            </p:cNvPr>
            <p:cNvSpPr/>
            <p:nvPr/>
          </p:nvSpPr>
          <p:spPr>
            <a:xfrm>
              <a:off x="3980897" y="2449576"/>
              <a:ext cx="3508965" cy="3203674"/>
            </a:xfrm>
            <a:custGeom>
              <a:avLst/>
              <a:gdLst>
                <a:gd name="connsiteX0" fmla="*/ 57192 w 3508965"/>
                <a:gd name="connsiteY0" fmla="*/ 2327127 h 3203674"/>
                <a:gd name="connsiteX1" fmla="*/ 127499 w 3508965"/>
                <a:gd name="connsiteY1" fmla="*/ 2338410 h 3203674"/>
                <a:gd name="connsiteX2" fmla="*/ 190533 w 3508965"/>
                <a:gd name="connsiteY2" fmla="*/ 2354167 h 3203674"/>
                <a:gd name="connsiteX3" fmla="*/ 2640209 w 3508965"/>
                <a:gd name="connsiteY3" fmla="*/ 2845535 h 3203674"/>
                <a:gd name="connsiteX4" fmla="*/ 2973995 w 3508965"/>
                <a:gd name="connsiteY4" fmla="*/ 3066149 h 3203674"/>
                <a:gd name="connsiteX5" fmla="*/ 2979725 w 3508965"/>
                <a:gd name="connsiteY5" fmla="*/ 3070446 h 3203674"/>
                <a:gd name="connsiteX6" fmla="*/ 3059948 w 3508965"/>
                <a:gd name="connsiteY6" fmla="*/ 3203674 h 3203674"/>
                <a:gd name="connsiteX7" fmla="*/ 2856525 w 3508965"/>
                <a:gd name="connsiteY7" fmla="*/ 3153535 h 3203674"/>
                <a:gd name="connsiteX8" fmla="*/ 174774 w 3508965"/>
                <a:gd name="connsiteY8" fmla="*/ 2458744 h 3203674"/>
                <a:gd name="connsiteX9" fmla="*/ 67331 w 3508965"/>
                <a:gd name="connsiteY9" fmla="*/ 2382818 h 3203674"/>
                <a:gd name="connsiteX10" fmla="*/ 31518 w 3508965"/>
                <a:gd name="connsiteY10" fmla="*/ 2331246 h 3203674"/>
                <a:gd name="connsiteX11" fmla="*/ 57192 w 3508965"/>
                <a:gd name="connsiteY11" fmla="*/ 2327127 h 3203674"/>
                <a:gd name="connsiteX12" fmla="*/ 3420952 w 3508965"/>
                <a:gd name="connsiteY12" fmla="*/ 37722 h 3203674"/>
                <a:gd name="connsiteX13" fmla="*/ 3491148 w 3508965"/>
                <a:gd name="connsiteY13" fmla="*/ 385834 h 3203674"/>
                <a:gd name="connsiteX14" fmla="*/ 3479687 w 3508965"/>
                <a:gd name="connsiteY14" fmla="*/ 491844 h 3203674"/>
                <a:gd name="connsiteX15" fmla="*/ 3395166 w 3508965"/>
                <a:gd name="connsiteY15" fmla="*/ 1049108 h 3203674"/>
                <a:gd name="connsiteX16" fmla="*/ 3201771 w 3508965"/>
                <a:gd name="connsiteY16" fmla="*/ 2412902 h 3203674"/>
                <a:gd name="connsiteX17" fmla="*/ 3091463 w 3508965"/>
                <a:gd name="connsiteY17" fmla="*/ 3185050 h 3203674"/>
                <a:gd name="connsiteX18" fmla="*/ 2994049 w 3508965"/>
                <a:gd name="connsiteY18" fmla="*/ 3053256 h 3203674"/>
                <a:gd name="connsiteX19" fmla="*/ 2920989 w 3508965"/>
                <a:gd name="connsiteY19" fmla="*/ 2940084 h 3203674"/>
                <a:gd name="connsiteX20" fmla="*/ 2892338 w 3508965"/>
                <a:gd name="connsiteY20" fmla="*/ 2809722 h 3203674"/>
                <a:gd name="connsiteX21" fmla="*/ 3174552 w 3508965"/>
                <a:gd name="connsiteY21" fmla="*/ 1329889 h 3203674"/>
                <a:gd name="connsiteX22" fmla="*/ 3309212 w 3508965"/>
                <a:gd name="connsiteY22" fmla="*/ 593554 h 3203674"/>
                <a:gd name="connsiteX23" fmla="*/ 3408059 w 3508965"/>
                <a:gd name="connsiteY23" fmla="*/ 97890 h 3203674"/>
                <a:gd name="connsiteX24" fmla="*/ 3420952 w 3508965"/>
                <a:gd name="connsiteY24" fmla="*/ 37722 h 3203674"/>
                <a:gd name="connsiteX25" fmla="*/ 3324971 w 3508965"/>
                <a:gd name="connsiteY25" fmla="*/ 475 h 3203674"/>
                <a:gd name="connsiteX26" fmla="*/ 3382273 w 3508965"/>
                <a:gd name="connsiteY26" fmla="*/ 67806 h 3203674"/>
                <a:gd name="connsiteX27" fmla="*/ 3287724 w 3508965"/>
                <a:gd name="connsiteY27" fmla="*/ 559173 h 3203674"/>
                <a:gd name="connsiteX28" fmla="*/ 3150198 w 3508965"/>
                <a:gd name="connsiteY28" fmla="*/ 1265424 h 3203674"/>
                <a:gd name="connsiteX29" fmla="*/ 2853658 w 3508965"/>
                <a:gd name="connsiteY29" fmla="*/ 2793962 h 3203674"/>
                <a:gd name="connsiteX30" fmla="*/ 2793490 w 3508965"/>
                <a:gd name="connsiteY30" fmla="*/ 2834074 h 3203674"/>
                <a:gd name="connsiteX31" fmla="*/ 2604393 w 3508965"/>
                <a:gd name="connsiteY31" fmla="*/ 2796827 h 3203674"/>
                <a:gd name="connsiteX32" fmla="*/ 711983 w 3508965"/>
                <a:gd name="connsiteY32" fmla="*/ 2428661 h 3203674"/>
                <a:gd name="connsiteX33" fmla="*/ 143256 w 3508965"/>
                <a:gd name="connsiteY33" fmla="*/ 2324084 h 3203674"/>
                <a:gd name="connsiteX34" fmla="*/ 0 w 3508965"/>
                <a:gd name="connsiteY34" fmla="*/ 2288270 h 3203674"/>
                <a:gd name="connsiteX35" fmla="*/ 213452 w 3508965"/>
                <a:gd name="connsiteY35" fmla="*/ 1723841 h 3203674"/>
                <a:gd name="connsiteX36" fmla="*/ 797936 w 3508965"/>
                <a:gd name="connsiteY36" fmla="*/ 180978 h 3203674"/>
                <a:gd name="connsiteX37" fmla="*/ 899647 w 3508965"/>
                <a:gd name="connsiteY37" fmla="*/ 107918 h 3203674"/>
                <a:gd name="connsiteX38" fmla="*/ 1979797 w 3508965"/>
                <a:gd name="connsiteY38" fmla="*/ 60643 h 3203674"/>
                <a:gd name="connsiteX39" fmla="*/ 3324971 w 3508965"/>
                <a:gd name="connsiteY39" fmla="*/ 475 h 32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08965" h="3203674">
                  <a:moveTo>
                    <a:pt x="57192" y="2327127"/>
                  </a:moveTo>
                  <a:cubicBezTo>
                    <a:pt x="81836" y="2328471"/>
                    <a:pt x="103862" y="2342707"/>
                    <a:pt x="127499" y="2338410"/>
                  </a:cubicBezTo>
                  <a:cubicBezTo>
                    <a:pt x="148988" y="2344140"/>
                    <a:pt x="169044" y="2349870"/>
                    <a:pt x="190533" y="2354167"/>
                  </a:cubicBezTo>
                  <a:cubicBezTo>
                    <a:pt x="1007092" y="2518912"/>
                    <a:pt x="1822217" y="2687954"/>
                    <a:pt x="2640209" y="2845535"/>
                  </a:cubicBezTo>
                  <a:cubicBezTo>
                    <a:pt x="2790627" y="2874186"/>
                    <a:pt x="2909530" y="2920028"/>
                    <a:pt x="2973995" y="3066149"/>
                  </a:cubicBezTo>
                  <a:cubicBezTo>
                    <a:pt x="2975428" y="3067582"/>
                    <a:pt x="2978293" y="3069014"/>
                    <a:pt x="2979725" y="3070446"/>
                  </a:cubicBezTo>
                  <a:cubicBezTo>
                    <a:pt x="3004079" y="3110559"/>
                    <a:pt x="3028432" y="3150670"/>
                    <a:pt x="3059948" y="3203674"/>
                  </a:cubicBezTo>
                  <a:cubicBezTo>
                    <a:pt x="2985455" y="3185050"/>
                    <a:pt x="2920991" y="3170725"/>
                    <a:pt x="2856525" y="3153535"/>
                  </a:cubicBezTo>
                  <a:cubicBezTo>
                    <a:pt x="1962608" y="2921461"/>
                    <a:pt x="1068691" y="2687954"/>
                    <a:pt x="174774" y="2458744"/>
                  </a:cubicBezTo>
                  <a:cubicBezTo>
                    <a:pt x="124634" y="2445851"/>
                    <a:pt x="98849" y="2414334"/>
                    <a:pt x="67331" y="2382818"/>
                  </a:cubicBezTo>
                  <a:cubicBezTo>
                    <a:pt x="55872" y="2365629"/>
                    <a:pt x="44410" y="2349870"/>
                    <a:pt x="31518" y="2331246"/>
                  </a:cubicBezTo>
                  <a:cubicBezTo>
                    <a:pt x="40471" y="2327664"/>
                    <a:pt x="48977" y="2326680"/>
                    <a:pt x="57192" y="2327127"/>
                  </a:cubicBezTo>
                  <a:close/>
                  <a:moveTo>
                    <a:pt x="3420952" y="37722"/>
                  </a:moveTo>
                  <a:cubicBezTo>
                    <a:pt x="3538422" y="136568"/>
                    <a:pt x="3511204" y="261201"/>
                    <a:pt x="3491148" y="385834"/>
                  </a:cubicBezTo>
                  <a:cubicBezTo>
                    <a:pt x="3485418" y="420216"/>
                    <a:pt x="3483984" y="456029"/>
                    <a:pt x="3479687" y="491844"/>
                  </a:cubicBezTo>
                  <a:cubicBezTo>
                    <a:pt x="3451036" y="678076"/>
                    <a:pt x="3422385" y="862875"/>
                    <a:pt x="3395166" y="1049108"/>
                  </a:cubicBezTo>
                  <a:cubicBezTo>
                    <a:pt x="3330701" y="1503229"/>
                    <a:pt x="3266235" y="1958783"/>
                    <a:pt x="3201771" y="2412902"/>
                  </a:cubicBezTo>
                  <a:cubicBezTo>
                    <a:pt x="3165956" y="2666466"/>
                    <a:pt x="3128710" y="2921461"/>
                    <a:pt x="3091463" y="3185050"/>
                  </a:cubicBezTo>
                  <a:cubicBezTo>
                    <a:pt x="3055650" y="3136345"/>
                    <a:pt x="3024134" y="3094800"/>
                    <a:pt x="2994049" y="3053256"/>
                  </a:cubicBezTo>
                  <a:cubicBezTo>
                    <a:pt x="2969696" y="3016010"/>
                    <a:pt x="2949641" y="2974465"/>
                    <a:pt x="2920989" y="2940084"/>
                  </a:cubicBezTo>
                  <a:cubicBezTo>
                    <a:pt x="2888040" y="2899972"/>
                    <a:pt x="2882309" y="2859860"/>
                    <a:pt x="2892338" y="2809722"/>
                  </a:cubicBezTo>
                  <a:cubicBezTo>
                    <a:pt x="2988319" y="2316922"/>
                    <a:pt x="3081436" y="1822689"/>
                    <a:pt x="3174552" y="1329889"/>
                  </a:cubicBezTo>
                  <a:cubicBezTo>
                    <a:pt x="3220393" y="1084922"/>
                    <a:pt x="3264804" y="838521"/>
                    <a:pt x="3309212" y="593554"/>
                  </a:cubicBezTo>
                  <a:cubicBezTo>
                    <a:pt x="3342162" y="428811"/>
                    <a:pt x="3375110" y="262634"/>
                    <a:pt x="3408059" y="97890"/>
                  </a:cubicBezTo>
                  <a:cubicBezTo>
                    <a:pt x="3412356" y="77834"/>
                    <a:pt x="3416655" y="56346"/>
                    <a:pt x="3420952" y="37722"/>
                  </a:cubicBezTo>
                  <a:close/>
                  <a:moveTo>
                    <a:pt x="3324971" y="475"/>
                  </a:moveTo>
                  <a:cubicBezTo>
                    <a:pt x="3380840" y="-2390"/>
                    <a:pt x="3396598" y="6206"/>
                    <a:pt x="3382273" y="67806"/>
                  </a:cubicBezTo>
                  <a:cubicBezTo>
                    <a:pt x="3346458" y="231118"/>
                    <a:pt x="3319240" y="395861"/>
                    <a:pt x="3287724" y="559173"/>
                  </a:cubicBezTo>
                  <a:cubicBezTo>
                    <a:pt x="3241882" y="794112"/>
                    <a:pt x="3196040" y="1030485"/>
                    <a:pt x="3150198" y="1265424"/>
                  </a:cubicBezTo>
                  <a:cubicBezTo>
                    <a:pt x="3051351" y="1775415"/>
                    <a:pt x="2951072" y="2283972"/>
                    <a:pt x="2853658" y="2793962"/>
                  </a:cubicBezTo>
                  <a:cubicBezTo>
                    <a:pt x="2845062" y="2836939"/>
                    <a:pt x="2833602" y="2844103"/>
                    <a:pt x="2793490" y="2834074"/>
                  </a:cubicBezTo>
                  <a:cubicBezTo>
                    <a:pt x="2731891" y="2818317"/>
                    <a:pt x="2667425" y="2809721"/>
                    <a:pt x="2604393" y="2796827"/>
                  </a:cubicBezTo>
                  <a:cubicBezTo>
                    <a:pt x="1974067" y="2675061"/>
                    <a:pt x="1342309" y="2550428"/>
                    <a:pt x="711983" y="2428661"/>
                  </a:cubicBezTo>
                  <a:cubicBezTo>
                    <a:pt x="522885" y="2392846"/>
                    <a:pt x="332354" y="2358465"/>
                    <a:pt x="143256" y="2324084"/>
                  </a:cubicBezTo>
                  <a:cubicBezTo>
                    <a:pt x="97414" y="2312623"/>
                    <a:pt x="51572" y="2299731"/>
                    <a:pt x="0" y="2288270"/>
                  </a:cubicBezTo>
                  <a:cubicBezTo>
                    <a:pt x="70196" y="2100605"/>
                    <a:pt x="141824" y="1911507"/>
                    <a:pt x="213452" y="1723841"/>
                  </a:cubicBezTo>
                  <a:cubicBezTo>
                    <a:pt x="409712" y="1209554"/>
                    <a:pt x="605973" y="696698"/>
                    <a:pt x="797936" y="180978"/>
                  </a:cubicBezTo>
                  <a:cubicBezTo>
                    <a:pt x="817992" y="125109"/>
                    <a:pt x="846643" y="109350"/>
                    <a:pt x="899647" y="107918"/>
                  </a:cubicBezTo>
                  <a:cubicBezTo>
                    <a:pt x="1259220" y="93592"/>
                    <a:pt x="1620225" y="76402"/>
                    <a:pt x="1979797" y="60643"/>
                  </a:cubicBezTo>
                  <a:cubicBezTo>
                    <a:pt x="2428189" y="40587"/>
                    <a:pt x="2876579" y="21965"/>
                    <a:pt x="3324971" y="4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29E47E6-C083-4714-A4AA-059BE8AB4854}"/>
                </a:ext>
              </a:extLst>
            </p:cNvPr>
            <p:cNvSpPr/>
            <p:nvPr/>
          </p:nvSpPr>
          <p:spPr>
            <a:xfrm>
              <a:off x="4820889" y="2830482"/>
              <a:ext cx="1819293" cy="1802988"/>
            </a:xfrm>
            <a:custGeom>
              <a:avLst/>
              <a:gdLst>
                <a:gd name="connsiteX0" fmla="*/ 940681 w 1819293"/>
                <a:gd name="connsiteY0" fmla="*/ 1543493 h 1802988"/>
                <a:gd name="connsiteX1" fmla="*/ 904866 w 1819293"/>
                <a:gd name="connsiteY1" fmla="*/ 1587903 h 1802988"/>
                <a:gd name="connsiteX2" fmla="*/ 947843 w 1819293"/>
                <a:gd name="connsiteY2" fmla="*/ 1619420 h 1802988"/>
                <a:gd name="connsiteX3" fmla="*/ 985089 w 1819293"/>
                <a:gd name="connsiteY3" fmla="*/ 1576443 h 1802988"/>
                <a:gd name="connsiteX4" fmla="*/ 940681 w 1819293"/>
                <a:gd name="connsiteY4" fmla="*/ 1543493 h 1802988"/>
                <a:gd name="connsiteX5" fmla="*/ 1518002 w 1819293"/>
                <a:gd name="connsiteY5" fmla="*/ 1258415 h 1802988"/>
                <a:gd name="connsiteX6" fmla="*/ 1475025 w 1819293"/>
                <a:gd name="connsiteY6" fmla="*/ 1304257 h 1802988"/>
                <a:gd name="connsiteX7" fmla="*/ 1516569 w 1819293"/>
                <a:gd name="connsiteY7" fmla="*/ 1340072 h 1802988"/>
                <a:gd name="connsiteX8" fmla="*/ 1562410 w 1819293"/>
                <a:gd name="connsiteY8" fmla="*/ 1291364 h 1802988"/>
                <a:gd name="connsiteX9" fmla="*/ 1518002 w 1819293"/>
                <a:gd name="connsiteY9" fmla="*/ 1258415 h 1802988"/>
                <a:gd name="connsiteX10" fmla="*/ 645148 w 1819293"/>
                <a:gd name="connsiteY10" fmla="*/ 1208790 h 1802988"/>
                <a:gd name="connsiteX11" fmla="*/ 605462 w 1819293"/>
                <a:gd name="connsiteY11" fmla="*/ 1228332 h 1802988"/>
                <a:gd name="connsiteX12" fmla="*/ 644140 w 1819293"/>
                <a:gd name="connsiteY12" fmla="*/ 1262713 h 1802988"/>
                <a:gd name="connsiteX13" fmla="*/ 661332 w 1819293"/>
                <a:gd name="connsiteY13" fmla="*/ 1212573 h 1802988"/>
                <a:gd name="connsiteX14" fmla="*/ 645148 w 1819293"/>
                <a:gd name="connsiteY14" fmla="*/ 1208790 h 1802988"/>
                <a:gd name="connsiteX15" fmla="*/ 1195676 w 1819293"/>
                <a:gd name="connsiteY15" fmla="*/ 1133783 h 1802988"/>
                <a:gd name="connsiteX16" fmla="*/ 1165594 w 1819293"/>
                <a:gd name="connsiteY16" fmla="*/ 1163866 h 1802988"/>
                <a:gd name="connsiteX17" fmla="*/ 1188514 w 1819293"/>
                <a:gd name="connsiteY17" fmla="*/ 1185355 h 1802988"/>
                <a:gd name="connsiteX18" fmla="*/ 1222896 w 1819293"/>
                <a:gd name="connsiteY18" fmla="*/ 1155270 h 1802988"/>
                <a:gd name="connsiteX19" fmla="*/ 1195676 w 1819293"/>
                <a:gd name="connsiteY19" fmla="*/ 1133783 h 1802988"/>
                <a:gd name="connsiteX20" fmla="*/ 161368 w 1819293"/>
                <a:gd name="connsiteY20" fmla="*/ 1083643 h 1802988"/>
                <a:gd name="connsiteX21" fmla="*/ 116958 w 1819293"/>
                <a:gd name="connsiteY21" fmla="*/ 1120890 h 1802988"/>
                <a:gd name="connsiteX22" fmla="*/ 152773 w 1819293"/>
                <a:gd name="connsiteY22" fmla="*/ 1163867 h 1802988"/>
                <a:gd name="connsiteX23" fmla="*/ 201480 w 1819293"/>
                <a:gd name="connsiteY23" fmla="*/ 1122323 h 1802988"/>
                <a:gd name="connsiteX24" fmla="*/ 161368 w 1819293"/>
                <a:gd name="connsiteY24" fmla="*/ 1083643 h 1802988"/>
                <a:gd name="connsiteX25" fmla="*/ 384847 w 1819293"/>
                <a:gd name="connsiteY25" fmla="*/ 1046396 h 1802988"/>
                <a:gd name="connsiteX26" fmla="*/ 351898 w 1819293"/>
                <a:gd name="connsiteY26" fmla="*/ 1076479 h 1802988"/>
                <a:gd name="connsiteX27" fmla="*/ 371954 w 1819293"/>
                <a:gd name="connsiteY27" fmla="*/ 1099400 h 1802988"/>
                <a:gd name="connsiteX28" fmla="*/ 406337 w 1819293"/>
                <a:gd name="connsiteY28" fmla="*/ 1075047 h 1802988"/>
                <a:gd name="connsiteX29" fmla="*/ 384847 w 1819293"/>
                <a:gd name="connsiteY29" fmla="*/ 1046396 h 1802988"/>
                <a:gd name="connsiteX30" fmla="*/ 897703 w 1819293"/>
                <a:gd name="connsiteY30" fmla="*/ 1029206 h 1802988"/>
                <a:gd name="connsiteX31" fmla="*/ 932085 w 1819293"/>
                <a:gd name="connsiteY31" fmla="*/ 1066453 h 1802988"/>
                <a:gd name="connsiteX32" fmla="*/ 1244383 w 1819293"/>
                <a:gd name="connsiteY32" fmla="*/ 1643773 h 1802988"/>
                <a:gd name="connsiteX33" fmla="*/ 1228624 w 1819293"/>
                <a:gd name="connsiteY33" fmla="*/ 1712537 h 1802988"/>
                <a:gd name="connsiteX34" fmla="*/ 671359 w 1819293"/>
                <a:gd name="connsiteY34" fmla="*/ 1791327 h 1802988"/>
                <a:gd name="connsiteX35" fmla="*/ 639843 w 1819293"/>
                <a:gd name="connsiteY35" fmla="*/ 1742620 h 1802988"/>
                <a:gd name="connsiteX36" fmla="*/ 897703 w 1819293"/>
                <a:gd name="connsiteY36" fmla="*/ 1029206 h 1802988"/>
                <a:gd name="connsiteX37" fmla="*/ 859025 w 1819293"/>
                <a:gd name="connsiteY37" fmla="*/ 1004853 h 1802988"/>
                <a:gd name="connsiteX38" fmla="*/ 810318 w 1819293"/>
                <a:gd name="connsiteY38" fmla="*/ 1128053 h 1802988"/>
                <a:gd name="connsiteX39" fmla="*/ 595434 w 1819293"/>
                <a:gd name="connsiteY39" fmla="*/ 1738323 h 1802988"/>
                <a:gd name="connsiteX40" fmla="*/ 549592 w 1819293"/>
                <a:gd name="connsiteY40" fmla="*/ 1761244 h 1802988"/>
                <a:gd name="connsiteX41" fmla="*/ 145610 w 1819293"/>
                <a:gd name="connsiteY41" fmla="*/ 1473300 h 1802988"/>
                <a:gd name="connsiteX42" fmla="*/ 158503 w 1819293"/>
                <a:gd name="connsiteY42" fmla="*/ 1380183 h 1802988"/>
                <a:gd name="connsiteX43" fmla="*/ 803154 w 1819293"/>
                <a:gd name="connsiteY43" fmla="*/ 1032072 h 1802988"/>
                <a:gd name="connsiteX44" fmla="*/ 859025 w 1819293"/>
                <a:gd name="connsiteY44" fmla="*/ 1004853 h 1802988"/>
                <a:gd name="connsiteX45" fmla="*/ 944976 w 1819293"/>
                <a:gd name="connsiteY45" fmla="*/ 991959 h 1802988"/>
                <a:gd name="connsiteX46" fmla="*/ 1220027 w 1819293"/>
                <a:gd name="connsiteY46" fmla="*/ 1056425 h 1802988"/>
                <a:gd name="connsiteX47" fmla="*/ 1698502 w 1819293"/>
                <a:gd name="connsiteY47" fmla="*/ 1169596 h 1802988"/>
                <a:gd name="connsiteX48" fmla="*/ 1725721 w 1819293"/>
                <a:gd name="connsiteY48" fmla="*/ 1212573 h 1802988"/>
                <a:gd name="connsiteX49" fmla="*/ 1340362 w 1819293"/>
                <a:gd name="connsiteY49" fmla="*/ 1650936 h 1802988"/>
                <a:gd name="connsiteX50" fmla="*/ 1291655 w 1819293"/>
                <a:gd name="connsiteY50" fmla="*/ 1635178 h 1802988"/>
                <a:gd name="connsiteX51" fmla="*/ 944976 w 1819293"/>
                <a:gd name="connsiteY51" fmla="*/ 991959 h 1802988"/>
                <a:gd name="connsiteX52" fmla="*/ 1632607 w 1819293"/>
                <a:gd name="connsiteY52" fmla="*/ 885950 h 1802988"/>
                <a:gd name="connsiteX53" fmla="*/ 1589630 w 1819293"/>
                <a:gd name="connsiteY53" fmla="*/ 931792 h 1802988"/>
                <a:gd name="connsiteX54" fmla="*/ 1631174 w 1819293"/>
                <a:gd name="connsiteY54" fmla="*/ 967606 h 1802988"/>
                <a:gd name="connsiteX55" fmla="*/ 1677015 w 1819293"/>
                <a:gd name="connsiteY55" fmla="*/ 918899 h 1802988"/>
                <a:gd name="connsiteX56" fmla="*/ 1632607 w 1819293"/>
                <a:gd name="connsiteY56" fmla="*/ 885950 h 1802988"/>
                <a:gd name="connsiteX57" fmla="*/ 1409128 w 1819293"/>
                <a:gd name="connsiteY57" fmla="*/ 812890 h 1802988"/>
                <a:gd name="connsiteX58" fmla="*/ 1376178 w 1819293"/>
                <a:gd name="connsiteY58" fmla="*/ 842975 h 1802988"/>
                <a:gd name="connsiteX59" fmla="*/ 1396235 w 1819293"/>
                <a:gd name="connsiteY59" fmla="*/ 865894 h 1802988"/>
                <a:gd name="connsiteX60" fmla="*/ 1430617 w 1819293"/>
                <a:gd name="connsiteY60" fmla="*/ 841541 h 1802988"/>
                <a:gd name="connsiteX61" fmla="*/ 1409128 w 1819293"/>
                <a:gd name="connsiteY61" fmla="*/ 812890 h 1802988"/>
                <a:gd name="connsiteX62" fmla="*/ 71832 w 1819293"/>
                <a:gd name="connsiteY62" fmla="*/ 783299 h 1802988"/>
                <a:gd name="connsiteX63" fmla="*/ 96901 w 1819293"/>
                <a:gd name="connsiteY63" fmla="*/ 787103 h 1802988"/>
                <a:gd name="connsiteX64" fmla="*/ 837536 w 1819293"/>
                <a:gd name="connsiteY64" fmla="*/ 966174 h 1802988"/>
                <a:gd name="connsiteX65" fmla="*/ 109795 w 1819293"/>
                <a:gd name="connsiteY65" fmla="*/ 1360127 h 1802988"/>
                <a:gd name="connsiteX66" fmla="*/ 58223 w 1819293"/>
                <a:gd name="connsiteY66" fmla="*/ 1330044 h 1802988"/>
                <a:gd name="connsiteX67" fmla="*/ 26707 w 1819293"/>
                <a:gd name="connsiteY67" fmla="*/ 827216 h 1802988"/>
                <a:gd name="connsiteX68" fmla="*/ 71832 w 1819293"/>
                <a:gd name="connsiteY68" fmla="*/ 783299 h 1802988"/>
                <a:gd name="connsiteX69" fmla="*/ 275973 w 1819293"/>
                <a:gd name="connsiteY69" fmla="*/ 616629 h 1802988"/>
                <a:gd name="connsiteX70" fmla="*/ 237295 w 1819293"/>
                <a:gd name="connsiteY70" fmla="*/ 651011 h 1802988"/>
                <a:gd name="connsiteX71" fmla="*/ 263080 w 1819293"/>
                <a:gd name="connsiteY71" fmla="*/ 679662 h 1802988"/>
                <a:gd name="connsiteX72" fmla="*/ 304624 w 1819293"/>
                <a:gd name="connsiteY72" fmla="*/ 651011 h 1802988"/>
                <a:gd name="connsiteX73" fmla="*/ 275973 w 1819293"/>
                <a:gd name="connsiteY73" fmla="*/ 616629 h 1802988"/>
                <a:gd name="connsiteX74" fmla="*/ 1714163 w 1819293"/>
                <a:gd name="connsiteY74" fmla="*/ 550934 h 1802988"/>
                <a:gd name="connsiteX75" fmla="*/ 1750076 w 1819293"/>
                <a:gd name="connsiteY75" fmla="*/ 612332 h 1802988"/>
                <a:gd name="connsiteX76" fmla="*/ 1768698 w 1819293"/>
                <a:gd name="connsiteY76" fmla="*/ 1095104 h 1802988"/>
                <a:gd name="connsiteX77" fmla="*/ 1721424 w 1819293"/>
                <a:gd name="connsiteY77" fmla="*/ 1128054 h 1802988"/>
                <a:gd name="connsiteX78" fmla="*/ 1078205 w 1819293"/>
                <a:gd name="connsiteY78" fmla="*/ 970472 h 1802988"/>
                <a:gd name="connsiteX79" fmla="*/ 957870 w 1819293"/>
                <a:gd name="connsiteY79" fmla="*/ 948985 h 1802988"/>
                <a:gd name="connsiteX80" fmla="*/ 1221461 w 1819293"/>
                <a:gd name="connsiteY80" fmla="*/ 805729 h 1802988"/>
                <a:gd name="connsiteX81" fmla="*/ 1652662 w 1819293"/>
                <a:gd name="connsiteY81" fmla="*/ 570789 h 1802988"/>
                <a:gd name="connsiteX82" fmla="*/ 1692258 w 1819293"/>
                <a:gd name="connsiteY82" fmla="*/ 552300 h 1802988"/>
                <a:gd name="connsiteX83" fmla="*/ 1714163 w 1819293"/>
                <a:gd name="connsiteY83" fmla="*/ 550934 h 1802988"/>
                <a:gd name="connsiteX84" fmla="*/ 754448 w 1819293"/>
                <a:gd name="connsiteY84" fmla="*/ 282844 h 1802988"/>
                <a:gd name="connsiteX85" fmla="*/ 731527 w 1819293"/>
                <a:gd name="connsiteY85" fmla="*/ 312926 h 1802988"/>
                <a:gd name="connsiteX86" fmla="*/ 755880 w 1819293"/>
                <a:gd name="connsiteY86" fmla="*/ 332982 h 1802988"/>
                <a:gd name="connsiteX87" fmla="*/ 783099 w 1819293"/>
                <a:gd name="connsiteY87" fmla="*/ 305764 h 1802988"/>
                <a:gd name="connsiteX88" fmla="*/ 754448 w 1819293"/>
                <a:gd name="connsiteY88" fmla="*/ 282844 h 1802988"/>
                <a:gd name="connsiteX89" fmla="*/ 473017 w 1819293"/>
                <a:gd name="connsiteY89" fmla="*/ 255894 h 1802988"/>
                <a:gd name="connsiteX90" fmla="*/ 509480 w 1819293"/>
                <a:gd name="connsiteY90" fmla="*/ 285709 h 1802988"/>
                <a:gd name="connsiteX91" fmla="*/ 853295 w 1819293"/>
                <a:gd name="connsiteY91" fmla="*/ 921765 h 1802988"/>
                <a:gd name="connsiteX92" fmla="*/ 307488 w 1819293"/>
                <a:gd name="connsiteY92" fmla="*/ 792835 h 1802988"/>
                <a:gd name="connsiteX93" fmla="*/ 92604 w 1819293"/>
                <a:gd name="connsiteY93" fmla="*/ 742696 h 1802988"/>
                <a:gd name="connsiteX94" fmla="*/ 72549 w 1819293"/>
                <a:gd name="connsiteY94" fmla="*/ 699719 h 1802988"/>
                <a:gd name="connsiteX95" fmla="*/ 452178 w 1819293"/>
                <a:gd name="connsiteY95" fmla="*/ 265653 h 1802988"/>
                <a:gd name="connsiteX96" fmla="*/ 473017 w 1819293"/>
                <a:gd name="connsiteY96" fmla="*/ 255894 h 1802988"/>
                <a:gd name="connsiteX97" fmla="*/ 1426317 w 1819293"/>
                <a:gd name="connsiteY97" fmla="*/ 182565 h 1802988"/>
                <a:gd name="connsiteX98" fmla="*/ 1404830 w 1819293"/>
                <a:gd name="connsiteY98" fmla="*/ 205486 h 1802988"/>
                <a:gd name="connsiteX99" fmla="*/ 1430616 w 1819293"/>
                <a:gd name="connsiteY99" fmla="*/ 231272 h 1802988"/>
                <a:gd name="connsiteX100" fmla="*/ 1457833 w 1819293"/>
                <a:gd name="connsiteY100" fmla="*/ 204052 h 1802988"/>
                <a:gd name="connsiteX101" fmla="*/ 1426317 w 1819293"/>
                <a:gd name="connsiteY101" fmla="*/ 182565 h 1802988"/>
                <a:gd name="connsiteX102" fmla="*/ 981306 w 1819293"/>
                <a:gd name="connsiteY102" fmla="*/ 109347 h 1802988"/>
                <a:gd name="connsiteX103" fmla="*/ 1126912 w 1819293"/>
                <a:gd name="connsiteY103" fmla="*/ 120964 h 1802988"/>
                <a:gd name="connsiteX104" fmla="*/ 1158428 w 1819293"/>
                <a:gd name="connsiteY104" fmla="*/ 169671 h 1802988"/>
                <a:gd name="connsiteX105" fmla="*/ 900568 w 1819293"/>
                <a:gd name="connsiteY105" fmla="*/ 884519 h 1802988"/>
                <a:gd name="connsiteX106" fmla="*/ 867620 w 1819293"/>
                <a:gd name="connsiteY106" fmla="*/ 847272 h 1802988"/>
                <a:gd name="connsiteX107" fmla="*/ 553889 w 1819293"/>
                <a:gd name="connsiteY107" fmla="*/ 268518 h 1802988"/>
                <a:gd name="connsiteX108" fmla="*/ 562484 w 1819293"/>
                <a:gd name="connsiteY108" fmla="*/ 202621 h 1802988"/>
                <a:gd name="connsiteX109" fmla="*/ 981306 w 1819293"/>
                <a:gd name="connsiteY109" fmla="*/ 109347 h 1802988"/>
                <a:gd name="connsiteX110" fmla="*/ 1362926 w 1819293"/>
                <a:gd name="connsiteY110" fmla="*/ 3 h 1802988"/>
                <a:gd name="connsiteX111" fmla="*/ 1387638 w 1819293"/>
                <a:gd name="connsiteY111" fmla="*/ 4927 h 1802988"/>
                <a:gd name="connsiteX112" fmla="*/ 1800215 w 1819293"/>
                <a:gd name="connsiteY112" fmla="*/ 308630 h 1802988"/>
                <a:gd name="connsiteX113" fmla="*/ 1794483 w 1819293"/>
                <a:gd name="connsiteY113" fmla="*/ 368798 h 1802988"/>
                <a:gd name="connsiteX114" fmla="*/ 1068176 w 1819293"/>
                <a:gd name="connsiteY114" fmla="*/ 761319 h 1802988"/>
                <a:gd name="connsiteX115" fmla="*/ 1267303 w 1819293"/>
                <a:gd name="connsiteY115" fmla="*/ 205486 h 1802988"/>
                <a:gd name="connsiteX116" fmla="*/ 1327470 w 1819293"/>
                <a:gd name="connsiteY116" fmla="*/ 37876 h 1802988"/>
                <a:gd name="connsiteX117" fmla="*/ 1362926 w 1819293"/>
                <a:gd name="connsiteY117" fmla="*/ 3 h 18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19293" h="1802988">
                  <a:moveTo>
                    <a:pt x="940681" y="1543493"/>
                  </a:moveTo>
                  <a:cubicBezTo>
                    <a:pt x="917760" y="1547791"/>
                    <a:pt x="903434" y="1562117"/>
                    <a:pt x="904866" y="1587903"/>
                  </a:cubicBezTo>
                  <a:cubicBezTo>
                    <a:pt x="906299" y="1615121"/>
                    <a:pt x="924922" y="1622285"/>
                    <a:pt x="947843" y="1619420"/>
                  </a:cubicBezTo>
                  <a:cubicBezTo>
                    <a:pt x="972197" y="1616555"/>
                    <a:pt x="983657" y="1599364"/>
                    <a:pt x="985089" y="1576443"/>
                  </a:cubicBezTo>
                  <a:cubicBezTo>
                    <a:pt x="979359" y="1552090"/>
                    <a:pt x="965033" y="1539196"/>
                    <a:pt x="940681" y="1543493"/>
                  </a:cubicBezTo>
                  <a:close/>
                  <a:moveTo>
                    <a:pt x="1518002" y="1258415"/>
                  </a:moveTo>
                  <a:cubicBezTo>
                    <a:pt x="1490783" y="1261281"/>
                    <a:pt x="1475025" y="1277038"/>
                    <a:pt x="1475025" y="1304257"/>
                  </a:cubicBezTo>
                  <a:cubicBezTo>
                    <a:pt x="1475025" y="1328610"/>
                    <a:pt x="1492216" y="1342936"/>
                    <a:pt x="1516569" y="1340072"/>
                  </a:cubicBezTo>
                  <a:cubicBezTo>
                    <a:pt x="1543788" y="1337206"/>
                    <a:pt x="1556680" y="1320015"/>
                    <a:pt x="1562410" y="1291364"/>
                  </a:cubicBezTo>
                  <a:cubicBezTo>
                    <a:pt x="1555248" y="1272741"/>
                    <a:pt x="1543788" y="1255550"/>
                    <a:pt x="1518002" y="1258415"/>
                  </a:cubicBezTo>
                  <a:close/>
                  <a:moveTo>
                    <a:pt x="645148" y="1208790"/>
                  </a:moveTo>
                  <a:cubicBezTo>
                    <a:pt x="629904" y="1208455"/>
                    <a:pt x="617280" y="1217587"/>
                    <a:pt x="605462" y="1228332"/>
                  </a:cubicBezTo>
                  <a:cubicBezTo>
                    <a:pt x="608327" y="1252685"/>
                    <a:pt x="616922" y="1269875"/>
                    <a:pt x="644140" y="1262713"/>
                  </a:cubicBezTo>
                  <a:cubicBezTo>
                    <a:pt x="669928" y="1255550"/>
                    <a:pt x="671360" y="1235494"/>
                    <a:pt x="661332" y="1212573"/>
                  </a:cubicBezTo>
                  <a:cubicBezTo>
                    <a:pt x="655602" y="1210066"/>
                    <a:pt x="650229" y="1208902"/>
                    <a:pt x="645148" y="1208790"/>
                  </a:cubicBezTo>
                  <a:close/>
                  <a:moveTo>
                    <a:pt x="1195676" y="1133783"/>
                  </a:moveTo>
                  <a:cubicBezTo>
                    <a:pt x="1178486" y="1135215"/>
                    <a:pt x="1164160" y="1145243"/>
                    <a:pt x="1165594" y="1163866"/>
                  </a:cubicBezTo>
                  <a:cubicBezTo>
                    <a:pt x="1165594" y="1176759"/>
                    <a:pt x="1175621" y="1183921"/>
                    <a:pt x="1188514" y="1185355"/>
                  </a:cubicBezTo>
                  <a:cubicBezTo>
                    <a:pt x="1207137" y="1186787"/>
                    <a:pt x="1218597" y="1178191"/>
                    <a:pt x="1222896" y="1155270"/>
                  </a:cubicBezTo>
                  <a:cubicBezTo>
                    <a:pt x="1220031" y="1143810"/>
                    <a:pt x="1210002" y="1132351"/>
                    <a:pt x="1195676" y="1133783"/>
                  </a:cubicBezTo>
                  <a:close/>
                  <a:moveTo>
                    <a:pt x="161368" y="1083643"/>
                  </a:moveTo>
                  <a:cubicBezTo>
                    <a:pt x="137014" y="1083643"/>
                    <a:pt x="121257" y="1096537"/>
                    <a:pt x="116958" y="1120890"/>
                  </a:cubicBezTo>
                  <a:cubicBezTo>
                    <a:pt x="112661" y="1148109"/>
                    <a:pt x="128419" y="1159568"/>
                    <a:pt x="152773" y="1163867"/>
                  </a:cubicBezTo>
                  <a:cubicBezTo>
                    <a:pt x="178559" y="1161002"/>
                    <a:pt x="200046" y="1149541"/>
                    <a:pt x="201480" y="1122323"/>
                  </a:cubicBezTo>
                  <a:cubicBezTo>
                    <a:pt x="202911" y="1095104"/>
                    <a:pt x="185721" y="1083643"/>
                    <a:pt x="161368" y="1083643"/>
                  </a:cubicBezTo>
                  <a:close/>
                  <a:moveTo>
                    <a:pt x="384847" y="1046396"/>
                  </a:moveTo>
                  <a:cubicBezTo>
                    <a:pt x="367657" y="1046396"/>
                    <a:pt x="354764" y="1057857"/>
                    <a:pt x="351898" y="1076479"/>
                  </a:cubicBezTo>
                  <a:cubicBezTo>
                    <a:pt x="350466" y="1087940"/>
                    <a:pt x="359061" y="1097968"/>
                    <a:pt x="371954" y="1099400"/>
                  </a:cubicBezTo>
                  <a:cubicBezTo>
                    <a:pt x="390578" y="1102265"/>
                    <a:pt x="403472" y="1093670"/>
                    <a:pt x="406337" y="1075047"/>
                  </a:cubicBezTo>
                  <a:cubicBezTo>
                    <a:pt x="407769" y="1059288"/>
                    <a:pt x="402038" y="1046396"/>
                    <a:pt x="384847" y="1046396"/>
                  </a:cubicBezTo>
                  <a:close/>
                  <a:moveTo>
                    <a:pt x="897703" y="1029206"/>
                  </a:moveTo>
                  <a:cubicBezTo>
                    <a:pt x="923489" y="1032071"/>
                    <a:pt x="924921" y="1053560"/>
                    <a:pt x="932085" y="1066453"/>
                  </a:cubicBezTo>
                  <a:cubicBezTo>
                    <a:pt x="1036661" y="1258415"/>
                    <a:pt x="1139805" y="1450378"/>
                    <a:pt x="1244383" y="1643773"/>
                  </a:cubicBezTo>
                  <a:cubicBezTo>
                    <a:pt x="1261573" y="1673857"/>
                    <a:pt x="1273034" y="1693913"/>
                    <a:pt x="1228624" y="1712537"/>
                  </a:cubicBezTo>
                  <a:cubicBezTo>
                    <a:pt x="1049555" y="1788462"/>
                    <a:pt x="866187" y="1822843"/>
                    <a:pt x="671359" y="1791327"/>
                  </a:cubicBezTo>
                  <a:cubicBezTo>
                    <a:pt x="636978" y="1785596"/>
                    <a:pt x="626949" y="1778433"/>
                    <a:pt x="639843" y="1742620"/>
                  </a:cubicBezTo>
                  <a:cubicBezTo>
                    <a:pt x="727228" y="1504815"/>
                    <a:pt x="811750" y="1267011"/>
                    <a:pt x="897703" y="1029206"/>
                  </a:cubicBezTo>
                  <a:close/>
                  <a:moveTo>
                    <a:pt x="859025" y="1004853"/>
                  </a:moveTo>
                  <a:cubicBezTo>
                    <a:pt x="837536" y="1056425"/>
                    <a:pt x="823210" y="1092238"/>
                    <a:pt x="810318" y="1128053"/>
                  </a:cubicBezTo>
                  <a:cubicBezTo>
                    <a:pt x="738690" y="1331476"/>
                    <a:pt x="667062" y="1534900"/>
                    <a:pt x="595434" y="1738323"/>
                  </a:cubicBezTo>
                  <a:cubicBezTo>
                    <a:pt x="586839" y="1765541"/>
                    <a:pt x="576810" y="1769839"/>
                    <a:pt x="549592" y="1761244"/>
                  </a:cubicBezTo>
                  <a:cubicBezTo>
                    <a:pt x="383415" y="1708238"/>
                    <a:pt x="243024" y="1620853"/>
                    <a:pt x="145610" y="1473300"/>
                  </a:cubicBezTo>
                  <a:cubicBezTo>
                    <a:pt x="99768" y="1436052"/>
                    <a:pt x="99768" y="1410266"/>
                    <a:pt x="158503" y="1380183"/>
                  </a:cubicBezTo>
                  <a:cubicBezTo>
                    <a:pt x="374820" y="1267010"/>
                    <a:pt x="588270" y="1148109"/>
                    <a:pt x="803154" y="1032072"/>
                  </a:cubicBezTo>
                  <a:cubicBezTo>
                    <a:pt x="816048" y="1024909"/>
                    <a:pt x="830374" y="1019179"/>
                    <a:pt x="859025" y="1004853"/>
                  </a:cubicBezTo>
                  <a:close/>
                  <a:moveTo>
                    <a:pt x="944976" y="991959"/>
                  </a:moveTo>
                  <a:cubicBezTo>
                    <a:pt x="1045255" y="1014880"/>
                    <a:pt x="1132641" y="1036369"/>
                    <a:pt x="1220027" y="1056425"/>
                  </a:cubicBezTo>
                  <a:cubicBezTo>
                    <a:pt x="1379041" y="1093671"/>
                    <a:pt x="1539489" y="1132350"/>
                    <a:pt x="1698502" y="1169596"/>
                  </a:cubicBezTo>
                  <a:cubicBezTo>
                    <a:pt x="1724288" y="1175326"/>
                    <a:pt x="1742912" y="1173895"/>
                    <a:pt x="1725721" y="1212573"/>
                  </a:cubicBezTo>
                  <a:cubicBezTo>
                    <a:pt x="1641199" y="1398806"/>
                    <a:pt x="1512269" y="1542061"/>
                    <a:pt x="1340362" y="1650936"/>
                  </a:cubicBezTo>
                  <a:cubicBezTo>
                    <a:pt x="1313144" y="1668126"/>
                    <a:pt x="1303116" y="1656666"/>
                    <a:pt x="1291655" y="1635178"/>
                  </a:cubicBezTo>
                  <a:cubicBezTo>
                    <a:pt x="1178482" y="1424592"/>
                    <a:pt x="1065311" y="1214006"/>
                    <a:pt x="944976" y="991959"/>
                  </a:cubicBezTo>
                  <a:close/>
                  <a:moveTo>
                    <a:pt x="1632607" y="885950"/>
                  </a:moveTo>
                  <a:cubicBezTo>
                    <a:pt x="1605388" y="888816"/>
                    <a:pt x="1589630" y="904573"/>
                    <a:pt x="1589630" y="931792"/>
                  </a:cubicBezTo>
                  <a:cubicBezTo>
                    <a:pt x="1589630" y="956145"/>
                    <a:pt x="1606821" y="970471"/>
                    <a:pt x="1631174" y="967606"/>
                  </a:cubicBezTo>
                  <a:cubicBezTo>
                    <a:pt x="1658393" y="964741"/>
                    <a:pt x="1671285" y="947550"/>
                    <a:pt x="1677015" y="918899"/>
                  </a:cubicBezTo>
                  <a:cubicBezTo>
                    <a:pt x="1669853" y="900276"/>
                    <a:pt x="1658393" y="883085"/>
                    <a:pt x="1632607" y="885950"/>
                  </a:cubicBezTo>
                  <a:close/>
                  <a:moveTo>
                    <a:pt x="1409128" y="812890"/>
                  </a:moveTo>
                  <a:cubicBezTo>
                    <a:pt x="1391937" y="812890"/>
                    <a:pt x="1379043" y="824351"/>
                    <a:pt x="1376178" y="842975"/>
                  </a:cubicBezTo>
                  <a:cubicBezTo>
                    <a:pt x="1374746" y="854434"/>
                    <a:pt x="1383342" y="864462"/>
                    <a:pt x="1396235" y="865894"/>
                  </a:cubicBezTo>
                  <a:cubicBezTo>
                    <a:pt x="1414858" y="868759"/>
                    <a:pt x="1427752" y="860164"/>
                    <a:pt x="1430617" y="841541"/>
                  </a:cubicBezTo>
                  <a:cubicBezTo>
                    <a:pt x="1430617" y="827216"/>
                    <a:pt x="1424887" y="814323"/>
                    <a:pt x="1409128" y="812890"/>
                  </a:cubicBezTo>
                  <a:close/>
                  <a:moveTo>
                    <a:pt x="71832" y="783299"/>
                  </a:moveTo>
                  <a:cubicBezTo>
                    <a:pt x="79263" y="783523"/>
                    <a:pt x="87590" y="784955"/>
                    <a:pt x="96901" y="787103"/>
                  </a:cubicBezTo>
                  <a:cubicBezTo>
                    <a:pt x="337571" y="845839"/>
                    <a:pt x="579675" y="903141"/>
                    <a:pt x="837536" y="966174"/>
                  </a:cubicBezTo>
                  <a:cubicBezTo>
                    <a:pt x="585405" y="1102266"/>
                    <a:pt x="346167" y="1229765"/>
                    <a:pt x="109795" y="1360127"/>
                  </a:cubicBezTo>
                  <a:cubicBezTo>
                    <a:pt x="68250" y="1383049"/>
                    <a:pt x="66818" y="1351533"/>
                    <a:pt x="58223" y="1330044"/>
                  </a:cubicBezTo>
                  <a:cubicBezTo>
                    <a:pt x="-10540" y="1166732"/>
                    <a:pt x="-14838" y="999122"/>
                    <a:pt x="26707" y="827216"/>
                  </a:cubicBezTo>
                  <a:cubicBezTo>
                    <a:pt x="35302" y="792834"/>
                    <a:pt x="49538" y="782627"/>
                    <a:pt x="71832" y="783299"/>
                  </a:cubicBezTo>
                  <a:close/>
                  <a:moveTo>
                    <a:pt x="275973" y="616629"/>
                  </a:moveTo>
                  <a:cubicBezTo>
                    <a:pt x="254485" y="616629"/>
                    <a:pt x="240160" y="629521"/>
                    <a:pt x="237295" y="651011"/>
                  </a:cubicBezTo>
                  <a:cubicBezTo>
                    <a:pt x="235861" y="665336"/>
                    <a:pt x="248755" y="678230"/>
                    <a:pt x="263080" y="679662"/>
                  </a:cubicBezTo>
                  <a:cubicBezTo>
                    <a:pt x="284568" y="682527"/>
                    <a:pt x="297462" y="669635"/>
                    <a:pt x="304624" y="651011"/>
                  </a:cubicBezTo>
                  <a:cubicBezTo>
                    <a:pt x="304624" y="629521"/>
                    <a:pt x="293163" y="618062"/>
                    <a:pt x="275973" y="616629"/>
                  </a:cubicBezTo>
                  <a:close/>
                  <a:moveTo>
                    <a:pt x="1714163" y="550934"/>
                  </a:moveTo>
                  <a:cubicBezTo>
                    <a:pt x="1733103" y="554969"/>
                    <a:pt x="1743629" y="575265"/>
                    <a:pt x="1750076" y="612332"/>
                  </a:cubicBezTo>
                  <a:cubicBezTo>
                    <a:pt x="1813108" y="771347"/>
                    <a:pt x="1810243" y="931792"/>
                    <a:pt x="1768698" y="1095104"/>
                  </a:cubicBezTo>
                  <a:cubicBezTo>
                    <a:pt x="1761536" y="1123755"/>
                    <a:pt x="1751507" y="1135216"/>
                    <a:pt x="1721424" y="1128054"/>
                  </a:cubicBezTo>
                  <a:cubicBezTo>
                    <a:pt x="1506541" y="1075050"/>
                    <a:pt x="1293089" y="1023476"/>
                    <a:pt x="1078205" y="970472"/>
                  </a:cubicBezTo>
                  <a:cubicBezTo>
                    <a:pt x="1043824" y="964742"/>
                    <a:pt x="1010874" y="959012"/>
                    <a:pt x="957870" y="948985"/>
                  </a:cubicBezTo>
                  <a:cubicBezTo>
                    <a:pt x="1056716" y="895979"/>
                    <a:pt x="1139804" y="850137"/>
                    <a:pt x="1221461" y="805729"/>
                  </a:cubicBezTo>
                  <a:cubicBezTo>
                    <a:pt x="1366150" y="728370"/>
                    <a:pt x="1510838" y="653876"/>
                    <a:pt x="1652662" y="570789"/>
                  </a:cubicBezTo>
                  <a:cubicBezTo>
                    <a:pt x="1668061" y="561477"/>
                    <a:pt x="1681133" y="555299"/>
                    <a:pt x="1692258" y="552300"/>
                  </a:cubicBezTo>
                  <a:cubicBezTo>
                    <a:pt x="1700602" y="550050"/>
                    <a:pt x="1707850" y="549589"/>
                    <a:pt x="1714163" y="550934"/>
                  </a:cubicBezTo>
                  <a:close/>
                  <a:moveTo>
                    <a:pt x="754448" y="282844"/>
                  </a:moveTo>
                  <a:cubicBezTo>
                    <a:pt x="737257" y="285707"/>
                    <a:pt x="730093" y="297169"/>
                    <a:pt x="731527" y="312926"/>
                  </a:cubicBezTo>
                  <a:cubicBezTo>
                    <a:pt x="732959" y="325820"/>
                    <a:pt x="742988" y="332982"/>
                    <a:pt x="755880" y="332982"/>
                  </a:cubicBezTo>
                  <a:cubicBezTo>
                    <a:pt x="771639" y="330117"/>
                    <a:pt x="783099" y="321522"/>
                    <a:pt x="783099" y="305764"/>
                  </a:cubicBezTo>
                  <a:cubicBezTo>
                    <a:pt x="784531" y="287141"/>
                    <a:pt x="771639" y="279977"/>
                    <a:pt x="754448" y="282844"/>
                  </a:cubicBezTo>
                  <a:close/>
                  <a:moveTo>
                    <a:pt x="473017" y="255894"/>
                  </a:moveTo>
                  <a:cubicBezTo>
                    <a:pt x="490409" y="252133"/>
                    <a:pt x="498736" y="265295"/>
                    <a:pt x="509480" y="285709"/>
                  </a:cubicBezTo>
                  <a:cubicBezTo>
                    <a:pt x="619787" y="491998"/>
                    <a:pt x="732960" y="698286"/>
                    <a:pt x="853295" y="921765"/>
                  </a:cubicBezTo>
                  <a:cubicBezTo>
                    <a:pt x="662764" y="877357"/>
                    <a:pt x="485126" y="834380"/>
                    <a:pt x="307488" y="792835"/>
                  </a:cubicBezTo>
                  <a:cubicBezTo>
                    <a:pt x="235860" y="775644"/>
                    <a:pt x="164232" y="757022"/>
                    <a:pt x="92604" y="742696"/>
                  </a:cubicBezTo>
                  <a:cubicBezTo>
                    <a:pt x="62521" y="735533"/>
                    <a:pt x="59656" y="725504"/>
                    <a:pt x="72549" y="699719"/>
                  </a:cubicBezTo>
                  <a:cubicBezTo>
                    <a:pt x="154205" y="516350"/>
                    <a:pt x="283136" y="374528"/>
                    <a:pt x="452178" y="265653"/>
                  </a:cubicBezTo>
                  <a:cubicBezTo>
                    <a:pt x="460415" y="260281"/>
                    <a:pt x="467219" y="257147"/>
                    <a:pt x="473017" y="255894"/>
                  </a:cubicBezTo>
                  <a:close/>
                  <a:moveTo>
                    <a:pt x="1426317" y="182565"/>
                  </a:moveTo>
                  <a:cubicBezTo>
                    <a:pt x="1413425" y="183997"/>
                    <a:pt x="1404830" y="192592"/>
                    <a:pt x="1404830" y="205486"/>
                  </a:cubicBezTo>
                  <a:cubicBezTo>
                    <a:pt x="1403398" y="222677"/>
                    <a:pt x="1413425" y="232704"/>
                    <a:pt x="1430616" y="231272"/>
                  </a:cubicBezTo>
                  <a:cubicBezTo>
                    <a:pt x="1447806" y="229839"/>
                    <a:pt x="1456401" y="219811"/>
                    <a:pt x="1457833" y="204052"/>
                  </a:cubicBezTo>
                  <a:cubicBezTo>
                    <a:pt x="1453536" y="185430"/>
                    <a:pt x="1442076" y="179700"/>
                    <a:pt x="1426317" y="182565"/>
                  </a:cubicBezTo>
                  <a:close/>
                  <a:moveTo>
                    <a:pt x="981306" y="109347"/>
                  </a:moveTo>
                  <a:cubicBezTo>
                    <a:pt x="1029319" y="109324"/>
                    <a:pt x="1077847" y="113085"/>
                    <a:pt x="1126912" y="120964"/>
                  </a:cubicBezTo>
                  <a:cubicBezTo>
                    <a:pt x="1161293" y="126694"/>
                    <a:pt x="1171322" y="133858"/>
                    <a:pt x="1158428" y="169671"/>
                  </a:cubicBezTo>
                  <a:cubicBezTo>
                    <a:pt x="1071043" y="407476"/>
                    <a:pt x="986521" y="646714"/>
                    <a:pt x="900568" y="884519"/>
                  </a:cubicBezTo>
                  <a:cubicBezTo>
                    <a:pt x="876215" y="881654"/>
                    <a:pt x="874782" y="860164"/>
                    <a:pt x="867620" y="847272"/>
                  </a:cubicBezTo>
                  <a:cubicBezTo>
                    <a:pt x="761611" y="655309"/>
                    <a:pt x="658466" y="461913"/>
                    <a:pt x="553889" y="268518"/>
                  </a:cubicBezTo>
                  <a:cubicBezTo>
                    <a:pt x="540997" y="245597"/>
                    <a:pt x="515210" y="222676"/>
                    <a:pt x="562484" y="202621"/>
                  </a:cubicBezTo>
                  <a:cubicBezTo>
                    <a:pt x="697861" y="143527"/>
                    <a:pt x="837267" y="109414"/>
                    <a:pt x="981306" y="109347"/>
                  </a:cubicBezTo>
                  <a:close/>
                  <a:moveTo>
                    <a:pt x="1362926" y="3"/>
                  </a:moveTo>
                  <a:cubicBezTo>
                    <a:pt x="1369552" y="92"/>
                    <a:pt x="1377610" y="1704"/>
                    <a:pt x="1387638" y="4927"/>
                  </a:cubicBezTo>
                  <a:cubicBezTo>
                    <a:pt x="1559545" y="60797"/>
                    <a:pt x="1698502" y="159644"/>
                    <a:pt x="1800215" y="308630"/>
                  </a:cubicBezTo>
                  <a:cubicBezTo>
                    <a:pt x="1814541" y="330118"/>
                    <a:pt x="1837460" y="347308"/>
                    <a:pt x="1794483" y="368798"/>
                  </a:cubicBezTo>
                  <a:cubicBezTo>
                    <a:pt x="1556680" y="496295"/>
                    <a:pt x="1318875" y="625225"/>
                    <a:pt x="1068176" y="761319"/>
                  </a:cubicBezTo>
                  <a:cubicBezTo>
                    <a:pt x="1138372" y="566491"/>
                    <a:pt x="1202837" y="385988"/>
                    <a:pt x="1267303" y="205486"/>
                  </a:cubicBezTo>
                  <a:cubicBezTo>
                    <a:pt x="1287359" y="149615"/>
                    <a:pt x="1308846" y="93746"/>
                    <a:pt x="1327470" y="37876"/>
                  </a:cubicBezTo>
                  <a:cubicBezTo>
                    <a:pt x="1336066" y="13164"/>
                    <a:pt x="1343049" y="-266"/>
                    <a:pt x="1362926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aphic 3">
            <a:extLst>
              <a:ext uri="{FF2B5EF4-FFF2-40B4-BE49-F238E27FC236}">
                <a16:creationId xmlns:a16="http://schemas.microsoft.com/office/drawing/2014/main" id="{3F12CC3B-E7B9-4154-AF35-0AAC30B71818}"/>
              </a:ext>
            </a:extLst>
          </p:cNvPr>
          <p:cNvGrpSpPr/>
          <p:nvPr/>
        </p:nvGrpSpPr>
        <p:grpSpPr>
          <a:xfrm rot="7200000">
            <a:off x="3532504" y="2700659"/>
            <a:ext cx="772862" cy="1069395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4F686F3-F842-4AAC-97D8-B2DFFB7656C4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8CB2E80-B74B-41F5-8335-7F3E7B73563E}"/>
                </a:ext>
              </a:extLst>
            </p:cNvPr>
            <p:cNvSpPr/>
            <p:nvPr/>
          </p:nvSpPr>
          <p:spPr>
            <a:xfrm>
              <a:off x="6486963" y="2658005"/>
              <a:ext cx="1397090" cy="1976859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62A20AF-4E09-4F2C-9BBD-A0F882B2F604}"/>
              </a:ext>
            </a:extLst>
          </p:cNvPr>
          <p:cNvGrpSpPr/>
          <p:nvPr/>
        </p:nvGrpSpPr>
        <p:grpSpPr>
          <a:xfrm>
            <a:off x="8731346" y="1608996"/>
            <a:ext cx="3045286" cy="1935763"/>
            <a:chOff x="7802951" y="300226"/>
            <a:chExt cx="3265553" cy="2075777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DD5DE19-3828-40BD-B23C-7D9E9EA57410}"/>
                </a:ext>
              </a:extLst>
            </p:cNvPr>
            <p:cNvSpPr/>
            <p:nvPr/>
          </p:nvSpPr>
          <p:spPr>
            <a:xfrm>
              <a:off x="8235462" y="300226"/>
              <a:ext cx="2400531" cy="1651187"/>
            </a:xfrm>
            <a:custGeom>
              <a:avLst/>
              <a:gdLst>
                <a:gd name="connsiteX0" fmla="*/ 1229776 w 1753617"/>
                <a:gd name="connsiteY0" fmla="*/ 474039 h 1206212"/>
                <a:gd name="connsiteX1" fmla="*/ 1118650 w 1753617"/>
                <a:gd name="connsiteY1" fmla="*/ 1037577 h 1206212"/>
                <a:gd name="connsiteX2" fmla="*/ 1227679 w 1753617"/>
                <a:gd name="connsiteY2" fmla="*/ 1039321 h 1206212"/>
                <a:gd name="connsiteX3" fmla="*/ 1229776 w 1753617"/>
                <a:gd name="connsiteY3" fmla="*/ 474039 h 1206212"/>
                <a:gd name="connsiteX4" fmla="*/ 861560 w 1753617"/>
                <a:gd name="connsiteY4" fmla="*/ 0 h 1206212"/>
                <a:gd name="connsiteX5" fmla="*/ 1192678 w 1753617"/>
                <a:gd name="connsiteY5" fmla="*/ 235268 h 1206212"/>
                <a:gd name="connsiteX6" fmla="*/ 1395270 w 1753617"/>
                <a:gd name="connsiteY6" fmla="*/ 172094 h 1206212"/>
                <a:gd name="connsiteX7" fmla="*/ 1753617 w 1753617"/>
                <a:gd name="connsiteY7" fmla="*/ 530443 h 1206212"/>
                <a:gd name="connsiteX8" fmla="*/ 1395270 w 1753617"/>
                <a:gd name="connsiteY8" fmla="*/ 888790 h 1206212"/>
                <a:gd name="connsiteX9" fmla="*/ 1372396 w 1753617"/>
                <a:gd name="connsiteY9" fmla="*/ 887701 h 1206212"/>
                <a:gd name="connsiteX10" fmla="*/ 1372396 w 1753617"/>
                <a:gd name="connsiteY10" fmla="*/ 1206212 h 1206212"/>
                <a:gd name="connsiteX11" fmla="*/ 1231543 w 1753617"/>
                <a:gd name="connsiteY11" fmla="*/ 1206212 h 1206212"/>
                <a:gd name="connsiteX12" fmla="*/ 1227789 w 1753617"/>
                <a:gd name="connsiteY12" fmla="*/ 1039789 h 1206212"/>
                <a:gd name="connsiteX13" fmla="*/ 1176875 w 1753617"/>
                <a:gd name="connsiteY13" fmla="*/ 1039789 h 1206212"/>
                <a:gd name="connsiteX14" fmla="*/ 1173122 w 1753617"/>
                <a:gd name="connsiteY14" fmla="*/ 1206212 h 1206212"/>
                <a:gd name="connsiteX15" fmla="*/ 973672 w 1753617"/>
                <a:gd name="connsiteY15" fmla="*/ 1206212 h 1206212"/>
                <a:gd name="connsiteX16" fmla="*/ 968149 w 1753617"/>
                <a:gd name="connsiteY16" fmla="*/ 929147 h 1206212"/>
                <a:gd name="connsiteX17" fmla="*/ 968017 w 1753617"/>
                <a:gd name="connsiteY17" fmla="*/ 929147 h 1206212"/>
                <a:gd name="connsiteX18" fmla="*/ 1030077 w 1753617"/>
                <a:gd name="connsiteY18" fmla="*/ 836491 h 1206212"/>
                <a:gd name="connsiteX19" fmla="*/ 1016753 w 1753617"/>
                <a:gd name="connsiteY19" fmla="*/ 510027 h 1206212"/>
                <a:gd name="connsiteX20" fmla="*/ 1006625 w 1753617"/>
                <a:gd name="connsiteY20" fmla="*/ 501207 h 1206212"/>
                <a:gd name="connsiteX21" fmla="*/ 999463 w 1753617"/>
                <a:gd name="connsiteY21" fmla="*/ 503790 h 1206212"/>
                <a:gd name="connsiteX22" fmla="*/ 996664 w 1753617"/>
                <a:gd name="connsiteY22" fmla="*/ 509676 h 1206212"/>
                <a:gd name="connsiteX23" fmla="*/ 996664 w 1753617"/>
                <a:gd name="connsiteY23" fmla="*/ 733486 h 1206212"/>
                <a:gd name="connsiteX24" fmla="*/ 985982 w 1753617"/>
                <a:gd name="connsiteY24" fmla="*/ 742788 h 1206212"/>
                <a:gd name="connsiteX25" fmla="*/ 975300 w 1753617"/>
                <a:gd name="connsiteY25" fmla="*/ 733486 h 1206212"/>
                <a:gd name="connsiteX26" fmla="*/ 975300 w 1753617"/>
                <a:gd name="connsiteY26" fmla="*/ 509660 h 1206212"/>
                <a:gd name="connsiteX27" fmla="*/ 972509 w 1753617"/>
                <a:gd name="connsiteY27" fmla="*/ 503790 h 1206212"/>
                <a:gd name="connsiteX28" fmla="*/ 965347 w 1753617"/>
                <a:gd name="connsiteY28" fmla="*/ 501207 h 1206212"/>
                <a:gd name="connsiteX29" fmla="*/ 958185 w 1753617"/>
                <a:gd name="connsiteY29" fmla="*/ 503790 h 1206212"/>
                <a:gd name="connsiteX30" fmla="*/ 955762 w 1753617"/>
                <a:gd name="connsiteY30" fmla="*/ 508885 h 1206212"/>
                <a:gd name="connsiteX31" fmla="*/ 955762 w 1753617"/>
                <a:gd name="connsiteY31" fmla="*/ 735600 h 1206212"/>
                <a:gd name="connsiteX32" fmla="*/ 945080 w 1753617"/>
                <a:gd name="connsiteY32" fmla="*/ 744903 h 1206212"/>
                <a:gd name="connsiteX33" fmla="*/ 934398 w 1753617"/>
                <a:gd name="connsiteY33" fmla="*/ 735600 h 1206212"/>
                <a:gd name="connsiteX34" fmla="*/ 934398 w 1753617"/>
                <a:gd name="connsiteY34" fmla="*/ 508546 h 1206212"/>
                <a:gd name="connsiteX35" fmla="*/ 932136 w 1753617"/>
                <a:gd name="connsiteY35" fmla="*/ 503790 h 1206212"/>
                <a:gd name="connsiteX36" fmla="*/ 924974 w 1753617"/>
                <a:gd name="connsiteY36" fmla="*/ 501207 h 1206212"/>
                <a:gd name="connsiteX37" fmla="*/ 917812 w 1753617"/>
                <a:gd name="connsiteY37" fmla="*/ 503790 h 1206212"/>
                <a:gd name="connsiteX38" fmla="*/ 914860 w 1753617"/>
                <a:gd name="connsiteY38" fmla="*/ 509998 h 1206212"/>
                <a:gd name="connsiteX39" fmla="*/ 914860 w 1753617"/>
                <a:gd name="connsiteY39" fmla="*/ 735693 h 1206212"/>
                <a:gd name="connsiteX40" fmla="*/ 904178 w 1753617"/>
                <a:gd name="connsiteY40" fmla="*/ 744995 h 1206212"/>
                <a:gd name="connsiteX41" fmla="*/ 893497 w 1753617"/>
                <a:gd name="connsiteY41" fmla="*/ 735693 h 1206212"/>
                <a:gd name="connsiteX42" fmla="*/ 893497 w 1753617"/>
                <a:gd name="connsiteY42" fmla="*/ 509338 h 1206212"/>
                <a:gd name="connsiteX43" fmla="*/ 890858 w 1753617"/>
                <a:gd name="connsiteY43" fmla="*/ 503790 h 1206212"/>
                <a:gd name="connsiteX44" fmla="*/ 883696 w 1753617"/>
                <a:gd name="connsiteY44" fmla="*/ 501207 h 1206212"/>
                <a:gd name="connsiteX45" fmla="*/ 873568 w 1753617"/>
                <a:gd name="connsiteY45" fmla="*/ 510027 h 1206212"/>
                <a:gd name="connsiteX46" fmla="*/ 858045 w 1753617"/>
                <a:gd name="connsiteY46" fmla="*/ 836491 h 1206212"/>
                <a:gd name="connsiteX47" fmla="*/ 920104 w 1753617"/>
                <a:gd name="connsiteY47" fmla="*/ 929147 h 1206212"/>
                <a:gd name="connsiteX48" fmla="*/ 919971 w 1753617"/>
                <a:gd name="connsiteY48" fmla="*/ 929147 h 1206212"/>
                <a:gd name="connsiteX49" fmla="*/ 914449 w 1753617"/>
                <a:gd name="connsiteY49" fmla="*/ 1206212 h 1206212"/>
                <a:gd name="connsiteX50" fmla="*/ 687243 w 1753617"/>
                <a:gd name="connsiteY50" fmla="*/ 1206212 h 1206212"/>
                <a:gd name="connsiteX51" fmla="*/ 680994 w 1753617"/>
                <a:gd name="connsiteY51" fmla="*/ 892690 h 1206212"/>
                <a:gd name="connsiteX52" fmla="*/ 672455 w 1753617"/>
                <a:gd name="connsiteY52" fmla="*/ 892690 h 1206212"/>
                <a:gd name="connsiteX53" fmla="*/ 703265 w 1753617"/>
                <a:gd name="connsiteY53" fmla="*/ 880906 h 1206212"/>
                <a:gd name="connsiteX54" fmla="*/ 779494 w 1753617"/>
                <a:gd name="connsiteY54" fmla="*/ 701153 h 1206212"/>
                <a:gd name="connsiteX55" fmla="*/ 659906 w 1753617"/>
                <a:gd name="connsiteY55" fmla="*/ 495891 h 1206212"/>
                <a:gd name="connsiteX56" fmla="*/ 531113 w 1753617"/>
                <a:gd name="connsiteY56" fmla="*/ 696668 h 1206212"/>
                <a:gd name="connsiteX57" fmla="*/ 611609 w 1753617"/>
                <a:gd name="connsiteY57" fmla="*/ 881068 h 1206212"/>
                <a:gd name="connsiteX58" fmla="*/ 642424 w 1753617"/>
                <a:gd name="connsiteY58" fmla="*/ 892690 h 1206212"/>
                <a:gd name="connsiteX59" fmla="*/ 629610 w 1753617"/>
                <a:gd name="connsiteY59" fmla="*/ 892690 h 1206212"/>
                <a:gd name="connsiteX60" fmla="*/ 623362 w 1753617"/>
                <a:gd name="connsiteY60" fmla="*/ 1206212 h 1206212"/>
                <a:gd name="connsiteX61" fmla="*/ 400827 w 1753617"/>
                <a:gd name="connsiteY61" fmla="*/ 1206212 h 1206212"/>
                <a:gd name="connsiteX62" fmla="*/ 400827 w 1753617"/>
                <a:gd name="connsiteY62" fmla="*/ 886611 h 1206212"/>
                <a:gd name="connsiteX63" fmla="*/ 358348 w 1753617"/>
                <a:gd name="connsiteY63" fmla="*/ 888790 h 1206212"/>
                <a:gd name="connsiteX64" fmla="*/ 0 w 1753617"/>
                <a:gd name="connsiteY64" fmla="*/ 530443 h 1206212"/>
                <a:gd name="connsiteX65" fmla="*/ 358348 w 1753617"/>
                <a:gd name="connsiteY65" fmla="*/ 172094 h 1206212"/>
                <a:gd name="connsiteX66" fmla="*/ 536978 w 1753617"/>
                <a:gd name="connsiteY66" fmla="*/ 220019 h 1206212"/>
                <a:gd name="connsiteX67" fmla="*/ 861560 w 1753617"/>
                <a:gd name="connsiteY67" fmla="*/ 0 h 120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53617" h="1206212">
                  <a:moveTo>
                    <a:pt x="1229776" y="474039"/>
                  </a:moveTo>
                  <a:cubicBezTo>
                    <a:pt x="1143811" y="476947"/>
                    <a:pt x="1106070" y="792156"/>
                    <a:pt x="1118650" y="1037577"/>
                  </a:cubicBezTo>
                  <a:cubicBezTo>
                    <a:pt x="1151499" y="1041648"/>
                    <a:pt x="1192735" y="1038740"/>
                    <a:pt x="1227679" y="1039321"/>
                  </a:cubicBezTo>
                  <a:cubicBezTo>
                    <a:pt x="1233271" y="829958"/>
                    <a:pt x="1236766" y="475784"/>
                    <a:pt x="1229776" y="474039"/>
                  </a:cubicBezTo>
                  <a:close/>
                  <a:moveTo>
                    <a:pt x="861560" y="0"/>
                  </a:moveTo>
                  <a:cubicBezTo>
                    <a:pt x="1015137" y="0"/>
                    <a:pt x="1144753" y="98028"/>
                    <a:pt x="1192678" y="235268"/>
                  </a:cubicBezTo>
                  <a:cubicBezTo>
                    <a:pt x="1250405" y="194968"/>
                    <a:pt x="1320114" y="172094"/>
                    <a:pt x="1395270" y="172094"/>
                  </a:cubicBezTo>
                  <a:cubicBezTo>
                    <a:pt x="1593505" y="172094"/>
                    <a:pt x="1753617" y="332207"/>
                    <a:pt x="1753617" y="530443"/>
                  </a:cubicBezTo>
                  <a:cubicBezTo>
                    <a:pt x="1753617" y="728677"/>
                    <a:pt x="1593505" y="888790"/>
                    <a:pt x="1395270" y="888790"/>
                  </a:cubicBezTo>
                  <a:cubicBezTo>
                    <a:pt x="1387645" y="888790"/>
                    <a:pt x="1380021" y="887701"/>
                    <a:pt x="1372396" y="887701"/>
                  </a:cubicBezTo>
                  <a:lnTo>
                    <a:pt x="1372396" y="1206212"/>
                  </a:lnTo>
                  <a:lnTo>
                    <a:pt x="1231543" y="1206212"/>
                  </a:lnTo>
                  <a:lnTo>
                    <a:pt x="1227789" y="1039789"/>
                  </a:lnTo>
                  <a:lnTo>
                    <a:pt x="1176875" y="1039789"/>
                  </a:lnTo>
                  <a:lnTo>
                    <a:pt x="1173122" y="1206212"/>
                  </a:lnTo>
                  <a:lnTo>
                    <a:pt x="973672" y="1206212"/>
                  </a:lnTo>
                  <a:lnTo>
                    <a:pt x="968149" y="929147"/>
                  </a:lnTo>
                  <a:lnTo>
                    <a:pt x="968017" y="929147"/>
                  </a:lnTo>
                  <a:cubicBezTo>
                    <a:pt x="988704" y="898262"/>
                    <a:pt x="1030225" y="854754"/>
                    <a:pt x="1030077" y="836491"/>
                  </a:cubicBezTo>
                  <a:lnTo>
                    <a:pt x="1016753" y="510027"/>
                  </a:lnTo>
                  <a:cubicBezTo>
                    <a:pt x="1016753" y="505156"/>
                    <a:pt x="1012219" y="501207"/>
                    <a:pt x="1006625" y="501207"/>
                  </a:cubicBezTo>
                  <a:cubicBezTo>
                    <a:pt x="1003828" y="501207"/>
                    <a:pt x="1001296" y="502194"/>
                    <a:pt x="999463" y="503790"/>
                  </a:cubicBezTo>
                  <a:lnTo>
                    <a:pt x="996664" y="509676"/>
                  </a:lnTo>
                  <a:lnTo>
                    <a:pt x="996664" y="733486"/>
                  </a:lnTo>
                  <a:cubicBezTo>
                    <a:pt x="996664" y="738623"/>
                    <a:pt x="991881" y="742788"/>
                    <a:pt x="985982" y="742788"/>
                  </a:cubicBezTo>
                  <a:cubicBezTo>
                    <a:pt x="980083" y="742788"/>
                    <a:pt x="975300" y="738623"/>
                    <a:pt x="975300" y="733486"/>
                  </a:cubicBezTo>
                  <a:cubicBezTo>
                    <a:pt x="975300" y="658877"/>
                    <a:pt x="975300" y="584268"/>
                    <a:pt x="975300" y="509660"/>
                  </a:cubicBezTo>
                  <a:lnTo>
                    <a:pt x="972509" y="503790"/>
                  </a:lnTo>
                  <a:cubicBezTo>
                    <a:pt x="970676" y="502194"/>
                    <a:pt x="968144" y="501207"/>
                    <a:pt x="965347" y="501207"/>
                  </a:cubicBezTo>
                  <a:cubicBezTo>
                    <a:pt x="962550" y="501207"/>
                    <a:pt x="960018" y="502194"/>
                    <a:pt x="958185" y="503790"/>
                  </a:cubicBezTo>
                  <a:lnTo>
                    <a:pt x="955762" y="508885"/>
                  </a:lnTo>
                  <a:lnTo>
                    <a:pt x="955762" y="735600"/>
                  </a:lnTo>
                  <a:cubicBezTo>
                    <a:pt x="955762" y="740738"/>
                    <a:pt x="950979" y="744903"/>
                    <a:pt x="945080" y="744903"/>
                  </a:cubicBezTo>
                  <a:cubicBezTo>
                    <a:pt x="939180" y="744903"/>
                    <a:pt x="934398" y="740738"/>
                    <a:pt x="934398" y="735600"/>
                  </a:cubicBezTo>
                  <a:cubicBezTo>
                    <a:pt x="934398" y="659916"/>
                    <a:pt x="934398" y="584231"/>
                    <a:pt x="934398" y="508546"/>
                  </a:cubicBezTo>
                  <a:lnTo>
                    <a:pt x="932136" y="503790"/>
                  </a:lnTo>
                  <a:cubicBezTo>
                    <a:pt x="930304" y="502194"/>
                    <a:pt x="927771" y="501207"/>
                    <a:pt x="924974" y="501207"/>
                  </a:cubicBezTo>
                  <a:cubicBezTo>
                    <a:pt x="922177" y="501207"/>
                    <a:pt x="919645" y="502194"/>
                    <a:pt x="917812" y="503790"/>
                  </a:cubicBezTo>
                  <a:lnTo>
                    <a:pt x="914860" y="509998"/>
                  </a:lnTo>
                  <a:lnTo>
                    <a:pt x="914860" y="735693"/>
                  </a:lnTo>
                  <a:cubicBezTo>
                    <a:pt x="914860" y="740830"/>
                    <a:pt x="910078" y="744995"/>
                    <a:pt x="904178" y="744995"/>
                  </a:cubicBezTo>
                  <a:cubicBezTo>
                    <a:pt x="898278" y="744995"/>
                    <a:pt x="893497" y="740830"/>
                    <a:pt x="893497" y="735693"/>
                  </a:cubicBezTo>
                  <a:cubicBezTo>
                    <a:pt x="893497" y="660241"/>
                    <a:pt x="893497" y="584789"/>
                    <a:pt x="893497" y="509338"/>
                  </a:cubicBezTo>
                  <a:lnTo>
                    <a:pt x="890858" y="503790"/>
                  </a:lnTo>
                  <a:cubicBezTo>
                    <a:pt x="889025" y="502194"/>
                    <a:pt x="886493" y="501207"/>
                    <a:pt x="883696" y="501207"/>
                  </a:cubicBezTo>
                  <a:cubicBezTo>
                    <a:pt x="878102" y="501207"/>
                    <a:pt x="873568" y="505156"/>
                    <a:pt x="873568" y="510027"/>
                  </a:cubicBezTo>
                  <a:lnTo>
                    <a:pt x="858045" y="836491"/>
                  </a:lnTo>
                  <a:cubicBezTo>
                    <a:pt x="856991" y="853176"/>
                    <a:pt x="899418" y="898262"/>
                    <a:pt x="920104" y="929147"/>
                  </a:cubicBezTo>
                  <a:lnTo>
                    <a:pt x="919971" y="929147"/>
                  </a:lnTo>
                  <a:lnTo>
                    <a:pt x="914449" y="1206212"/>
                  </a:lnTo>
                  <a:lnTo>
                    <a:pt x="687243" y="1206212"/>
                  </a:lnTo>
                  <a:lnTo>
                    <a:pt x="680994" y="892690"/>
                  </a:lnTo>
                  <a:lnTo>
                    <a:pt x="672455" y="892690"/>
                  </a:lnTo>
                  <a:lnTo>
                    <a:pt x="703265" y="880906"/>
                  </a:lnTo>
                  <a:cubicBezTo>
                    <a:pt x="746777" y="847233"/>
                    <a:pt x="780792" y="770577"/>
                    <a:pt x="779494" y="701153"/>
                  </a:cubicBezTo>
                  <a:cubicBezTo>
                    <a:pt x="777764" y="608588"/>
                    <a:pt x="735279" y="494515"/>
                    <a:pt x="659906" y="495891"/>
                  </a:cubicBezTo>
                  <a:cubicBezTo>
                    <a:pt x="584533" y="497267"/>
                    <a:pt x="529384" y="593484"/>
                    <a:pt x="531113" y="696668"/>
                  </a:cubicBezTo>
                  <a:cubicBezTo>
                    <a:pt x="532411" y="774055"/>
                    <a:pt x="567648" y="848411"/>
                    <a:pt x="611609" y="881068"/>
                  </a:cubicBezTo>
                  <a:lnTo>
                    <a:pt x="642424" y="892690"/>
                  </a:lnTo>
                  <a:lnTo>
                    <a:pt x="629610" y="892690"/>
                  </a:lnTo>
                  <a:lnTo>
                    <a:pt x="623362" y="1206212"/>
                  </a:lnTo>
                  <a:lnTo>
                    <a:pt x="400827" y="1206212"/>
                  </a:lnTo>
                  <a:lnTo>
                    <a:pt x="400827" y="886611"/>
                  </a:lnTo>
                  <a:cubicBezTo>
                    <a:pt x="387756" y="887701"/>
                    <a:pt x="372507" y="888790"/>
                    <a:pt x="358348" y="888790"/>
                  </a:cubicBezTo>
                  <a:cubicBezTo>
                    <a:pt x="160114" y="888790"/>
                    <a:pt x="0" y="728677"/>
                    <a:pt x="0" y="530443"/>
                  </a:cubicBezTo>
                  <a:cubicBezTo>
                    <a:pt x="0" y="332207"/>
                    <a:pt x="160114" y="172094"/>
                    <a:pt x="358348" y="172094"/>
                  </a:cubicBezTo>
                  <a:cubicBezTo>
                    <a:pt x="423701" y="172094"/>
                    <a:pt x="484696" y="189522"/>
                    <a:pt x="536978" y="220019"/>
                  </a:cubicBezTo>
                  <a:cubicBezTo>
                    <a:pt x="588170" y="91493"/>
                    <a:pt x="714517" y="0"/>
                    <a:pt x="861560" y="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FF5BD80-BBAA-4D8B-9959-AA2EB09B94D9}"/>
                </a:ext>
              </a:extLst>
            </p:cNvPr>
            <p:cNvSpPr/>
            <p:nvPr/>
          </p:nvSpPr>
          <p:spPr>
            <a:xfrm>
              <a:off x="7802951" y="1951413"/>
              <a:ext cx="3265553" cy="424590"/>
            </a:xfrm>
            <a:custGeom>
              <a:avLst/>
              <a:gdLst>
                <a:gd name="connsiteX0" fmla="*/ 1708547 w 1724025"/>
                <a:gd name="connsiteY0" fmla="*/ 62865 h 219075"/>
                <a:gd name="connsiteX1" fmla="*/ 1722834 w 1724025"/>
                <a:gd name="connsiteY1" fmla="*/ 143828 h 219075"/>
                <a:gd name="connsiteX2" fmla="*/ 1680924 w 1724025"/>
                <a:gd name="connsiteY2" fmla="*/ 160973 h 219075"/>
                <a:gd name="connsiteX3" fmla="*/ 1538049 w 1724025"/>
                <a:gd name="connsiteY3" fmla="*/ 160973 h 219075"/>
                <a:gd name="connsiteX4" fmla="*/ 1498044 w 1724025"/>
                <a:gd name="connsiteY4" fmla="*/ 148590 h 219075"/>
                <a:gd name="connsiteX5" fmla="*/ 1467564 w 1724025"/>
                <a:gd name="connsiteY5" fmla="*/ 148590 h 219075"/>
                <a:gd name="connsiteX6" fmla="*/ 1403747 w 1724025"/>
                <a:gd name="connsiteY6" fmla="*/ 162878 h 219075"/>
                <a:gd name="connsiteX7" fmla="*/ 1396127 w 1724025"/>
                <a:gd name="connsiteY7" fmla="*/ 179070 h 219075"/>
                <a:gd name="connsiteX8" fmla="*/ 1352312 w 1724025"/>
                <a:gd name="connsiteY8" fmla="*/ 222885 h 219075"/>
                <a:gd name="connsiteX9" fmla="*/ 1298972 w 1724025"/>
                <a:gd name="connsiteY9" fmla="*/ 223837 h 219075"/>
                <a:gd name="connsiteX10" fmla="*/ 408384 w 1724025"/>
                <a:gd name="connsiteY10" fmla="*/ 223837 h 219075"/>
                <a:gd name="connsiteX11" fmla="*/ 382667 w 1724025"/>
                <a:gd name="connsiteY11" fmla="*/ 222885 h 219075"/>
                <a:gd name="connsiteX12" fmla="*/ 338852 w 1724025"/>
                <a:gd name="connsiteY12" fmla="*/ 179070 h 219075"/>
                <a:gd name="connsiteX13" fmla="*/ 331232 w 1724025"/>
                <a:gd name="connsiteY13" fmla="*/ 162878 h 219075"/>
                <a:gd name="connsiteX14" fmla="*/ 267414 w 1724025"/>
                <a:gd name="connsiteY14" fmla="*/ 148590 h 219075"/>
                <a:gd name="connsiteX15" fmla="*/ 236934 w 1724025"/>
                <a:gd name="connsiteY15" fmla="*/ 153353 h 219075"/>
                <a:gd name="connsiteX16" fmla="*/ 41672 w 1724025"/>
                <a:gd name="connsiteY16" fmla="*/ 160973 h 219075"/>
                <a:gd name="connsiteX17" fmla="*/ 714 w 1724025"/>
                <a:gd name="connsiteY17" fmla="*/ 126682 h 219075"/>
                <a:gd name="connsiteX18" fmla="*/ 3572 w 1724025"/>
                <a:gd name="connsiteY18" fmla="*/ 80963 h 219075"/>
                <a:gd name="connsiteX19" fmla="*/ 26432 w 1724025"/>
                <a:gd name="connsiteY19" fmla="*/ 62865 h 219075"/>
                <a:gd name="connsiteX20" fmla="*/ 211217 w 1724025"/>
                <a:gd name="connsiteY20" fmla="*/ 63817 h 219075"/>
                <a:gd name="connsiteX21" fmla="*/ 327422 w 1724025"/>
                <a:gd name="connsiteY21" fmla="*/ 63817 h 219075"/>
                <a:gd name="connsiteX22" fmla="*/ 335042 w 1724025"/>
                <a:gd name="connsiteY22" fmla="*/ 51435 h 219075"/>
                <a:gd name="connsiteX23" fmla="*/ 397907 w 1724025"/>
                <a:gd name="connsiteY23" fmla="*/ 0 h 219075"/>
                <a:gd name="connsiteX24" fmla="*/ 1334214 w 1724025"/>
                <a:gd name="connsiteY24" fmla="*/ 0 h 219075"/>
                <a:gd name="connsiteX25" fmla="*/ 1393269 w 1724025"/>
                <a:gd name="connsiteY25" fmla="*/ 52388 h 219075"/>
                <a:gd name="connsiteX26" fmla="*/ 1400889 w 1724025"/>
                <a:gd name="connsiteY26" fmla="*/ 63817 h 219075"/>
                <a:gd name="connsiteX27" fmla="*/ 1521857 w 1724025"/>
                <a:gd name="connsiteY27" fmla="*/ 62865 h 219075"/>
                <a:gd name="connsiteX28" fmla="*/ 1545669 w 1724025"/>
                <a:gd name="connsiteY28" fmla="*/ 60007 h 219075"/>
                <a:gd name="connsiteX29" fmla="*/ 1544717 w 1724025"/>
                <a:gd name="connsiteY29" fmla="*/ 60007 h 219075"/>
                <a:gd name="connsiteX30" fmla="*/ 1660922 w 1724025"/>
                <a:gd name="connsiteY30" fmla="*/ 61913 h 219075"/>
                <a:gd name="connsiteX31" fmla="*/ 1708547 w 1724025"/>
                <a:gd name="connsiteY31" fmla="*/ 62865 h 219075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5503 w 1729465"/>
                <a:gd name="connsiteY5" fmla="*/ 147267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1533 w 1729465"/>
                <a:gd name="connsiteY5" fmla="*/ 145943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78123 w 1729465"/>
                <a:gd name="connsiteY28" fmla="*/ 56621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9465" h="224866">
                  <a:moveTo>
                    <a:pt x="1708547" y="62865"/>
                  </a:moveTo>
                  <a:cubicBezTo>
                    <a:pt x="1733312" y="79057"/>
                    <a:pt x="1733312" y="120967"/>
                    <a:pt x="1722834" y="143828"/>
                  </a:cubicBezTo>
                  <a:cubicBezTo>
                    <a:pt x="1717119" y="156210"/>
                    <a:pt x="1695212" y="161925"/>
                    <a:pt x="1680924" y="160973"/>
                  </a:cubicBezTo>
                  <a:lnTo>
                    <a:pt x="1538049" y="160973"/>
                  </a:lnTo>
                  <a:cubicBezTo>
                    <a:pt x="1524714" y="160973"/>
                    <a:pt x="1511380" y="150495"/>
                    <a:pt x="1498044" y="148590"/>
                  </a:cubicBezTo>
                  <a:cubicBezTo>
                    <a:pt x="1470368" y="142291"/>
                    <a:pt x="1420733" y="157798"/>
                    <a:pt x="1403747" y="162878"/>
                  </a:cubicBezTo>
                  <a:cubicBezTo>
                    <a:pt x="1395174" y="165735"/>
                    <a:pt x="1398032" y="173355"/>
                    <a:pt x="1396127" y="179070"/>
                  </a:cubicBezTo>
                  <a:cubicBezTo>
                    <a:pt x="1389459" y="200978"/>
                    <a:pt x="1374219" y="215265"/>
                    <a:pt x="1352312" y="222885"/>
                  </a:cubicBezTo>
                  <a:cubicBezTo>
                    <a:pt x="1335167" y="226695"/>
                    <a:pt x="1317069" y="223837"/>
                    <a:pt x="1298972" y="223837"/>
                  </a:cubicBezTo>
                  <a:lnTo>
                    <a:pt x="408384" y="223837"/>
                  </a:lnTo>
                  <a:cubicBezTo>
                    <a:pt x="399812" y="223837"/>
                    <a:pt x="391239" y="224790"/>
                    <a:pt x="382667" y="222885"/>
                  </a:cubicBezTo>
                  <a:cubicBezTo>
                    <a:pt x="358854" y="218123"/>
                    <a:pt x="344567" y="202883"/>
                    <a:pt x="338852" y="179070"/>
                  </a:cubicBezTo>
                  <a:cubicBezTo>
                    <a:pt x="336947" y="173355"/>
                    <a:pt x="339804" y="165735"/>
                    <a:pt x="331232" y="162878"/>
                  </a:cubicBezTo>
                  <a:cubicBezTo>
                    <a:pt x="310277" y="160020"/>
                    <a:pt x="289322" y="146685"/>
                    <a:pt x="267414" y="148590"/>
                  </a:cubicBezTo>
                  <a:cubicBezTo>
                    <a:pt x="256937" y="144780"/>
                    <a:pt x="247412" y="150495"/>
                    <a:pt x="236934" y="153353"/>
                  </a:cubicBezTo>
                  <a:cubicBezTo>
                    <a:pt x="175974" y="167640"/>
                    <a:pt x="103584" y="159067"/>
                    <a:pt x="41672" y="160973"/>
                  </a:cubicBezTo>
                  <a:cubicBezTo>
                    <a:pt x="17859" y="161925"/>
                    <a:pt x="1667" y="150495"/>
                    <a:pt x="714" y="126682"/>
                  </a:cubicBezTo>
                  <a:cubicBezTo>
                    <a:pt x="714" y="111442"/>
                    <a:pt x="-2143" y="96203"/>
                    <a:pt x="3572" y="80963"/>
                  </a:cubicBezTo>
                  <a:cubicBezTo>
                    <a:pt x="6429" y="70485"/>
                    <a:pt x="16907" y="65723"/>
                    <a:pt x="26432" y="62865"/>
                  </a:cubicBezTo>
                  <a:cubicBezTo>
                    <a:pt x="84534" y="60960"/>
                    <a:pt x="153114" y="60007"/>
                    <a:pt x="211217" y="63817"/>
                  </a:cubicBezTo>
                  <a:cubicBezTo>
                    <a:pt x="250269" y="80010"/>
                    <a:pt x="288369" y="75248"/>
                    <a:pt x="327422" y="63817"/>
                  </a:cubicBezTo>
                  <a:cubicBezTo>
                    <a:pt x="332184" y="61913"/>
                    <a:pt x="334089" y="57150"/>
                    <a:pt x="335042" y="51435"/>
                  </a:cubicBezTo>
                  <a:cubicBezTo>
                    <a:pt x="342662" y="14288"/>
                    <a:pt x="359807" y="0"/>
                    <a:pt x="397907" y="0"/>
                  </a:cubicBezTo>
                  <a:lnTo>
                    <a:pt x="1334214" y="0"/>
                  </a:lnTo>
                  <a:cubicBezTo>
                    <a:pt x="1369457" y="0"/>
                    <a:pt x="1388507" y="17145"/>
                    <a:pt x="1393269" y="52388"/>
                  </a:cubicBezTo>
                  <a:cubicBezTo>
                    <a:pt x="1394222" y="58103"/>
                    <a:pt x="1394222" y="61913"/>
                    <a:pt x="1400889" y="63817"/>
                  </a:cubicBezTo>
                  <a:cubicBezTo>
                    <a:pt x="1441847" y="75248"/>
                    <a:pt x="1481852" y="80963"/>
                    <a:pt x="1521857" y="62865"/>
                  </a:cubicBezTo>
                  <a:cubicBezTo>
                    <a:pt x="1554831" y="52404"/>
                    <a:pt x="1647008" y="56621"/>
                    <a:pt x="1678123" y="56621"/>
                  </a:cubicBezTo>
                  <a:cubicBezTo>
                    <a:pt x="1691458" y="57573"/>
                    <a:pt x="1696164" y="60960"/>
                    <a:pt x="1708547" y="62865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7DC9D4BC-CC73-4C16-BC58-CB712A9E7ABC}"/>
              </a:ext>
            </a:extLst>
          </p:cNvPr>
          <p:cNvSpPr/>
          <p:nvPr/>
        </p:nvSpPr>
        <p:spPr>
          <a:xfrm>
            <a:off x="575270" y="4270939"/>
            <a:ext cx="1521292" cy="1521552"/>
          </a:xfrm>
          <a:custGeom>
            <a:avLst/>
            <a:gdLst>
              <a:gd name="connsiteX0" fmla="*/ 992645 w 1684821"/>
              <a:gd name="connsiteY0" fmla="*/ 1291648 h 1685109"/>
              <a:gd name="connsiteX1" fmla="*/ 974392 w 1684821"/>
              <a:gd name="connsiteY1" fmla="*/ 1312282 h 1685109"/>
              <a:gd name="connsiteX2" fmla="*/ 991851 w 1684821"/>
              <a:gd name="connsiteY2" fmla="*/ 1329741 h 1685109"/>
              <a:gd name="connsiteX3" fmla="*/ 1012485 w 1684821"/>
              <a:gd name="connsiteY3" fmla="*/ 1310695 h 1685109"/>
              <a:gd name="connsiteX4" fmla="*/ 992645 w 1684821"/>
              <a:gd name="connsiteY4" fmla="*/ 1291648 h 1685109"/>
              <a:gd name="connsiteX5" fmla="*/ 767260 w 1684821"/>
              <a:gd name="connsiteY5" fmla="*/ 1280538 h 1685109"/>
              <a:gd name="connsiteX6" fmla="*/ 729960 w 1684821"/>
              <a:gd name="connsiteY6" fmla="*/ 1309108 h 1685109"/>
              <a:gd name="connsiteX7" fmla="*/ 761705 w 1684821"/>
              <a:gd name="connsiteY7" fmla="*/ 1349582 h 1685109"/>
              <a:gd name="connsiteX8" fmla="*/ 702978 w 1684821"/>
              <a:gd name="connsiteY8" fmla="*/ 1401166 h 1685109"/>
              <a:gd name="connsiteX9" fmla="*/ 746626 w 1684821"/>
              <a:gd name="connsiteY9" fmla="*/ 1447196 h 1685109"/>
              <a:gd name="connsiteX10" fmla="*/ 800591 w 1684821"/>
              <a:gd name="connsiteY10" fmla="*/ 1391643 h 1685109"/>
              <a:gd name="connsiteX11" fmla="*/ 847415 w 1684821"/>
              <a:gd name="connsiteY11" fmla="*/ 1417833 h 1685109"/>
              <a:gd name="connsiteX12" fmla="*/ 872016 w 1684821"/>
              <a:gd name="connsiteY12" fmla="*/ 1372597 h 1685109"/>
              <a:gd name="connsiteX13" fmla="*/ 767260 w 1684821"/>
              <a:gd name="connsiteY13" fmla="*/ 1280538 h 1685109"/>
              <a:gd name="connsiteX14" fmla="*/ 1255329 w 1684821"/>
              <a:gd name="connsiteY14" fmla="*/ 1124990 h 1685109"/>
              <a:gd name="connsiteX15" fmla="*/ 1169620 w 1684821"/>
              <a:gd name="connsiteY15" fmla="*/ 1172607 h 1685109"/>
              <a:gd name="connsiteX16" fmla="*/ 1168826 w 1684821"/>
              <a:gd name="connsiteY16" fmla="*/ 1241651 h 1685109"/>
              <a:gd name="connsiteX17" fmla="*/ 1226759 w 1684821"/>
              <a:gd name="connsiteY17" fmla="*/ 1232128 h 1685109"/>
              <a:gd name="connsiteX18" fmla="*/ 1259297 w 1684821"/>
              <a:gd name="connsiteY18" fmla="*/ 1297204 h 1685109"/>
              <a:gd name="connsiteX19" fmla="*/ 1314056 w 1684821"/>
              <a:gd name="connsiteY19" fmla="*/ 1265459 h 1685109"/>
              <a:gd name="connsiteX20" fmla="*/ 1277550 w 1684821"/>
              <a:gd name="connsiteY20" fmla="*/ 1204351 h 1685109"/>
              <a:gd name="connsiteX21" fmla="*/ 1310088 w 1684821"/>
              <a:gd name="connsiteY21" fmla="*/ 1155941 h 1685109"/>
              <a:gd name="connsiteX22" fmla="*/ 1255329 w 1684821"/>
              <a:gd name="connsiteY22" fmla="*/ 1124990 h 1685109"/>
              <a:gd name="connsiteX23" fmla="*/ 653774 w 1684821"/>
              <a:gd name="connsiteY23" fmla="*/ 1102770 h 1685109"/>
              <a:gd name="connsiteX24" fmla="*/ 634728 w 1684821"/>
              <a:gd name="connsiteY24" fmla="*/ 1122611 h 1685109"/>
              <a:gd name="connsiteX25" fmla="*/ 651393 w 1684821"/>
              <a:gd name="connsiteY25" fmla="*/ 1140863 h 1685109"/>
              <a:gd name="connsiteX26" fmla="*/ 673614 w 1684821"/>
              <a:gd name="connsiteY26" fmla="*/ 1124198 h 1685109"/>
              <a:gd name="connsiteX27" fmla="*/ 653774 w 1684821"/>
              <a:gd name="connsiteY27" fmla="*/ 1102770 h 1685109"/>
              <a:gd name="connsiteX28" fmla="*/ 1446589 w 1684821"/>
              <a:gd name="connsiteY28" fmla="*/ 1065470 h 1685109"/>
              <a:gd name="connsiteX29" fmla="*/ 1427542 w 1684821"/>
              <a:gd name="connsiteY29" fmla="*/ 1085311 h 1685109"/>
              <a:gd name="connsiteX30" fmla="*/ 1444207 w 1684821"/>
              <a:gd name="connsiteY30" fmla="*/ 1103563 h 1685109"/>
              <a:gd name="connsiteX31" fmla="*/ 1465635 w 1684821"/>
              <a:gd name="connsiteY31" fmla="*/ 1085311 h 1685109"/>
              <a:gd name="connsiteX32" fmla="*/ 1446589 w 1684821"/>
              <a:gd name="connsiteY32" fmla="*/ 1065470 h 1685109"/>
              <a:gd name="connsiteX33" fmla="*/ 988677 w 1684821"/>
              <a:gd name="connsiteY33" fmla="*/ 1057535 h 1685109"/>
              <a:gd name="connsiteX34" fmla="*/ 943442 w 1684821"/>
              <a:gd name="connsiteY34" fmla="*/ 1105945 h 1685109"/>
              <a:gd name="connsiteX35" fmla="*/ 991852 w 1684821"/>
              <a:gd name="connsiteY35" fmla="*/ 1151974 h 1685109"/>
              <a:gd name="connsiteX36" fmla="*/ 1037881 w 1684821"/>
              <a:gd name="connsiteY36" fmla="*/ 1102770 h 1685109"/>
              <a:gd name="connsiteX37" fmla="*/ 988677 w 1684821"/>
              <a:gd name="connsiteY37" fmla="*/ 1057535 h 1685109"/>
              <a:gd name="connsiteX38" fmla="*/ 377499 w 1684821"/>
              <a:gd name="connsiteY38" fmla="*/ 951290 h 1685109"/>
              <a:gd name="connsiteX39" fmla="*/ 318077 w 1684821"/>
              <a:gd name="connsiteY39" fmla="*/ 972618 h 1685109"/>
              <a:gd name="connsiteX40" fmla="*/ 298238 w 1684821"/>
              <a:gd name="connsiteY40" fmla="*/ 1023409 h 1685109"/>
              <a:gd name="connsiteX41" fmla="*/ 350616 w 1684821"/>
              <a:gd name="connsiteY41" fmla="*/ 1038488 h 1685109"/>
              <a:gd name="connsiteX42" fmla="*/ 345060 w 1684821"/>
              <a:gd name="connsiteY42" fmla="*/ 1113880 h 1685109"/>
              <a:gd name="connsiteX43" fmla="*/ 407756 w 1684821"/>
              <a:gd name="connsiteY43" fmla="*/ 1116261 h 1685109"/>
              <a:gd name="connsiteX44" fmla="*/ 407756 w 1684821"/>
              <a:gd name="connsiteY44" fmla="*/ 1040868 h 1685109"/>
              <a:gd name="connsiteX45" fmla="*/ 460927 w 1684821"/>
              <a:gd name="connsiteY45" fmla="*/ 1023409 h 1685109"/>
              <a:gd name="connsiteX46" fmla="*/ 438706 w 1684821"/>
              <a:gd name="connsiteY46" fmla="*/ 971031 h 1685109"/>
              <a:gd name="connsiteX47" fmla="*/ 377499 w 1684821"/>
              <a:gd name="connsiteY47" fmla="*/ 951290 h 1685109"/>
              <a:gd name="connsiteX48" fmla="*/ 1059309 w 1684821"/>
              <a:gd name="connsiteY48" fmla="*/ 893257 h 1685109"/>
              <a:gd name="connsiteX49" fmla="*/ 1039468 w 1684821"/>
              <a:gd name="connsiteY49" fmla="*/ 912304 h 1685109"/>
              <a:gd name="connsiteX50" fmla="*/ 1058515 w 1684821"/>
              <a:gd name="connsiteY50" fmla="*/ 932938 h 1685109"/>
              <a:gd name="connsiteX51" fmla="*/ 1078354 w 1684821"/>
              <a:gd name="connsiteY51" fmla="*/ 913098 h 1685109"/>
              <a:gd name="connsiteX52" fmla="*/ 1059309 w 1684821"/>
              <a:gd name="connsiteY52" fmla="*/ 893257 h 1685109"/>
              <a:gd name="connsiteX53" fmla="*/ 197449 w 1684821"/>
              <a:gd name="connsiteY53" fmla="*/ 838499 h 1685109"/>
              <a:gd name="connsiteX54" fmla="*/ 180783 w 1684821"/>
              <a:gd name="connsiteY54" fmla="*/ 860720 h 1685109"/>
              <a:gd name="connsiteX55" fmla="*/ 199036 w 1684821"/>
              <a:gd name="connsiteY55" fmla="*/ 877385 h 1685109"/>
              <a:gd name="connsiteX56" fmla="*/ 218083 w 1684821"/>
              <a:gd name="connsiteY56" fmla="*/ 857545 h 1685109"/>
              <a:gd name="connsiteX57" fmla="*/ 197449 w 1684821"/>
              <a:gd name="connsiteY57" fmla="*/ 838499 h 1685109"/>
              <a:gd name="connsiteX58" fmla="*/ 511717 w 1684821"/>
              <a:gd name="connsiteY58" fmla="*/ 825801 h 1685109"/>
              <a:gd name="connsiteX59" fmla="*/ 493464 w 1684821"/>
              <a:gd name="connsiteY59" fmla="*/ 842466 h 1685109"/>
              <a:gd name="connsiteX60" fmla="*/ 512511 w 1684821"/>
              <a:gd name="connsiteY60" fmla="*/ 864687 h 1685109"/>
              <a:gd name="connsiteX61" fmla="*/ 531558 w 1684821"/>
              <a:gd name="connsiteY61" fmla="*/ 845641 h 1685109"/>
              <a:gd name="connsiteX62" fmla="*/ 511717 w 1684821"/>
              <a:gd name="connsiteY62" fmla="*/ 825801 h 1685109"/>
              <a:gd name="connsiteX63" fmla="*/ 1320467 w 1684821"/>
              <a:gd name="connsiteY63" fmla="*/ 777763 h 1685109"/>
              <a:gd name="connsiteX64" fmla="*/ 1288661 w 1684821"/>
              <a:gd name="connsiteY64" fmla="*/ 778184 h 1685109"/>
              <a:gd name="connsiteX65" fmla="*/ 1243425 w 1684821"/>
              <a:gd name="connsiteY65" fmla="*/ 816277 h 1685109"/>
              <a:gd name="connsiteX66" fmla="*/ 1281519 w 1684821"/>
              <a:gd name="connsiteY66" fmla="*/ 856751 h 1685109"/>
              <a:gd name="connsiteX67" fmla="*/ 1246599 w 1684821"/>
              <a:gd name="connsiteY67" fmla="*/ 920239 h 1685109"/>
              <a:gd name="connsiteX68" fmla="*/ 1303740 w 1684821"/>
              <a:gd name="connsiteY68" fmla="*/ 948810 h 1685109"/>
              <a:gd name="connsiteX69" fmla="*/ 1336277 w 1684821"/>
              <a:gd name="connsiteY69" fmla="*/ 882940 h 1685109"/>
              <a:gd name="connsiteX70" fmla="*/ 1388656 w 1684821"/>
              <a:gd name="connsiteY70" fmla="*/ 891669 h 1685109"/>
              <a:gd name="connsiteX71" fmla="*/ 1395798 w 1684821"/>
              <a:gd name="connsiteY71" fmla="*/ 836911 h 1685109"/>
              <a:gd name="connsiteX72" fmla="*/ 1320467 w 1684821"/>
              <a:gd name="connsiteY72" fmla="*/ 777763 h 1685109"/>
              <a:gd name="connsiteX73" fmla="*/ 805055 w 1684821"/>
              <a:gd name="connsiteY73" fmla="*/ 756063 h 1685109"/>
              <a:gd name="connsiteX74" fmla="*/ 775196 w 1684821"/>
              <a:gd name="connsiteY74" fmla="*/ 763899 h 1685109"/>
              <a:gd name="connsiteX75" fmla="*/ 777576 w 1684821"/>
              <a:gd name="connsiteY75" fmla="*/ 821039 h 1685109"/>
              <a:gd name="connsiteX76" fmla="*/ 741070 w 1684821"/>
              <a:gd name="connsiteY76" fmla="*/ 813897 h 1685109"/>
              <a:gd name="connsiteX77" fmla="*/ 699009 w 1684821"/>
              <a:gd name="connsiteY77" fmla="*/ 857545 h 1685109"/>
              <a:gd name="connsiteX78" fmla="*/ 764085 w 1684821"/>
              <a:gd name="connsiteY78" fmla="*/ 888496 h 1685109"/>
              <a:gd name="connsiteX79" fmla="*/ 787894 w 1684821"/>
              <a:gd name="connsiteY79" fmla="*/ 875798 h 1685109"/>
              <a:gd name="connsiteX80" fmla="*/ 814876 w 1684821"/>
              <a:gd name="connsiteY80" fmla="*/ 921827 h 1685109"/>
              <a:gd name="connsiteX81" fmla="*/ 860906 w 1684821"/>
              <a:gd name="connsiteY81" fmla="*/ 891670 h 1685109"/>
              <a:gd name="connsiteX82" fmla="*/ 866461 w 1684821"/>
              <a:gd name="connsiteY82" fmla="*/ 837705 h 1685109"/>
              <a:gd name="connsiteX83" fmla="*/ 833129 w 1684821"/>
              <a:gd name="connsiteY83" fmla="*/ 770248 h 1685109"/>
              <a:gd name="connsiteX84" fmla="*/ 805055 w 1684821"/>
              <a:gd name="connsiteY84" fmla="*/ 756063 h 1685109"/>
              <a:gd name="connsiteX85" fmla="*/ 298237 w 1684821"/>
              <a:gd name="connsiteY85" fmla="*/ 718664 h 1685109"/>
              <a:gd name="connsiteX86" fmla="*/ 255382 w 1684821"/>
              <a:gd name="connsiteY86" fmla="*/ 760725 h 1685109"/>
              <a:gd name="connsiteX87" fmla="*/ 297444 w 1684821"/>
              <a:gd name="connsiteY87" fmla="*/ 802786 h 1685109"/>
              <a:gd name="connsiteX88" fmla="*/ 341886 w 1684821"/>
              <a:gd name="connsiteY88" fmla="*/ 759138 h 1685109"/>
              <a:gd name="connsiteX89" fmla="*/ 298237 w 1684821"/>
              <a:gd name="connsiteY89" fmla="*/ 718664 h 1685109"/>
              <a:gd name="connsiteX90" fmla="*/ 929950 w 1684821"/>
              <a:gd name="connsiteY90" fmla="*/ 590893 h 1685109"/>
              <a:gd name="connsiteX91" fmla="*/ 912490 w 1684821"/>
              <a:gd name="connsiteY91" fmla="*/ 607559 h 1685109"/>
              <a:gd name="connsiteX92" fmla="*/ 929156 w 1684821"/>
              <a:gd name="connsiteY92" fmla="*/ 629779 h 1685109"/>
              <a:gd name="connsiteX93" fmla="*/ 949790 w 1684821"/>
              <a:gd name="connsiteY93" fmla="*/ 609939 h 1685109"/>
              <a:gd name="connsiteX94" fmla="*/ 929950 w 1684821"/>
              <a:gd name="connsiteY94" fmla="*/ 590893 h 1685109"/>
              <a:gd name="connsiteX95" fmla="*/ 1318818 w 1684821"/>
              <a:gd name="connsiteY95" fmla="*/ 482962 h 1685109"/>
              <a:gd name="connsiteX96" fmla="*/ 1302152 w 1684821"/>
              <a:gd name="connsiteY96" fmla="*/ 504390 h 1685109"/>
              <a:gd name="connsiteX97" fmla="*/ 1319612 w 1684821"/>
              <a:gd name="connsiteY97" fmla="*/ 521055 h 1685109"/>
              <a:gd name="connsiteX98" fmla="*/ 1340245 w 1684821"/>
              <a:gd name="connsiteY98" fmla="*/ 502009 h 1685109"/>
              <a:gd name="connsiteX99" fmla="*/ 1318818 w 1684821"/>
              <a:gd name="connsiteY99" fmla="*/ 482962 h 1685109"/>
              <a:gd name="connsiteX100" fmla="*/ 784719 w 1684821"/>
              <a:gd name="connsiteY100" fmla="*/ 478200 h 1685109"/>
              <a:gd name="connsiteX101" fmla="*/ 740277 w 1684821"/>
              <a:gd name="connsiteY101" fmla="*/ 518675 h 1685109"/>
              <a:gd name="connsiteX102" fmla="*/ 783926 w 1684821"/>
              <a:gd name="connsiteY102" fmla="*/ 560736 h 1685109"/>
              <a:gd name="connsiteX103" fmla="*/ 825194 w 1684821"/>
              <a:gd name="connsiteY103" fmla="*/ 517881 h 1685109"/>
              <a:gd name="connsiteX104" fmla="*/ 784719 w 1684821"/>
              <a:gd name="connsiteY104" fmla="*/ 478200 h 1685109"/>
              <a:gd name="connsiteX105" fmla="*/ 495052 w 1684821"/>
              <a:gd name="connsiteY105" fmla="*/ 368683 h 1685109"/>
              <a:gd name="connsiteX106" fmla="*/ 393470 w 1684821"/>
              <a:gd name="connsiteY106" fmla="*/ 440108 h 1685109"/>
              <a:gd name="connsiteX107" fmla="*/ 408549 w 1684821"/>
              <a:gd name="connsiteY107" fmla="*/ 488517 h 1685109"/>
              <a:gd name="connsiteX108" fmla="*/ 457753 w 1684821"/>
              <a:gd name="connsiteY108" fmla="*/ 471852 h 1685109"/>
              <a:gd name="connsiteX109" fmla="*/ 495846 w 1684821"/>
              <a:gd name="connsiteY109" fmla="*/ 540895 h 1685109"/>
              <a:gd name="connsiteX110" fmla="*/ 549017 w 1684821"/>
              <a:gd name="connsiteY110" fmla="*/ 507564 h 1685109"/>
              <a:gd name="connsiteX111" fmla="*/ 510924 w 1684821"/>
              <a:gd name="connsiteY111" fmla="*/ 445663 h 1685109"/>
              <a:gd name="connsiteX112" fmla="*/ 546637 w 1684821"/>
              <a:gd name="connsiteY112" fmla="*/ 403601 h 1685109"/>
              <a:gd name="connsiteX113" fmla="*/ 495052 w 1684821"/>
              <a:gd name="connsiteY113" fmla="*/ 368683 h 1685109"/>
              <a:gd name="connsiteX114" fmla="*/ 1105337 w 1684821"/>
              <a:gd name="connsiteY114" fmla="*/ 320272 h 1685109"/>
              <a:gd name="connsiteX115" fmla="*/ 1041848 w 1684821"/>
              <a:gd name="connsiteY115" fmla="*/ 350429 h 1685109"/>
              <a:gd name="connsiteX116" fmla="*/ 1072005 w 1684821"/>
              <a:gd name="connsiteY116" fmla="*/ 402808 h 1685109"/>
              <a:gd name="connsiteX117" fmla="*/ 1045023 w 1684821"/>
              <a:gd name="connsiteY117" fmla="*/ 465503 h 1685109"/>
              <a:gd name="connsiteX118" fmla="*/ 1102956 w 1684821"/>
              <a:gd name="connsiteY118" fmla="*/ 491692 h 1685109"/>
              <a:gd name="connsiteX119" fmla="*/ 1130732 w 1684821"/>
              <a:gd name="connsiteY119" fmla="*/ 421061 h 1685109"/>
              <a:gd name="connsiteX120" fmla="*/ 1183110 w 1684821"/>
              <a:gd name="connsiteY120" fmla="*/ 433759 h 1685109"/>
              <a:gd name="connsiteX121" fmla="*/ 1190253 w 1684821"/>
              <a:gd name="connsiteY121" fmla="*/ 376619 h 1685109"/>
              <a:gd name="connsiteX122" fmla="*/ 1105337 w 1684821"/>
              <a:gd name="connsiteY122" fmla="*/ 320272 h 1685109"/>
              <a:gd name="connsiteX123" fmla="*/ 914871 w 1684821"/>
              <a:gd name="connsiteY123" fmla="*/ 234563 h 1685109"/>
              <a:gd name="connsiteX124" fmla="*/ 898205 w 1684821"/>
              <a:gd name="connsiteY124" fmla="*/ 252815 h 1685109"/>
              <a:gd name="connsiteX125" fmla="*/ 917252 w 1684821"/>
              <a:gd name="connsiteY125" fmla="*/ 273449 h 1685109"/>
              <a:gd name="connsiteX126" fmla="*/ 937091 w 1684821"/>
              <a:gd name="connsiteY126" fmla="*/ 252022 h 1685109"/>
              <a:gd name="connsiteX127" fmla="*/ 914871 w 1684821"/>
              <a:gd name="connsiteY127" fmla="*/ 234563 h 1685109"/>
              <a:gd name="connsiteX128" fmla="*/ 788062 w 1684821"/>
              <a:gd name="connsiteY128" fmla="*/ 161047 h 1685109"/>
              <a:gd name="connsiteX129" fmla="*/ 1067578 w 1684821"/>
              <a:gd name="connsiteY129" fmla="*/ 198590 h 1685109"/>
              <a:gd name="connsiteX130" fmla="*/ 1423428 w 1684821"/>
              <a:gd name="connsiteY130" fmla="*/ 482326 h 1685109"/>
              <a:gd name="connsiteX131" fmla="*/ 1447691 w 1684821"/>
              <a:gd name="connsiteY131" fmla="*/ 507936 h 1685109"/>
              <a:gd name="connsiteX132" fmla="*/ 1457125 w 1684821"/>
              <a:gd name="connsiteY132" fmla="*/ 541634 h 1685109"/>
              <a:gd name="connsiteX133" fmla="*/ 1487454 w 1684821"/>
              <a:gd name="connsiteY133" fmla="*/ 1070691 h 1685109"/>
              <a:gd name="connsiteX134" fmla="*/ 728577 w 1684821"/>
              <a:gd name="connsiteY134" fmla="*/ 1514829 h 1685109"/>
              <a:gd name="connsiteX135" fmla="*/ 260850 w 1684821"/>
              <a:gd name="connsiteY135" fmla="*/ 1197396 h 1685109"/>
              <a:gd name="connsiteX136" fmla="*/ 237935 w 1684821"/>
              <a:gd name="connsiteY136" fmla="*/ 1177177 h 1685109"/>
              <a:gd name="connsiteX137" fmla="*/ 239957 w 1684821"/>
              <a:gd name="connsiteY137" fmla="*/ 1173133 h 1685109"/>
              <a:gd name="connsiteX138" fmla="*/ 227825 w 1684821"/>
              <a:gd name="connsiteY138" fmla="*/ 1138761 h 1685109"/>
              <a:gd name="connsiteX139" fmla="*/ 168517 w 1684821"/>
              <a:gd name="connsiteY139" fmla="*/ 739104 h 1685109"/>
              <a:gd name="connsiteX140" fmla="*/ 374749 w 1684821"/>
              <a:gd name="connsiteY140" fmla="*/ 348208 h 1685109"/>
              <a:gd name="connsiteX141" fmla="*/ 788062 w 1684821"/>
              <a:gd name="connsiteY141" fmla="*/ 161047 h 1685109"/>
              <a:gd name="connsiteX142" fmla="*/ 831480 w 1684821"/>
              <a:gd name="connsiteY142" fmla="*/ 99745 h 1685109"/>
              <a:gd name="connsiteX143" fmla="*/ 709032 w 1684821"/>
              <a:gd name="connsiteY143" fmla="*/ 110975 h 1685109"/>
              <a:gd name="connsiteX144" fmla="*/ 195476 w 1684821"/>
              <a:gd name="connsiteY144" fmla="*/ 1204135 h 1685109"/>
              <a:gd name="connsiteX145" fmla="*/ 213673 w 1684821"/>
              <a:gd name="connsiteY145" fmla="*/ 1236485 h 1685109"/>
              <a:gd name="connsiteX146" fmla="*/ 1054099 w 1684821"/>
              <a:gd name="connsiteY146" fmla="*/ 1554593 h 1685109"/>
              <a:gd name="connsiteX147" fmla="*/ 1496216 w 1684821"/>
              <a:gd name="connsiteY147" fmla="*/ 489739 h 1685109"/>
              <a:gd name="connsiteX148" fmla="*/ 831480 w 1684821"/>
              <a:gd name="connsiteY148" fmla="*/ 99745 h 1685109"/>
              <a:gd name="connsiteX149" fmla="*/ 897993 w 1684821"/>
              <a:gd name="connsiteY149" fmla="*/ 1551 h 1685109"/>
              <a:gd name="connsiteX150" fmla="*/ 1575069 w 1684821"/>
              <a:gd name="connsiteY150" fmla="*/ 423018 h 1685109"/>
              <a:gd name="connsiteX151" fmla="*/ 1584504 w 1684821"/>
              <a:gd name="connsiteY151" fmla="*/ 436497 h 1685109"/>
              <a:gd name="connsiteX152" fmla="*/ 1680881 w 1684821"/>
              <a:gd name="connsiteY152" fmla="*/ 752583 h 1685109"/>
              <a:gd name="connsiteX153" fmla="*/ 1342554 w 1684821"/>
              <a:gd name="connsiteY153" fmla="*/ 1518200 h 1685109"/>
              <a:gd name="connsiteX154" fmla="*/ 119993 w 1684821"/>
              <a:gd name="connsiteY154" fmla="*/ 1272879 h 1685109"/>
              <a:gd name="connsiteX155" fmla="*/ 101122 w 1684821"/>
              <a:gd name="connsiteY155" fmla="*/ 1245247 h 1685109"/>
              <a:gd name="connsiteX156" fmla="*/ 18899 w 1684821"/>
              <a:gd name="connsiteY156" fmla="*/ 1015427 h 1685109"/>
              <a:gd name="connsiteX157" fmla="*/ 616026 w 1684821"/>
              <a:gd name="connsiteY157" fmla="*/ 30774 h 1685109"/>
              <a:gd name="connsiteX158" fmla="*/ 897993 w 1684821"/>
              <a:gd name="connsiteY158" fmla="*/ 1551 h 168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1684821" h="1685109">
                <a:moveTo>
                  <a:pt x="992645" y="1291648"/>
                </a:moveTo>
                <a:cubicBezTo>
                  <a:pt x="980741" y="1292442"/>
                  <a:pt x="973598" y="1300378"/>
                  <a:pt x="974392" y="1312282"/>
                </a:cubicBezTo>
                <a:cubicBezTo>
                  <a:pt x="975185" y="1322599"/>
                  <a:pt x="980741" y="1329741"/>
                  <a:pt x="991851" y="1329741"/>
                </a:cubicBezTo>
                <a:cubicBezTo>
                  <a:pt x="1004549" y="1330535"/>
                  <a:pt x="1010898" y="1322599"/>
                  <a:pt x="1012485" y="1310695"/>
                </a:cubicBezTo>
                <a:cubicBezTo>
                  <a:pt x="1010898" y="1299584"/>
                  <a:pt x="1004549" y="1290855"/>
                  <a:pt x="992645" y="1291648"/>
                </a:cubicBezTo>
                <a:close/>
                <a:moveTo>
                  <a:pt x="767260" y="1280538"/>
                </a:moveTo>
                <a:cubicBezTo>
                  <a:pt x="749007" y="1282919"/>
                  <a:pt x="732341" y="1288474"/>
                  <a:pt x="729960" y="1309108"/>
                </a:cubicBezTo>
                <a:cubicBezTo>
                  <a:pt x="727579" y="1329742"/>
                  <a:pt x="735515" y="1344821"/>
                  <a:pt x="761705" y="1349582"/>
                </a:cubicBezTo>
                <a:cubicBezTo>
                  <a:pt x="737897" y="1368629"/>
                  <a:pt x="699803" y="1366248"/>
                  <a:pt x="702978" y="1401166"/>
                </a:cubicBezTo>
                <a:cubicBezTo>
                  <a:pt x="704565" y="1424181"/>
                  <a:pt x="723612" y="1443228"/>
                  <a:pt x="746626" y="1447196"/>
                </a:cubicBezTo>
                <a:cubicBezTo>
                  <a:pt x="787893" y="1454338"/>
                  <a:pt x="782339" y="1410690"/>
                  <a:pt x="800591" y="1391643"/>
                </a:cubicBezTo>
                <a:cubicBezTo>
                  <a:pt x="808527" y="1415451"/>
                  <a:pt x="825987" y="1423387"/>
                  <a:pt x="847415" y="1417833"/>
                </a:cubicBezTo>
                <a:cubicBezTo>
                  <a:pt x="868842" y="1412277"/>
                  <a:pt x="871223" y="1390850"/>
                  <a:pt x="872016" y="1372597"/>
                </a:cubicBezTo>
                <a:cubicBezTo>
                  <a:pt x="871223" y="1321013"/>
                  <a:pt x="818051" y="1274189"/>
                  <a:pt x="767260" y="1280538"/>
                </a:cubicBezTo>
                <a:close/>
                <a:moveTo>
                  <a:pt x="1255329" y="1124990"/>
                </a:moveTo>
                <a:cubicBezTo>
                  <a:pt x="1218823" y="1125784"/>
                  <a:pt x="1188666" y="1141657"/>
                  <a:pt x="1169620" y="1172607"/>
                </a:cubicBezTo>
                <a:cubicBezTo>
                  <a:pt x="1156128" y="1194828"/>
                  <a:pt x="1148192" y="1221017"/>
                  <a:pt x="1168826" y="1241651"/>
                </a:cubicBezTo>
                <a:cubicBezTo>
                  <a:pt x="1189459" y="1263078"/>
                  <a:pt x="1209300" y="1244826"/>
                  <a:pt x="1226759" y="1232128"/>
                </a:cubicBezTo>
                <a:cubicBezTo>
                  <a:pt x="1233901" y="1256729"/>
                  <a:pt x="1222791" y="1291648"/>
                  <a:pt x="1259297" y="1297204"/>
                </a:cubicBezTo>
                <a:cubicBezTo>
                  <a:pt x="1283105" y="1301171"/>
                  <a:pt x="1305326" y="1286886"/>
                  <a:pt x="1314056" y="1265459"/>
                </a:cubicBezTo>
                <a:cubicBezTo>
                  <a:pt x="1329134" y="1233715"/>
                  <a:pt x="1296597" y="1224192"/>
                  <a:pt x="1277550" y="1204351"/>
                </a:cubicBezTo>
                <a:cubicBezTo>
                  <a:pt x="1298977" y="1193241"/>
                  <a:pt x="1318024" y="1180543"/>
                  <a:pt x="1310088" y="1155941"/>
                </a:cubicBezTo>
                <a:cubicBezTo>
                  <a:pt x="1302151" y="1131339"/>
                  <a:pt x="1278343" y="1124197"/>
                  <a:pt x="1255329" y="1124990"/>
                </a:cubicBezTo>
                <a:close/>
                <a:moveTo>
                  <a:pt x="653774" y="1102770"/>
                </a:moveTo>
                <a:cubicBezTo>
                  <a:pt x="641870" y="1101977"/>
                  <a:pt x="634728" y="1109913"/>
                  <a:pt x="634728" y="1122611"/>
                </a:cubicBezTo>
                <a:cubicBezTo>
                  <a:pt x="634728" y="1133721"/>
                  <a:pt x="641077" y="1140070"/>
                  <a:pt x="651393" y="1140863"/>
                </a:cubicBezTo>
                <a:cubicBezTo>
                  <a:pt x="663298" y="1141657"/>
                  <a:pt x="670440" y="1135309"/>
                  <a:pt x="673614" y="1124198"/>
                </a:cubicBezTo>
                <a:cubicBezTo>
                  <a:pt x="672027" y="1111500"/>
                  <a:pt x="664885" y="1103564"/>
                  <a:pt x="653774" y="1102770"/>
                </a:cubicBezTo>
                <a:close/>
                <a:moveTo>
                  <a:pt x="1446589" y="1065470"/>
                </a:moveTo>
                <a:cubicBezTo>
                  <a:pt x="1433891" y="1066264"/>
                  <a:pt x="1426748" y="1072613"/>
                  <a:pt x="1427542" y="1085311"/>
                </a:cubicBezTo>
                <a:cubicBezTo>
                  <a:pt x="1428335" y="1095627"/>
                  <a:pt x="1433891" y="1103563"/>
                  <a:pt x="1444207" y="1103563"/>
                </a:cubicBezTo>
                <a:cubicBezTo>
                  <a:pt x="1456112" y="1104357"/>
                  <a:pt x="1464841" y="1096421"/>
                  <a:pt x="1465635" y="1085311"/>
                </a:cubicBezTo>
                <a:cubicBezTo>
                  <a:pt x="1467223" y="1074200"/>
                  <a:pt x="1458492" y="1067057"/>
                  <a:pt x="1446589" y="1065470"/>
                </a:cubicBezTo>
                <a:close/>
                <a:moveTo>
                  <a:pt x="988677" y="1057535"/>
                </a:moveTo>
                <a:cubicBezTo>
                  <a:pt x="959314" y="1059122"/>
                  <a:pt x="942648" y="1075788"/>
                  <a:pt x="943442" y="1105945"/>
                </a:cubicBezTo>
                <a:cubicBezTo>
                  <a:pt x="944235" y="1136896"/>
                  <a:pt x="963281" y="1148800"/>
                  <a:pt x="991852" y="1151974"/>
                </a:cubicBezTo>
                <a:cubicBezTo>
                  <a:pt x="1020422" y="1148006"/>
                  <a:pt x="1038675" y="1131340"/>
                  <a:pt x="1037881" y="1102770"/>
                </a:cubicBezTo>
                <a:cubicBezTo>
                  <a:pt x="1036294" y="1073407"/>
                  <a:pt x="1018040" y="1055948"/>
                  <a:pt x="988677" y="1057535"/>
                </a:cubicBezTo>
                <a:close/>
                <a:moveTo>
                  <a:pt x="377499" y="951290"/>
                </a:moveTo>
                <a:cubicBezTo>
                  <a:pt x="355377" y="951588"/>
                  <a:pt x="333553" y="958730"/>
                  <a:pt x="318077" y="972618"/>
                </a:cubicBezTo>
                <a:cubicBezTo>
                  <a:pt x="302999" y="986109"/>
                  <a:pt x="287920" y="1001981"/>
                  <a:pt x="298238" y="1023409"/>
                </a:cubicBezTo>
                <a:cubicBezTo>
                  <a:pt x="307761" y="1044043"/>
                  <a:pt x="326808" y="1048011"/>
                  <a:pt x="350616" y="1038488"/>
                </a:cubicBezTo>
                <a:cubicBezTo>
                  <a:pt x="345854" y="1067058"/>
                  <a:pt x="315697" y="1090072"/>
                  <a:pt x="345060" y="1113880"/>
                </a:cubicBezTo>
                <a:cubicBezTo>
                  <a:pt x="363314" y="1128958"/>
                  <a:pt x="388709" y="1129752"/>
                  <a:pt x="407756" y="1116261"/>
                </a:cubicBezTo>
                <a:cubicBezTo>
                  <a:pt x="439500" y="1094040"/>
                  <a:pt x="409343" y="1067058"/>
                  <a:pt x="407756" y="1040868"/>
                </a:cubicBezTo>
                <a:cubicBezTo>
                  <a:pt x="429977" y="1045630"/>
                  <a:pt x="452198" y="1048804"/>
                  <a:pt x="460927" y="1023409"/>
                </a:cubicBezTo>
                <a:cubicBezTo>
                  <a:pt x="470451" y="1001981"/>
                  <a:pt x="456166" y="984522"/>
                  <a:pt x="438706" y="971031"/>
                </a:cubicBezTo>
                <a:cubicBezTo>
                  <a:pt x="422040" y="957539"/>
                  <a:pt x="399621" y="950992"/>
                  <a:pt x="377499" y="951290"/>
                </a:cubicBezTo>
                <a:close/>
                <a:moveTo>
                  <a:pt x="1059309" y="893257"/>
                </a:moveTo>
                <a:cubicBezTo>
                  <a:pt x="1046610" y="892464"/>
                  <a:pt x="1040261" y="900400"/>
                  <a:pt x="1039468" y="912304"/>
                </a:cubicBezTo>
                <a:cubicBezTo>
                  <a:pt x="1039468" y="924209"/>
                  <a:pt x="1045817" y="931351"/>
                  <a:pt x="1058515" y="932938"/>
                </a:cubicBezTo>
                <a:cubicBezTo>
                  <a:pt x="1069625" y="931351"/>
                  <a:pt x="1077561" y="924209"/>
                  <a:pt x="1078354" y="913098"/>
                </a:cubicBezTo>
                <a:cubicBezTo>
                  <a:pt x="1078354" y="901987"/>
                  <a:pt x="1071212" y="893257"/>
                  <a:pt x="1059309" y="893257"/>
                </a:cubicBezTo>
                <a:close/>
                <a:moveTo>
                  <a:pt x="197449" y="838499"/>
                </a:moveTo>
                <a:cubicBezTo>
                  <a:pt x="186339" y="840086"/>
                  <a:pt x="179196" y="848022"/>
                  <a:pt x="180783" y="860720"/>
                </a:cubicBezTo>
                <a:cubicBezTo>
                  <a:pt x="182370" y="871036"/>
                  <a:pt x="188719" y="877385"/>
                  <a:pt x="199036" y="877385"/>
                </a:cubicBezTo>
                <a:cubicBezTo>
                  <a:pt x="211734" y="877385"/>
                  <a:pt x="217289" y="869449"/>
                  <a:pt x="218083" y="857545"/>
                </a:cubicBezTo>
                <a:cubicBezTo>
                  <a:pt x="215702" y="845641"/>
                  <a:pt x="210147" y="836911"/>
                  <a:pt x="197449" y="838499"/>
                </a:cubicBezTo>
                <a:close/>
                <a:moveTo>
                  <a:pt x="511717" y="825801"/>
                </a:moveTo>
                <a:cubicBezTo>
                  <a:pt x="502195" y="825801"/>
                  <a:pt x="494258" y="831356"/>
                  <a:pt x="493464" y="842466"/>
                </a:cubicBezTo>
                <a:cubicBezTo>
                  <a:pt x="491877" y="855164"/>
                  <a:pt x="499020" y="861513"/>
                  <a:pt x="512511" y="864687"/>
                </a:cubicBezTo>
                <a:cubicBezTo>
                  <a:pt x="522035" y="863100"/>
                  <a:pt x="531558" y="858338"/>
                  <a:pt x="531558" y="845641"/>
                </a:cubicBezTo>
                <a:cubicBezTo>
                  <a:pt x="531558" y="832943"/>
                  <a:pt x="523622" y="826594"/>
                  <a:pt x="511717" y="825801"/>
                </a:cubicBezTo>
                <a:close/>
                <a:moveTo>
                  <a:pt x="1320467" y="777763"/>
                </a:moveTo>
                <a:cubicBezTo>
                  <a:pt x="1309642" y="775803"/>
                  <a:pt x="1298779" y="775803"/>
                  <a:pt x="1288661" y="778184"/>
                </a:cubicBezTo>
                <a:cubicBezTo>
                  <a:pt x="1267234" y="782946"/>
                  <a:pt x="1245806" y="790882"/>
                  <a:pt x="1243425" y="816277"/>
                </a:cubicBezTo>
                <a:cubicBezTo>
                  <a:pt x="1241044" y="840879"/>
                  <a:pt x="1260885" y="851196"/>
                  <a:pt x="1281519" y="856751"/>
                </a:cubicBezTo>
                <a:cubicBezTo>
                  <a:pt x="1266440" y="877385"/>
                  <a:pt x="1229934" y="886115"/>
                  <a:pt x="1246599" y="920239"/>
                </a:cubicBezTo>
                <a:cubicBezTo>
                  <a:pt x="1256916" y="941667"/>
                  <a:pt x="1279137" y="952777"/>
                  <a:pt x="1303740" y="948810"/>
                </a:cubicBezTo>
                <a:cubicBezTo>
                  <a:pt x="1337865" y="942460"/>
                  <a:pt x="1325167" y="908336"/>
                  <a:pt x="1336277" y="882940"/>
                </a:cubicBezTo>
                <a:cubicBezTo>
                  <a:pt x="1352150" y="898812"/>
                  <a:pt x="1370403" y="906748"/>
                  <a:pt x="1388656" y="891669"/>
                </a:cubicBezTo>
                <a:cubicBezTo>
                  <a:pt x="1406909" y="876591"/>
                  <a:pt x="1402147" y="855164"/>
                  <a:pt x="1395798" y="836911"/>
                </a:cubicBezTo>
                <a:cubicBezTo>
                  <a:pt x="1385084" y="807151"/>
                  <a:pt x="1352943" y="783640"/>
                  <a:pt x="1320467" y="777763"/>
                </a:cubicBezTo>
                <a:close/>
                <a:moveTo>
                  <a:pt x="805055" y="756063"/>
                </a:moveTo>
                <a:cubicBezTo>
                  <a:pt x="795234" y="754178"/>
                  <a:pt x="785116" y="755963"/>
                  <a:pt x="775196" y="763899"/>
                </a:cubicBezTo>
                <a:cubicBezTo>
                  <a:pt x="756943" y="778978"/>
                  <a:pt x="759324" y="799612"/>
                  <a:pt x="777576" y="821039"/>
                </a:cubicBezTo>
                <a:cubicBezTo>
                  <a:pt x="760911" y="817864"/>
                  <a:pt x="751388" y="814690"/>
                  <a:pt x="741070" y="813897"/>
                </a:cubicBezTo>
                <a:cubicBezTo>
                  <a:pt x="706946" y="810722"/>
                  <a:pt x="695041" y="824213"/>
                  <a:pt x="699009" y="857545"/>
                </a:cubicBezTo>
                <a:cubicBezTo>
                  <a:pt x="703771" y="900399"/>
                  <a:pt x="727579" y="911510"/>
                  <a:pt x="764085" y="888496"/>
                </a:cubicBezTo>
                <a:cubicBezTo>
                  <a:pt x="772021" y="883734"/>
                  <a:pt x="777576" y="875798"/>
                  <a:pt x="787894" y="875798"/>
                </a:cubicBezTo>
                <a:cubicBezTo>
                  <a:pt x="783925" y="898812"/>
                  <a:pt x="793449" y="916272"/>
                  <a:pt x="814876" y="921827"/>
                </a:cubicBezTo>
                <a:cubicBezTo>
                  <a:pt x="837097" y="927382"/>
                  <a:pt x="849795" y="909130"/>
                  <a:pt x="860906" y="891670"/>
                </a:cubicBezTo>
                <a:cubicBezTo>
                  <a:pt x="872016" y="875004"/>
                  <a:pt x="865667" y="855958"/>
                  <a:pt x="866461" y="837705"/>
                </a:cubicBezTo>
                <a:cubicBezTo>
                  <a:pt x="870429" y="808341"/>
                  <a:pt x="854557" y="786914"/>
                  <a:pt x="833129" y="770248"/>
                </a:cubicBezTo>
                <a:cubicBezTo>
                  <a:pt x="824399" y="763503"/>
                  <a:pt x="814876" y="757947"/>
                  <a:pt x="805055" y="756063"/>
                </a:cubicBezTo>
                <a:close/>
                <a:moveTo>
                  <a:pt x="298237" y="718664"/>
                </a:moveTo>
                <a:cubicBezTo>
                  <a:pt x="272048" y="718664"/>
                  <a:pt x="256176" y="734536"/>
                  <a:pt x="255382" y="760725"/>
                </a:cubicBezTo>
                <a:cubicBezTo>
                  <a:pt x="255382" y="786914"/>
                  <a:pt x="272841" y="802786"/>
                  <a:pt x="297444" y="802786"/>
                </a:cubicBezTo>
                <a:cubicBezTo>
                  <a:pt x="322839" y="803580"/>
                  <a:pt x="337917" y="786914"/>
                  <a:pt x="341886" y="759138"/>
                </a:cubicBezTo>
                <a:cubicBezTo>
                  <a:pt x="336330" y="736917"/>
                  <a:pt x="325220" y="718664"/>
                  <a:pt x="298237" y="718664"/>
                </a:cubicBezTo>
                <a:close/>
                <a:moveTo>
                  <a:pt x="929950" y="590893"/>
                </a:moveTo>
                <a:cubicBezTo>
                  <a:pt x="919633" y="590893"/>
                  <a:pt x="913284" y="597242"/>
                  <a:pt x="912490" y="607559"/>
                </a:cubicBezTo>
                <a:cubicBezTo>
                  <a:pt x="911697" y="619463"/>
                  <a:pt x="917252" y="626605"/>
                  <a:pt x="929156" y="629779"/>
                </a:cubicBezTo>
                <a:cubicBezTo>
                  <a:pt x="941060" y="627399"/>
                  <a:pt x="948996" y="621050"/>
                  <a:pt x="949790" y="609939"/>
                </a:cubicBezTo>
                <a:cubicBezTo>
                  <a:pt x="950583" y="598035"/>
                  <a:pt x="942647" y="590893"/>
                  <a:pt x="929950" y="590893"/>
                </a:cubicBezTo>
                <a:close/>
                <a:moveTo>
                  <a:pt x="1318818" y="482962"/>
                </a:moveTo>
                <a:cubicBezTo>
                  <a:pt x="1306914" y="483756"/>
                  <a:pt x="1301359" y="493279"/>
                  <a:pt x="1302152" y="504390"/>
                </a:cubicBezTo>
                <a:cubicBezTo>
                  <a:pt x="1302152" y="515500"/>
                  <a:pt x="1308501" y="521055"/>
                  <a:pt x="1319612" y="521055"/>
                </a:cubicBezTo>
                <a:cubicBezTo>
                  <a:pt x="1331516" y="521055"/>
                  <a:pt x="1338658" y="513913"/>
                  <a:pt x="1340245" y="502009"/>
                </a:cubicBezTo>
                <a:cubicBezTo>
                  <a:pt x="1337071" y="490898"/>
                  <a:pt x="1330722" y="482169"/>
                  <a:pt x="1318818" y="482962"/>
                </a:cubicBezTo>
                <a:close/>
                <a:moveTo>
                  <a:pt x="784719" y="478200"/>
                </a:moveTo>
                <a:cubicBezTo>
                  <a:pt x="757736" y="477407"/>
                  <a:pt x="741071" y="493279"/>
                  <a:pt x="740277" y="518675"/>
                </a:cubicBezTo>
                <a:cubicBezTo>
                  <a:pt x="741071" y="544071"/>
                  <a:pt x="756943" y="559943"/>
                  <a:pt x="783926" y="560736"/>
                </a:cubicBezTo>
                <a:cubicBezTo>
                  <a:pt x="810115" y="558356"/>
                  <a:pt x="825987" y="544071"/>
                  <a:pt x="825194" y="517881"/>
                </a:cubicBezTo>
                <a:cubicBezTo>
                  <a:pt x="824400" y="494073"/>
                  <a:pt x="810115" y="478994"/>
                  <a:pt x="784719" y="478200"/>
                </a:cubicBezTo>
                <a:close/>
                <a:moveTo>
                  <a:pt x="495052" y="368683"/>
                </a:moveTo>
                <a:cubicBezTo>
                  <a:pt x="449816" y="365509"/>
                  <a:pt x="405374" y="397253"/>
                  <a:pt x="393470" y="440108"/>
                </a:cubicBezTo>
                <a:cubicBezTo>
                  <a:pt x="387915" y="459947"/>
                  <a:pt x="390295" y="478201"/>
                  <a:pt x="408549" y="488517"/>
                </a:cubicBezTo>
                <a:cubicBezTo>
                  <a:pt x="429183" y="501215"/>
                  <a:pt x="445848" y="492486"/>
                  <a:pt x="457753" y="471852"/>
                </a:cubicBezTo>
                <a:cubicBezTo>
                  <a:pt x="470450" y="498041"/>
                  <a:pt x="457753" y="536134"/>
                  <a:pt x="495846" y="540895"/>
                </a:cubicBezTo>
                <a:cubicBezTo>
                  <a:pt x="518067" y="543277"/>
                  <a:pt x="540288" y="529785"/>
                  <a:pt x="549017" y="507564"/>
                </a:cubicBezTo>
                <a:cubicBezTo>
                  <a:pt x="564096" y="472645"/>
                  <a:pt x="526003" y="466296"/>
                  <a:pt x="510924" y="445663"/>
                </a:cubicBezTo>
                <a:cubicBezTo>
                  <a:pt x="532352" y="439314"/>
                  <a:pt x="552191" y="428203"/>
                  <a:pt x="546637" y="403601"/>
                </a:cubicBezTo>
                <a:cubicBezTo>
                  <a:pt x="541081" y="378206"/>
                  <a:pt x="518860" y="370270"/>
                  <a:pt x="495052" y="368683"/>
                </a:cubicBezTo>
                <a:close/>
                <a:moveTo>
                  <a:pt x="1105337" y="320272"/>
                </a:moveTo>
                <a:cubicBezTo>
                  <a:pt x="1078354" y="318685"/>
                  <a:pt x="1052959" y="324241"/>
                  <a:pt x="1041848" y="350429"/>
                </a:cubicBezTo>
                <a:cubicBezTo>
                  <a:pt x="1029150" y="378206"/>
                  <a:pt x="1056133" y="388523"/>
                  <a:pt x="1072005" y="402808"/>
                </a:cubicBezTo>
                <a:cubicBezTo>
                  <a:pt x="1060101" y="423442"/>
                  <a:pt x="1025183" y="434552"/>
                  <a:pt x="1045023" y="465503"/>
                </a:cubicBezTo>
                <a:cubicBezTo>
                  <a:pt x="1057720" y="485343"/>
                  <a:pt x="1079148" y="498041"/>
                  <a:pt x="1102956" y="491692"/>
                </a:cubicBezTo>
                <a:cubicBezTo>
                  <a:pt x="1134701" y="482169"/>
                  <a:pt x="1125971" y="451218"/>
                  <a:pt x="1130732" y="421061"/>
                </a:cubicBezTo>
                <a:cubicBezTo>
                  <a:pt x="1145811" y="442488"/>
                  <a:pt x="1164858" y="448044"/>
                  <a:pt x="1183110" y="433759"/>
                </a:cubicBezTo>
                <a:cubicBezTo>
                  <a:pt x="1204538" y="418680"/>
                  <a:pt x="1199777" y="395666"/>
                  <a:pt x="1190253" y="376619"/>
                </a:cubicBezTo>
                <a:cubicBezTo>
                  <a:pt x="1172794" y="342493"/>
                  <a:pt x="1145017" y="322653"/>
                  <a:pt x="1105337" y="320272"/>
                </a:cubicBezTo>
                <a:close/>
                <a:moveTo>
                  <a:pt x="914871" y="234563"/>
                </a:moveTo>
                <a:cubicBezTo>
                  <a:pt x="904554" y="235356"/>
                  <a:pt x="898205" y="242499"/>
                  <a:pt x="898205" y="252815"/>
                </a:cubicBezTo>
                <a:cubicBezTo>
                  <a:pt x="898205" y="264720"/>
                  <a:pt x="905347" y="273449"/>
                  <a:pt x="917252" y="273449"/>
                </a:cubicBezTo>
                <a:cubicBezTo>
                  <a:pt x="929155" y="272656"/>
                  <a:pt x="936298" y="264720"/>
                  <a:pt x="937091" y="252022"/>
                </a:cubicBezTo>
                <a:cubicBezTo>
                  <a:pt x="933918" y="240912"/>
                  <a:pt x="927569" y="233769"/>
                  <a:pt x="914871" y="234563"/>
                </a:cubicBezTo>
                <a:close/>
                <a:moveTo>
                  <a:pt x="788062" y="161047"/>
                </a:moveTo>
                <a:cubicBezTo>
                  <a:pt x="877490" y="155245"/>
                  <a:pt x="970781" y="168009"/>
                  <a:pt x="1067578" y="198590"/>
                </a:cubicBezTo>
                <a:cubicBezTo>
                  <a:pt x="1221240" y="247115"/>
                  <a:pt x="1336487" y="348208"/>
                  <a:pt x="1423428" y="482326"/>
                </a:cubicBezTo>
                <a:cubicBezTo>
                  <a:pt x="1429494" y="492435"/>
                  <a:pt x="1435559" y="503219"/>
                  <a:pt x="1447691" y="507936"/>
                </a:cubicBezTo>
                <a:cubicBezTo>
                  <a:pt x="1442299" y="520067"/>
                  <a:pt x="1451060" y="530851"/>
                  <a:pt x="1457125" y="541634"/>
                </a:cubicBezTo>
                <a:cubicBezTo>
                  <a:pt x="1539349" y="713494"/>
                  <a:pt x="1550132" y="889396"/>
                  <a:pt x="1487454" y="1070691"/>
                </a:cubicBezTo>
                <a:cubicBezTo>
                  <a:pt x="1380295" y="1380712"/>
                  <a:pt x="1052077" y="1574138"/>
                  <a:pt x="728577" y="1514829"/>
                </a:cubicBezTo>
                <a:cubicBezTo>
                  <a:pt x="525715" y="1477762"/>
                  <a:pt x="370705" y="1370602"/>
                  <a:pt x="260850" y="1197396"/>
                </a:cubicBezTo>
                <a:cubicBezTo>
                  <a:pt x="255458" y="1188634"/>
                  <a:pt x="252089" y="1175829"/>
                  <a:pt x="237935" y="1177177"/>
                </a:cubicBezTo>
                <a:cubicBezTo>
                  <a:pt x="238609" y="1175829"/>
                  <a:pt x="239283" y="1174481"/>
                  <a:pt x="239957" y="1173133"/>
                </a:cubicBezTo>
                <a:cubicBezTo>
                  <a:pt x="239957" y="1160327"/>
                  <a:pt x="232543" y="1150218"/>
                  <a:pt x="227825" y="1138761"/>
                </a:cubicBezTo>
                <a:cubicBezTo>
                  <a:pt x="171214" y="1010709"/>
                  <a:pt x="145603" y="878613"/>
                  <a:pt x="168517" y="739104"/>
                </a:cubicBezTo>
                <a:cubicBezTo>
                  <a:pt x="193454" y="585442"/>
                  <a:pt x="260176" y="454019"/>
                  <a:pt x="374749" y="348208"/>
                </a:cubicBezTo>
                <a:cubicBezTo>
                  <a:pt x="500695" y="231951"/>
                  <a:pt x="639014" y="170715"/>
                  <a:pt x="788062" y="161047"/>
                </a:cubicBezTo>
                <a:close/>
                <a:moveTo>
                  <a:pt x="831480" y="99745"/>
                </a:moveTo>
                <a:cubicBezTo>
                  <a:pt x="791066" y="100149"/>
                  <a:pt x="750144" y="103814"/>
                  <a:pt x="709032" y="110975"/>
                </a:cubicBezTo>
                <a:cubicBezTo>
                  <a:pt x="214347" y="197241"/>
                  <a:pt x="-57259" y="770106"/>
                  <a:pt x="195476" y="1204135"/>
                </a:cubicBezTo>
                <a:cubicBezTo>
                  <a:pt x="201541" y="1214918"/>
                  <a:pt x="206933" y="1226376"/>
                  <a:pt x="213673" y="1236485"/>
                </a:cubicBezTo>
                <a:cubicBezTo>
                  <a:pt x="391598" y="1519548"/>
                  <a:pt x="725207" y="1645578"/>
                  <a:pt x="1054099" y="1554593"/>
                </a:cubicBezTo>
                <a:cubicBezTo>
                  <a:pt x="1500933" y="1430585"/>
                  <a:pt x="1725362" y="890745"/>
                  <a:pt x="1496216" y="489739"/>
                </a:cubicBezTo>
                <a:cubicBezTo>
                  <a:pt x="1372376" y="253854"/>
                  <a:pt x="1114376" y="96917"/>
                  <a:pt x="831480" y="99745"/>
                </a:cubicBezTo>
                <a:close/>
                <a:moveTo>
                  <a:pt x="897993" y="1551"/>
                </a:moveTo>
                <a:cubicBezTo>
                  <a:pt x="1174485" y="18263"/>
                  <a:pt x="1425956" y="169272"/>
                  <a:pt x="1575069" y="423018"/>
                </a:cubicBezTo>
                <a:cubicBezTo>
                  <a:pt x="1577765" y="427735"/>
                  <a:pt x="1581135" y="431779"/>
                  <a:pt x="1584504" y="436497"/>
                </a:cubicBezTo>
                <a:cubicBezTo>
                  <a:pt x="1634378" y="536916"/>
                  <a:pt x="1671445" y="640706"/>
                  <a:pt x="1680881" y="752583"/>
                </a:cubicBezTo>
                <a:cubicBezTo>
                  <a:pt x="1707839" y="1070018"/>
                  <a:pt x="1596636" y="1329491"/>
                  <a:pt x="1342554" y="1518200"/>
                </a:cubicBezTo>
                <a:cubicBezTo>
                  <a:pt x="940200" y="1817437"/>
                  <a:pt x="379466" y="1701516"/>
                  <a:pt x="119993" y="1272879"/>
                </a:cubicBezTo>
                <a:cubicBezTo>
                  <a:pt x="114601" y="1263443"/>
                  <a:pt x="107187" y="1254682"/>
                  <a:pt x="101122" y="1245247"/>
                </a:cubicBezTo>
                <a:cubicBezTo>
                  <a:pt x="67424" y="1171111"/>
                  <a:pt x="36422" y="1095628"/>
                  <a:pt x="18899" y="1015427"/>
                </a:cubicBezTo>
                <a:cubicBezTo>
                  <a:pt x="-75455" y="588137"/>
                  <a:pt x="192780" y="144672"/>
                  <a:pt x="616026" y="30774"/>
                </a:cubicBezTo>
                <a:cubicBezTo>
                  <a:pt x="710886" y="5332"/>
                  <a:pt x="805830" y="-4019"/>
                  <a:pt x="897993" y="155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7" name="Graphic 3">
            <a:extLst>
              <a:ext uri="{FF2B5EF4-FFF2-40B4-BE49-F238E27FC236}">
                <a16:creationId xmlns:a16="http://schemas.microsoft.com/office/drawing/2014/main" id="{16B08C0C-8F1B-44AB-BC87-C7E06AC5BB31}"/>
              </a:ext>
            </a:extLst>
          </p:cNvPr>
          <p:cNvGrpSpPr/>
          <p:nvPr/>
        </p:nvGrpSpPr>
        <p:grpSpPr>
          <a:xfrm flipH="1">
            <a:off x="2462420" y="4645557"/>
            <a:ext cx="930813" cy="1074130"/>
            <a:chOff x="5653615" y="-84"/>
            <a:chExt cx="2013942" cy="2324030"/>
          </a:xfrm>
          <a:solidFill>
            <a:schemeClr val="accent1"/>
          </a:soli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2BFF0A5-7BE4-40EA-881B-C67117B9C3B6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C1C6838-3E2E-4FA5-8AC5-E87873A287CD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aphic 3">
            <a:extLst>
              <a:ext uri="{FF2B5EF4-FFF2-40B4-BE49-F238E27FC236}">
                <a16:creationId xmlns:a16="http://schemas.microsoft.com/office/drawing/2014/main" id="{076E1C97-9990-4443-8608-2C2230C3BBC8}"/>
              </a:ext>
            </a:extLst>
          </p:cNvPr>
          <p:cNvGrpSpPr/>
          <p:nvPr/>
        </p:nvGrpSpPr>
        <p:grpSpPr>
          <a:xfrm>
            <a:off x="3792193" y="4758049"/>
            <a:ext cx="1431325" cy="1513989"/>
            <a:chOff x="4583380" y="3746358"/>
            <a:chExt cx="2022880" cy="2139709"/>
          </a:xfrm>
          <a:solidFill>
            <a:srgbClr val="FBB03B"/>
          </a:solidFill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76A2117-9E90-414E-9B8F-19DECEC84943}"/>
                </a:ext>
              </a:extLst>
            </p:cNvPr>
            <p:cNvSpPr/>
            <p:nvPr/>
          </p:nvSpPr>
          <p:spPr>
            <a:xfrm>
              <a:off x="5138154" y="3863497"/>
              <a:ext cx="705935" cy="942817"/>
            </a:xfrm>
            <a:custGeom>
              <a:avLst/>
              <a:gdLst>
                <a:gd name="connsiteX0" fmla="*/ 297996 w 705935"/>
                <a:gd name="connsiteY0" fmla="*/ 667545 h 942817"/>
                <a:gd name="connsiteX1" fmla="*/ 449444 w 705935"/>
                <a:gd name="connsiteY1" fmla="*/ 942817 h 942817"/>
                <a:gd name="connsiteX2" fmla="*/ 700904 w 705935"/>
                <a:gd name="connsiteY2" fmla="*/ 79852 h 942817"/>
                <a:gd name="connsiteX3" fmla="*/ 666614 w 705935"/>
                <a:gd name="connsiteY3" fmla="*/ 20797 h 942817"/>
                <a:gd name="connsiteX4" fmla="*/ 25581 w 705935"/>
                <a:gd name="connsiteY4" fmla="*/ 95092 h 942817"/>
                <a:gd name="connsiteX5" fmla="*/ 9389 w 705935"/>
                <a:gd name="connsiteY5" fmla="*/ 147480 h 942817"/>
                <a:gd name="connsiteX6" fmla="*/ 297996 w 705935"/>
                <a:gd name="connsiteY6" fmla="*/ 667545 h 942817"/>
                <a:gd name="connsiteX7" fmla="*/ 456111 w 705935"/>
                <a:gd name="connsiteY7" fmla="*/ 316072 h 942817"/>
                <a:gd name="connsiteX8" fmla="*/ 476114 w 705935"/>
                <a:gd name="connsiteY8" fmla="*/ 337980 h 942817"/>
                <a:gd name="connsiteX9" fmla="*/ 456111 w 705935"/>
                <a:gd name="connsiteY9" fmla="*/ 358935 h 942817"/>
                <a:gd name="connsiteX10" fmla="*/ 436109 w 705935"/>
                <a:gd name="connsiteY10" fmla="*/ 337027 h 942817"/>
                <a:gd name="connsiteX11" fmla="*/ 456111 w 705935"/>
                <a:gd name="connsiteY11" fmla="*/ 316072 h 942817"/>
                <a:gd name="connsiteX12" fmla="*/ 400866 w 705935"/>
                <a:gd name="connsiteY12" fmla="*/ 552292 h 942817"/>
                <a:gd name="connsiteX13" fmla="*/ 423726 w 705935"/>
                <a:gd name="connsiteY13" fmla="*/ 533242 h 942817"/>
                <a:gd name="connsiteX14" fmla="*/ 442776 w 705935"/>
                <a:gd name="connsiteY14" fmla="*/ 554197 h 942817"/>
                <a:gd name="connsiteX15" fmla="*/ 420869 w 705935"/>
                <a:gd name="connsiteY15" fmla="*/ 572295 h 942817"/>
                <a:gd name="connsiteX16" fmla="*/ 400866 w 705935"/>
                <a:gd name="connsiteY16" fmla="*/ 552292 h 942817"/>
                <a:gd name="connsiteX17" fmla="*/ 255134 w 705935"/>
                <a:gd name="connsiteY17" fmla="*/ 194152 h 942817"/>
                <a:gd name="connsiteX18" fmla="*/ 288471 w 705935"/>
                <a:gd name="connsiteY18" fmla="*/ 226537 h 942817"/>
                <a:gd name="connsiteX19" fmla="*/ 256086 w 705935"/>
                <a:gd name="connsiteY19" fmla="*/ 257970 h 942817"/>
                <a:gd name="connsiteX20" fmla="*/ 225606 w 705935"/>
                <a:gd name="connsiteY20" fmla="*/ 223680 h 942817"/>
                <a:gd name="connsiteX21" fmla="*/ 255134 w 705935"/>
                <a:gd name="connsiteY21" fmla="*/ 194152 h 942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935" h="942817">
                  <a:moveTo>
                    <a:pt x="297996" y="667545"/>
                  </a:moveTo>
                  <a:cubicBezTo>
                    <a:pt x="346574" y="756127"/>
                    <a:pt x="395151" y="844710"/>
                    <a:pt x="449444" y="942817"/>
                  </a:cubicBezTo>
                  <a:cubicBezTo>
                    <a:pt x="535169" y="647542"/>
                    <a:pt x="617084" y="363697"/>
                    <a:pt x="700904" y="79852"/>
                  </a:cubicBezTo>
                  <a:cubicBezTo>
                    <a:pt x="712334" y="42705"/>
                    <a:pt x="705666" y="28417"/>
                    <a:pt x="666614" y="20797"/>
                  </a:cubicBezTo>
                  <a:cubicBezTo>
                    <a:pt x="444681" y="-23018"/>
                    <a:pt x="232274" y="2700"/>
                    <a:pt x="25581" y="95092"/>
                  </a:cubicBezTo>
                  <a:cubicBezTo>
                    <a:pt x="-3946" y="108427"/>
                    <a:pt x="-5851" y="120810"/>
                    <a:pt x="9389" y="147480"/>
                  </a:cubicBezTo>
                  <a:cubicBezTo>
                    <a:pt x="107496" y="320835"/>
                    <a:pt x="201794" y="494190"/>
                    <a:pt x="297996" y="667545"/>
                  </a:cubicBezTo>
                  <a:close/>
                  <a:moveTo>
                    <a:pt x="456111" y="316072"/>
                  </a:moveTo>
                  <a:cubicBezTo>
                    <a:pt x="469446" y="316072"/>
                    <a:pt x="475161" y="325597"/>
                    <a:pt x="476114" y="337980"/>
                  </a:cubicBezTo>
                  <a:cubicBezTo>
                    <a:pt x="476114" y="350362"/>
                    <a:pt x="468494" y="357030"/>
                    <a:pt x="456111" y="358935"/>
                  </a:cubicBezTo>
                  <a:cubicBezTo>
                    <a:pt x="443729" y="356077"/>
                    <a:pt x="436109" y="350362"/>
                    <a:pt x="436109" y="337027"/>
                  </a:cubicBezTo>
                  <a:cubicBezTo>
                    <a:pt x="436109" y="323692"/>
                    <a:pt x="442776" y="316072"/>
                    <a:pt x="456111" y="316072"/>
                  </a:cubicBezTo>
                  <a:close/>
                  <a:moveTo>
                    <a:pt x="400866" y="552292"/>
                  </a:moveTo>
                  <a:cubicBezTo>
                    <a:pt x="401819" y="540862"/>
                    <a:pt x="409439" y="533242"/>
                    <a:pt x="423726" y="533242"/>
                  </a:cubicBezTo>
                  <a:cubicBezTo>
                    <a:pt x="435156" y="535147"/>
                    <a:pt x="443729" y="541815"/>
                    <a:pt x="442776" y="554197"/>
                  </a:cubicBezTo>
                  <a:cubicBezTo>
                    <a:pt x="441824" y="566580"/>
                    <a:pt x="433251" y="573247"/>
                    <a:pt x="420869" y="572295"/>
                  </a:cubicBezTo>
                  <a:cubicBezTo>
                    <a:pt x="408486" y="573247"/>
                    <a:pt x="399914" y="565627"/>
                    <a:pt x="400866" y="552292"/>
                  </a:cubicBezTo>
                  <a:close/>
                  <a:moveTo>
                    <a:pt x="255134" y="194152"/>
                  </a:moveTo>
                  <a:cubicBezTo>
                    <a:pt x="274184" y="194152"/>
                    <a:pt x="288471" y="207487"/>
                    <a:pt x="288471" y="226537"/>
                  </a:cubicBezTo>
                  <a:cubicBezTo>
                    <a:pt x="288471" y="244635"/>
                    <a:pt x="276089" y="257970"/>
                    <a:pt x="256086" y="257970"/>
                  </a:cubicBezTo>
                  <a:cubicBezTo>
                    <a:pt x="234179" y="256065"/>
                    <a:pt x="224654" y="243682"/>
                    <a:pt x="225606" y="223680"/>
                  </a:cubicBezTo>
                  <a:cubicBezTo>
                    <a:pt x="226559" y="205582"/>
                    <a:pt x="238941" y="195105"/>
                    <a:pt x="255134" y="194152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7523B01-12BC-4A7D-8707-D443A6BE5B0A}"/>
                </a:ext>
              </a:extLst>
            </p:cNvPr>
            <p:cNvSpPr/>
            <p:nvPr/>
          </p:nvSpPr>
          <p:spPr>
            <a:xfrm>
              <a:off x="5774288" y="3746358"/>
              <a:ext cx="824656" cy="904699"/>
            </a:xfrm>
            <a:custGeom>
              <a:avLst/>
              <a:gdLst>
                <a:gd name="connsiteX0" fmla="*/ 133350 w 824656"/>
                <a:gd name="connsiteY0" fmla="*/ 831357 h 904699"/>
                <a:gd name="connsiteX1" fmla="*/ 794385 w 824656"/>
                <a:gd name="connsiteY1" fmla="*/ 467502 h 904699"/>
                <a:gd name="connsiteX2" fmla="*/ 817245 w 824656"/>
                <a:gd name="connsiteY2" fmla="*/ 425592 h 904699"/>
                <a:gd name="connsiteX3" fmla="*/ 289560 w 824656"/>
                <a:gd name="connsiteY3" fmla="*/ 3634 h 904699"/>
                <a:gd name="connsiteX4" fmla="*/ 255270 w 824656"/>
                <a:gd name="connsiteY4" fmla="*/ 19827 h 904699"/>
                <a:gd name="connsiteX5" fmla="*/ 0 w 824656"/>
                <a:gd name="connsiteY5" fmla="*/ 904699 h 904699"/>
                <a:gd name="connsiteX6" fmla="*/ 133350 w 824656"/>
                <a:gd name="connsiteY6" fmla="*/ 831357 h 904699"/>
                <a:gd name="connsiteX7" fmla="*/ 388620 w 824656"/>
                <a:gd name="connsiteY7" fmla="*/ 471312 h 904699"/>
                <a:gd name="connsiteX8" fmla="*/ 367665 w 824656"/>
                <a:gd name="connsiteY8" fmla="*/ 489409 h 904699"/>
                <a:gd name="connsiteX9" fmla="*/ 346710 w 824656"/>
                <a:gd name="connsiteY9" fmla="*/ 467502 h 904699"/>
                <a:gd name="connsiteX10" fmla="*/ 368618 w 824656"/>
                <a:gd name="connsiteY10" fmla="*/ 449404 h 904699"/>
                <a:gd name="connsiteX11" fmla="*/ 388620 w 824656"/>
                <a:gd name="connsiteY11" fmla="*/ 471312 h 904699"/>
                <a:gd name="connsiteX12" fmla="*/ 648653 w 824656"/>
                <a:gd name="connsiteY12" fmla="*/ 405589 h 904699"/>
                <a:gd name="connsiteX13" fmla="*/ 667703 w 824656"/>
                <a:gd name="connsiteY13" fmla="*/ 427497 h 904699"/>
                <a:gd name="connsiteX14" fmla="*/ 647700 w 824656"/>
                <a:gd name="connsiteY14" fmla="*/ 448452 h 904699"/>
                <a:gd name="connsiteX15" fmla="*/ 627697 w 824656"/>
                <a:gd name="connsiteY15" fmla="*/ 426544 h 904699"/>
                <a:gd name="connsiteX16" fmla="*/ 648653 w 824656"/>
                <a:gd name="connsiteY16" fmla="*/ 405589 h 904699"/>
                <a:gd name="connsiteX17" fmla="*/ 369570 w 824656"/>
                <a:gd name="connsiteY17" fmla="*/ 222709 h 904699"/>
                <a:gd name="connsiteX18" fmla="*/ 403860 w 824656"/>
                <a:gd name="connsiteY18" fmla="*/ 254142 h 904699"/>
                <a:gd name="connsiteX19" fmla="*/ 370522 w 824656"/>
                <a:gd name="connsiteY19" fmla="*/ 287479 h 904699"/>
                <a:gd name="connsiteX20" fmla="*/ 340043 w 824656"/>
                <a:gd name="connsiteY20" fmla="*/ 257952 h 904699"/>
                <a:gd name="connsiteX21" fmla="*/ 369570 w 824656"/>
                <a:gd name="connsiteY21" fmla="*/ 222709 h 90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4656" h="904699">
                  <a:moveTo>
                    <a:pt x="133350" y="831357"/>
                  </a:moveTo>
                  <a:cubicBezTo>
                    <a:pt x="353378" y="710389"/>
                    <a:pt x="574357" y="589422"/>
                    <a:pt x="794385" y="467502"/>
                  </a:cubicBezTo>
                  <a:cubicBezTo>
                    <a:pt x="809625" y="458929"/>
                    <a:pt x="838200" y="457024"/>
                    <a:pt x="817245" y="425592"/>
                  </a:cubicBezTo>
                  <a:cubicBezTo>
                    <a:pt x="689610" y="224614"/>
                    <a:pt x="514350" y="83644"/>
                    <a:pt x="289560" y="3634"/>
                  </a:cubicBezTo>
                  <a:cubicBezTo>
                    <a:pt x="272415" y="-3033"/>
                    <a:pt x="261938" y="-2081"/>
                    <a:pt x="255270" y="19827"/>
                  </a:cubicBezTo>
                  <a:cubicBezTo>
                    <a:pt x="171450" y="311292"/>
                    <a:pt x="87630" y="601804"/>
                    <a:pt x="0" y="904699"/>
                  </a:cubicBezTo>
                  <a:cubicBezTo>
                    <a:pt x="51435" y="877077"/>
                    <a:pt x="92393" y="854217"/>
                    <a:pt x="133350" y="831357"/>
                  </a:cubicBezTo>
                  <a:close/>
                  <a:moveTo>
                    <a:pt x="388620" y="471312"/>
                  </a:moveTo>
                  <a:cubicBezTo>
                    <a:pt x="387668" y="484647"/>
                    <a:pt x="377190" y="488457"/>
                    <a:pt x="367665" y="489409"/>
                  </a:cubicBezTo>
                  <a:cubicBezTo>
                    <a:pt x="352425" y="487504"/>
                    <a:pt x="345757" y="479884"/>
                    <a:pt x="346710" y="467502"/>
                  </a:cubicBezTo>
                  <a:cubicBezTo>
                    <a:pt x="347663" y="455119"/>
                    <a:pt x="356235" y="448452"/>
                    <a:pt x="368618" y="449404"/>
                  </a:cubicBezTo>
                  <a:cubicBezTo>
                    <a:pt x="381953" y="451309"/>
                    <a:pt x="390525" y="457977"/>
                    <a:pt x="388620" y="471312"/>
                  </a:cubicBezTo>
                  <a:close/>
                  <a:moveTo>
                    <a:pt x="648653" y="405589"/>
                  </a:moveTo>
                  <a:cubicBezTo>
                    <a:pt x="661988" y="405589"/>
                    <a:pt x="667703" y="415114"/>
                    <a:pt x="667703" y="427497"/>
                  </a:cubicBezTo>
                  <a:cubicBezTo>
                    <a:pt x="667703" y="439879"/>
                    <a:pt x="659130" y="446547"/>
                    <a:pt x="647700" y="448452"/>
                  </a:cubicBezTo>
                  <a:cubicBezTo>
                    <a:pt x="635318" y="445594"/>
                    <a:pt x="627697" y="438927"/>
                    <a:pt x="627697" y="426544"/>
                  </a:cubicBezTo>
                  <a:cubicBezTo>
                    <a:pt x="628650" y="413209"/>
                    <a:pt x="636270" y="404637"/>
                    <a:pt x="648653" y="405589"/>
                  </a:cubicBezTo>
                  <a:close/>
                  <a:moveTo>
                    <a:pt x="369570" y="222709"/>
                  </a:moveTo>
                  <a:cubicBezTo>
                    <a:pt x="390525" y="221757"/>
                    <a:pt x="401003" y="235092"/>
                    <a:pt x="403860" y="254142"/>
                  </a:cubicBezTo>
                  <a:cubicBezTo>
                    <a:pt x="401003" y="273192"/>
                    <a:pt x="392430" y="287479"/>
                    <a:pt x="370522" y="287479"/>
                  </a:cubicBezTo>
                  <a:cubicBezTo>
                    <a:pt x="352425" y="287479"/>
                    <a:pt x="340995" y="276049"/>
                    <a:pt x="340043" y="257952"/>
                  </a:cubicBezTo>
                  <a:cubicBezTo>
                    <a:pt x="339090" y="237949"/>
                    <a:pt x="349568" y="224614"/>
                    <a:pt x="369570" y="222709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02DE509-644A-4E68-84A1-8227F88C5A14}"/>
                </a:ext>
              </a:extLst>
            </p:cNvPr>
            <p:cNvSpPr/>
            <p:nvPr/>
          </p:nvSpPr>
          <p:spPr>
            <a:xfrm>
              <a:off x="4724632" y="4933950"/>
              <a:ext cx="827722" cy="899743"/>
            </a:xfrm>
            <a:custGeom>
              <a:avLst/>
              <a:gdLst>
                <a:gd name="connsiteX0" fmla="*/ 0 w 827722"/>
                <a:gd name="connsiteY0" fmla="*/ 453390 h 899743"/>
                <a:gd name="connsiteX1" fmla="*/ 532448 w 827722"/>
                <a:gd name="connsiteY1" fmla="*/ 895350 h 899743"/>
                <a:gd name="connsiteX2" fmla="*/ 575310 w 827722"/>
                <a:gd name="connsiteY2" fmla="*/ 867727 h 899743"/>
                <a:gd name="connsiteX3" fmla="*/ 827723 w 827722"/>
                <a:gd name="connsiteY3" fmla="*/ 0 h 899743"/>
                <a:gd name="connsiteX4" fmla="*/ 0 w 827722"/>
                <a:gd name="connsiteY4" fmla="*/ 453390 h 899743"/>
                <a:gd name="connsiteX5" fmla="*/ 344805 w 827722"/>
                <a:gd name="connsiteY5" fmla="*/ 579120 h 899743"/>
                <a:gd name="connsiteX6" fmla="*/ 325755 w 827722"/>
                <a:gd name="connsiteY6" fmla="*/ 561975 h 899743"/>
                <a:gd name="connsiteX7" fmla="*/ 344805 w 827722"/>
                <a:gd name="connsiteY7" fmla="*/ 541020 h 899743"/>
                <a:gd name="connsiteX8" fmla="*/ 365760 w 827722"/>
                <a:gd name="connsiteY8" fmla="*/ 560070 h 899743"/>
                <a:gd name="connsiteX9" fmla="*/ 344805 w 827722"/>
                <a:gd name="connsiteY9" fmla="*/ 579120 h 899743"/>
                <a:gd name="connsiteX10" fmla="*/ 550545 w 827722"/>
                <a:gd name="connsiteY10" fmla="*/ 488632 h 899743"/>
                <a:gd name="connsiteX11" fmla="*/ 525780 w 827722"/>
                <a:gd name="connsiteY11" fmla="*/ 466725 h 899743"/>
                <a:gd name="connsiteX12" fmla="*/ 546735 w 827722"/>
                <a:gd name="connsiteY12" fmla="*/ 444818 h 899743"/>
                <a:gd name="connsiteX13" fmla="*/ 569595 w 827722"/>
                <a:gd name="connsiteY13" fmla="*/ 464820 h 899743"/>
                <a:gd name="connsiteX14" fmla="*/ 550545 w 827722"/>
                <a:gd name="connsiteY14" fmla="*/ 488632 h 899743"/>
                <a:gd name="connsiteX15" fmla="*/ 594360 w 827722"/>
                <a:gd name="connsiteY15" fmla="*/ 300990 h 899743"/>
                <a:gd name="connsiteX16" fmla="*/ 561975 w 827722"/>
                <a:gd name="connsiteY16" fmla="*/ 263843 h 899743"/>
                <a:gd name="connsiteX17" fmla="*/ 596265 w 827722"/>
                <a:gd name="connsiteY17" fmla="*/ 232410 h 899743"/>
                <a:gd name="connsiteX18" fmla="*/ 628650 w 827722"/>
                <a:gd name="connsiteY18" fmla="*/ 269557 h 899743"/>
                <a:gd name="connsiteX19" fmla="*/ 594360 w 827722"/>
                <a:gd name="connsiteY19" fmla="*/ 300990 h 89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7722" h="899743">
                  <a:moveTo>
                    <a:pt x="0" y="453390"/>
                  </a:moveTo>
                  <a:cubicBezTo>
                    <a:pt x="122873" y="665798"/>
                    <a:pt x="302895" y="809625"/>
                    <a:pt x="532448" y="895350"/>
                  </a:cubicBezTo>
                  <a:cubicBezTo>
                    <a:pt x="565785" y="907732"/>
                    <a:pt x="568643" y="892493"/>
                    <a:pt x="575310" y="867727"/>
                  </a:cubicBezTo>
                  <a:cubicBezTo>
                    <a:pt x="659130" y="578168"/>
                    <a:pt x="742950" y="288607"/>
                    <a:pt x="827723" y="0"/>
                  </a:cubicBezTo>
                  <a:cubicBezTo>
                    <a:pt x="548640" y="145732"/>
                    <a:pt x="274320" y="300038"/>
                    <a:pt x="0" y="453390"/>
                  </a:cubicBezTo>
                  <a:close/>
                  <a:moveTo>
                    <a:pt x="344805" y="579120"/>
                  </a:moveTo>
                  <a:cubicBezTo>
                    <a:pt x="334328" y="578168"/>
                    <a:pt x="326708" y="572452"/>
                    <a:pt x="325755" y="561975"/>
                  </a:cubicBezTo>
                  <a:cubicBezTo>
                    <a:pt x="324803" y="548640"/>
                    <a:pt x="332423" y="541973"/>
                    <a:pt x="344805" y="541020"/>
                  </a:cubicBezTo>
                  <a:cubicBezTo>
                    <a:pt x="358140" y="540068"/>
                    <a:pt x="363855" y="547688"/>
                    <a:pt x="365760" y="560070"/>
                  </a:cubicBezTo>
                  <a:cubicBezTo>
                    <a:pt x="364808" y="572452"/>
                    <a:pt x="359093" y="580073"/>
                    <a:pt x="344805" y="579120"/>
                  </a:cubicBezTo>
                  <a:close/>
                  <a:moveTo>
                    <a:pt x="550545" y="488632"/>
                  </a:moveTo>
                  <a:cubicBezTo>
                    <a:pt x="534353" y="491490"/>
                    <a:pt x="526733" y="480060"/>
                    <a:pt x="525780" y="466725"/>
                  </a:cubicBezTo>
                  <a:cubicBezTo>
                    <a:pt x="525780" y="454343"/>
                    <a:pt x="535305" y="445770"/>
                    <a:pt x="546735" y="444818"/>
                  </a:cubicBezTo>
                  <a:cubicBezTo>
                    <a:pt x="559118" y="443865"/>
                    <a:pt x="566738" y="453390"/>
                    <a:pt x="569595" y="464820"/>
                  </a:cubicBezTo>
                  <a:cubicBezTo>
                    <a:pt x="569595" y="477202"/>
                    <a:pt x="562928" y="486727"/>
                    <a:pt x="550545" y="488632"/>
                  </a:cubicBezTo>
                  <a:close/>
                  <a:moveTo>
                    <a:pt x="594360" y="300990"/>
                  </a:moveTo>
                  <a:cubicBezTo>
                    <a:pt x="571500" y="300990"/>
                    <a:pt x="561023" y="286702"/>
                    <a:pt x="561975" y="263843"/>
                  </a:cubicBezTo>
                  <a:cubicBezTo>
                    <a:pt x="562928" y="242888"/>
                    <a:pt x="575310" y="233363"/>
                    <a:pt x="596265" y="232410"/>
                  </a:cubicBezTo>
                  <a:cubicBezTo>
                    <a:pt x="617220" y="235268"/>
                    <a:pt x="630555" y="246698"/>
                    <a:pt x="628650" y="269557"/>
                  </a:cubicBezTo>
                  <a:cubicBezTo>
                    <a:pt x="626745" y="289560"/>
                    <a:pt x="614363" y="300990"/>
                    <a:pt x="594360" y="300990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FE40772-7663-475F-AAB5-365C1C8A3ABD}"/>
                </a:ext>
              </a:extLst>
            </p:cNvPr>
            <p:cNvSpPr/>
            <p:nvPr/>
          </p:nvSpPr>
          <p:spPr>
            <a:xfrm>
              <a:off x="5669513" y="4415790"/>
              <a:ext cx="936748" cy="710806"/>
            </a:xfrm>
            <a:custGeom>
              <a:avLst/>
              <a:gdLst>
                <a:gd name="connsiteX0" fmla="*/ 826770 w 936748"/>
                <a:gd name="connsiteY0" fmla="*/ 0 h 710806"/>
                <a:gd name="connsiteX1" fmla="*/ 783907 w 936748"/>
                <a:gd name="connsiteY1" fmla="*/ 18097 h 710806"/>
                <a:gd name="connsiteX2" fmla="*/ 0 w 936748"/>
                <a:gd name="connsiteY2" fmla="*/ 448628 h 710806"/>
                <a:gd name="connsiteX3" fmla="*/ 15240 w 936748"/>
                <a:gd name="connsiteY3" fmla="*/ 458153 h 710806"/>
                <a:gd name="connsiteX4" fmla="*/ 871538 w 936748"/>
                <a:gd name="connsiteY4" fmla="*/ 707708 h 710806"/>
                <a:gd name="connsiteX5" fmla="*/ 913448 w 936748"/>
                <a:gd name="connsiteY5" fmla="*/ 680085 h 710806"/>
                <a:gd name="connsiteX6" fmla="*/ 826770 w 936748"/>
                <a:gd name="connsiteY6" fmla="*/ 0 h 710806"/>
                <a:gd name="connsiteX7" fmla="*/ 395288 w 936748"/>
                <a:gd name="connsiteY7" fmla="*/ 386715 h 710806"/>
                <a:gd name="connsiteX8" fmla="*/ 373380 w 936748"/>
                <a:gd name="connsiteY8" fmla="*/ 362903 h 710806"/>
                <a:gd name="connsiteX9" fmla="*/ 396240 w 936748"/>
                <a:gd name="connsiteY9" fmla="*/ 344805 h 710806"/>
                <a:gd name="connsiteX10" fmla="*/ 417195 w 936748"/>
                <a:gd name="connsiteY10" fmla="*/ 363855 h 710806"/>
                <a:gd name="connsiteX11" fmla="*/ 395288 w 936748"/>
                <a:gd name="connsiteY11" fmla="*/ 386715 h 710806"/>
                <a:gd name="connsiteX12" fmla="*/ 666750 w 936748"/>
                <a:gd name="connsiteY12" fmla="*/ 401003 h 710806"/>
                <a:gd name="connsiteX13" fmla="*/ 648653 w 936748"/>
                <a:gd name="connsiteY13" fmla="*/ 418147 h 710806"/>
                <a:gd name="connsiteX14" fmla="*/ 628650 w 936748"/>
                <a:gd name="connsiteY14" fmla="*/ 397192 h 710806"/>
                <a:gd name="connsiteX15" fmla="*/ 648653 w 936748"/>
                <a:gd name="connsiteY15" fmla="*/ 378142 h 710806"/>
                <a:gd name="connsiteX16" fmla="*/ 666750 w 936748"/>
                <a:gd name="connsiteY16" fmla="*/ 401003 h 710806"/>
                <a:gd name="connsiteX17" fmla="*/ 741997 w 936748"/>
                <a:gd name="connsiteY17" fmla="*/ 230505 h 710806"/>
                <a:gd name="connsiteX18" fmla="*/ 762000 w 936748"/>
                <a:gd name="connsiteY18" fmla="*/ 209550 h 710806"/>
                <a:gd name="connsiteX19" fmla="*/ 782003 w 936748"/>
                <a:gd name="connsiteY19" fmla="*/ 227647 h 710806"/>
                <a:gd name="connsiteX20" fmla="*/ 759143 w 936748"/>
                <a:gd name="connsiteY20" fmla="*/ 248603 h 710806"/>
                <a:gd name="connsiteX21" fmla="*/ 741997 w 936748"/>
                <a:gd name="connsiteY21" fmla="*/ 230505 h 710806"/>
                <a:gd name="connsiteX22" fmla="*/ 779145 w 936748"/>
                <a:gd name="connsiteY22" fmla="*/ 573405 h 710806"/>
                <a:gd name="connsiteX23" fmla="*/ 760095 w 936748"/>
                <a:gd name="connsiteY23" fmla="*/ 557212 h 710806"/>
                <a:gd name="connsiteX24" fmla="*/ 777240 w 936748"/>
                <a:gd name="connsiteY24" fmla="*/ 534353 h 710806"/>
                <a:gd name="connsiteX25" fmla="*/ 799147 w 936748"/>
                <a:gd name="connsiteY25" fmla="*/ 553403 h 710806"/>
                <a:gd name="connsiteX26" fmla="*/ 779145 w 936748"/>
                <a:gd name="connsiteY26" fmla="*/ 573405 h 7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36748" h="710806">
                  <a:moveTo>
                    <a:pt x="826770" y="0"/>
                  </a:moveTo>
                  <a:cubicBezTo>
                    <a:pt x="809625" y="0"/>
                    <a:pt x="797243" y="11430"/>
                    <a:pt x="783907" y="18097"/>
                  </a:cubicBezTo>
                  <a:cubicBezTo>
                    <a:pt x="521970" y="161925"/>
                    <a:pt x="260985" y="304800"/>
                    <a:pt x="0" y="448628"/>
                  </a:cubicBezTo>
                  <a:cubicBezTo>
                    <a:pt x="4763" y="451485"/>
                    <a:pt x="9525" y="456247"/>
                    <a:pt x="15240" y="458153"/>
                  </a:cubicBezTo>
                  <a:cubicBezTo>
                    <a:pt x="300990" y="541020"/>
                    <a:pt x="586740" y="622935"/>
                    <a:pt x="871538" y="707708"/>
                  </a:cubicBezTo>
                  <a:cubicBezTo>
                    <a:pt x="903923" y="717233"/>
                    <a:pt x="908685" y="703897"/>
                    <a:pt x="913448" y="680085"/>
                  </a:cubicBezTo>
                  <a:cubicBezTo>
                    <a:pt x="962025" y="442913"/>
                    <a:pt x="935355" y="216217"/>
                    <a:pt x="826770" y="0"/>
                  </a:cubicBezTo>
                  <a:close/>
                  <a:moveTo>
                    <a:pt x="395288" y="386715"/>
                  </a:moveTo>
                  <a:cubicBezTo>
                    <a:pt x="381953" y="386715"/>
                    <a:pt x="371475" y="377190"/>
                    <a:pt x="373380" y="362903"/>
                  </a:cubicBezTo>
                  <a:cubicBezTo>
                    <a:pt x="375285" y="351472"/>
                    <a:pt x="383857" y="343853"/>
                    <a:pt x="396240" y="344805"/>
                  </a:cubicBezTo>
                  <a:cubicBezTo>
                    <a:pt x="408622" y="345757"/>
                    <a:pt x="413385" y="356235"/>
                    <a:pt x="417195" y="363855"/>
                  </a:cubicBezTo>
                  <a:cubicBezTo>
                    <a:pt x="414338" y="378142"/>
                    <a:pt x="406718" y="386715"/>
                    <a:pt x="395288" y="386715"/>
                  </a:cubicBezTo>
                  <a:close/>
                  <a:moveTo>
                    <a:pt x="666750" y="401003"/>
                  </a:moveTo>
                  <a:cubicBezTo>
                    <a:pt x="664845" y="411480"/>
                    <a:pt x="659130" y="418147"/>
                    <a:pt x="648653" y="418147"/>
                  </a:cubicBezTo>
                  <a:cubicBezTo>
                    <a:pt x="635318" y="418147"/>
                    <a:pt x="628650" y="410528"/>
                    <a:pt x="628650" y="397192"/>
                  </a:cubicBezTo>
                  <a:cubicBezTo>
                    <a:pt x="628650" y="382905"/>
                    <a:pt x="637222" y="379095"/>
                    <a:pt x="648653" y="378142"/>
                  </a:cubicBezTo>
                  <a:cubicBezTo>
                    <a:pt x="661988" y="381000"/>
                    <a:pt x="668655" y="387667"/>
                    <a:pt x="666750" y="401003"/>
                  </a:cubicBezTo>
                  <a:close/>
                  <a:moveTo>
                    <a:pt x="741997" y="230505"/>
                  </a:moveTo>
                  <a:cubicBezTo>
                    <a:pt x="741997" y="217170"/>
                    <a:pt x="748665" y="209550"/>
                    <a:pt x="762000" y="209550"/>
                  </a:cubicBezTo>
                  <a:cubicBezTo>
                    <a:pt x="775335" y="209550"/>
                    <a:pt x="780097" y="219075"/>
                    <a:pt x="782003" y="227647"/>
                  </a:cubicBezTo>
                  <a:cubicBezTo>
                    <a:pt x="780097" y="244792"/>
                    <a:pt x="771525" y="250507"/>
                    <a:pt x="759143" y="248603"/>
                  </a:cubicBezTo>
                  <a:cubicBezTo>
                    <a:pt x="748665" y="248603"/>
                    <a:pt x="741997" y="240982"/>
                    <a:pt x="741997" y="230505"/>
                  </a:cubicBezTo>
                  <a:close/>
                  <a:moveTo>
                    <a:pt x="779145" y="573405"/>
                  </a:moveTo>
                  <a:cubicBezTo>
                    <a:pt x="768668" y="573405"/>
                    <a:pt x="761047" y="567690"/>
                    <a:pt x="760095" y="557212"/>
                  </a:cubicBezTo>
                  <a:cubicBezTo>
                    <a:pt x="759143" y="544830"/>
                    <a:pt x="763905" y="535305"/>
                    <a:pt x="777240" y="534353"/>
                  </a:cubicBezTo>
                  <a:cubicBezTo>
                    <a:pt x="790575" y="533400"/>
                    <a:pt x="798195" y="540067"/>
                    <a:pt x="799147" y="553403"/>
                  </a:cubicBezTo>
                  <a:cubicBezTo>
                    <a:pt x="799147" y="565785"/>
                    <a:pt x="792480" y="573405"/>
                    <a:pt x="779145" y="573405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B2A48B1-A150-40D3-9ECB-78CEF939BE5E}"/>
                </a:ext>
              </a:extLst>
            </p:cNvPr>
            <p:cNvSpPr/>
            <p:nvPr/>
          </p:nvSpPr>
          <p:spPr>
            <a:xfrm>
              <a:off x="4638002" y="4008485"/>
              <a:ext cx="903875" cy="824499"/>
            </a:xfrm>
            <a:custGeom>
              <a:avLst/>
              <a:gdLst>
                <a:gd name="connsiteX0" fmla="*/ 31385 w 903875"/>
                <a:gd name="connsiteY0" fmla="*/ 571134 h 824499"/>
                <a:gd name="connsiteX1" fmla="*/ 423815 w 903875"/>
                <a:gd name="connsiteY1" fmla="*/ 683529 h 824499"/>
                <a:gd name="connsiteX2" fmla="*/ 903875 w 903875"/>
                <a:gd name="connsiteY2" fmla="*/ 824499 h 824499"/>
                <a:gd name="connsiteX3" fmla="*/ 460963 w 903875"/>
                <a:gd name="connsiteY3" fmla="*/ 18684 h 824499"/>
                <a:gd name="connsiteX4" fmla="*/ 413338 w 903875"/>
                <a:gd name="connsiteY4" fmla="*/ 13922 h 824499"/>
                <a:gd name="connsiteX5" fmla="*/ 4715 w 903875"/>
                <a:gd name="connsiteY5" fmla="*/ 524462 h 824499"/>
                <a:gd name="connsiteX6" fmla="*/ 31385 w 903875"/>
                <a:gd name="connsiteY6" fmla="*/ 571134 h 824499"/>
                <a:gd name="connsiteX7" fmla="*/ 637175 w 903875"/>
                <a:gd name="connsiteY7" fmla="*/ 593995 h 824499"/>
                <a:gd name="connsiteX8" fmla="*/ 659083 w 903875"/>
                <a:gd name="connsiteY8" fmla="*/ 614949 h 824499"/>
                <a:gd name="connsiteX9" fmla="*/ 639080 w 903875"/>
                <a:gd name="connsiteY9" fmla="*/ 636857 h 824499"/>
                <a:gd name="connsiteX10" fmla="*/ 617173 w 903875"/>
                <a:gd name="connsiteY10" fmla="*/ 615902 h 824499"/>
                <a:gd name="connsiteX11" fmla="*/ 637175 w 903875"/>
                <a:gd name="connsiteY11" fmla="*/ 593995 h 824499"/>
                <a:gd name="connsiteX12" fmla="*/ 446675 w 903875"/>
                <a:gd name="connsiteY12" fmla="*/ 378729 h 824499"/>
                <a:gd name="connsiteX13" fmla="*/ 425720 w 903875"/>
                <a:gd name="connsiteY13" fmla="*/ 398732 h 824499"/>
                <a:gd name="connsiteX14" fmla="*/ 404765 w 903875"/>
                <a:gd name="connsiteY14" fmla="*/ 378729 h 824499"/>
                <a:gd name="connsiteX15" fmla="*/ 426673 w 903875"/>
                <a:gd name="connsiteY15" fmla="*/ 357774 h 824499"/>
                <a:gd name="connsiteX16" fmla="*/ 446675 w 903875"/>
                <a:gd name="connsiteY16" fmla="*/ 378729 h 824499"/>
                <a:gd name="connsiteX17" fmla="*/ 414290 w 903875"/>
                <a:gd name="connsiteY17" fmla="*/ 215852 h 824499"/>
                <a:gd name="connsiteX18" fmla="*/ 432388 w 903875"/>
                <a:gd name="connsiteY18" fmla="*/ 232997 h 824499"/>
                <a:gd name="connsiteX19" fmla="*/ 413338 w 903875"/>
                <a:gd name="connsiteY19" fmla="*/ 254904 h 824499"/>
                <a:gd name="connsiteX20" fmla="*/ 393335 w 903875"/>
                <a:gd name="connsiteY20" fmla="*/ 234902 h 824499"/>
                <a:gd name="connsiteX21" fmla="*/ 414290 w 903875"/>
                <a:gd name="connsiteY21" fmla="*/ 215852 h 824499"/>
                <a:gd name="connsiteX22" fmla="*/ 228553 w 903875"/>
                <a:gd name="connsiteY22" fmla="*/ 431117 h 824499"/>
                <a:gd name="connsiteX23" fmla="*/ 265700 w 903875"/>
                <a:gd name="connsiteY23" fmla="*/ 470170 h 824499"/>
                <a:gd name="connsiteX24" fmla="*/ 226648 w 903875"/>
                <a:gd name="connsiteY24" fmla="*/ 504459 h 824499"/>
                <a:gd name="connsiteX25" fmla="*/ 191405 w 903875"/>
                <a:gd name="connsiteY25" fmla="*/ 470170 h 824499"/>
                <a:gd name="connsiteX26" fmla="*/ 228553 w 903875"/>
                <a:gd name="connsiteY26" fmla="*/ 431117 h 8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03875" h="824499">
                  <a:moveTo>
                    <a:pt x="31385" y="571134"/>
                  </a:moveTo>
                  <a:cubicBezTo>
                    <a:pt x="162830" y="607329"/>
                    <a:pt x="293323" y="646382"/>
                    <a:pt x="423815" y="683529"/>
                  </a:cubicBezTo>
                  <a:cubicBezTo>
                    <a:pt x="580025" y="729249"/>
                    <a:pt x="736235" y="774970"/>
                    <a:pt x="903875" y="824499"/>
                  </a:cubicBezTo>
                  <a:cubicBezTo>
                    <a:pt x="751475" y="548274"/>
                    <a:pt x="605743" y="284432"/>
                    <a:pt x="460963" y="18684"/>
                  </a:cubicBezTo>
                  <a:cubicBezTo>
                    <a:pt x="443818" y="-12748"/>
                    <a:pt x="430483" y="2492"/>
                    <a:pt x="413338" y="13922"/>
                  </a:cubicBezTo>
                  <a:cubicBezTo>
                    <a:pt x="219980" y="138699"/>
                    <a:pt x="85678" y="309197"/>
                    <a:pt x="4715" y="524462"/>
                  </a:cubicBezTo>
                  <a:cubicBezTo>
                    <a:pt x="-6715" y="555895"/>
                    <a:pt x="2810" y="563514"/>
                    <a:pt x="31385" y="571134"/>
                  </a:cubicBezTo>
                  <a:close/>
                  <a:moveTo>
                    <a:pt x="637175" y="593995"/>
                  </a:moveTo>
                  <a:cubicBezTo>
                    <a:pt x="648605" y="593995"/>
                    <a:pt x="659083" y="601614"/>
                    <a:pt x="659083" y="614949"/>
                  </a:cubicBezTo>
                  <a:cubicBezTo>
                    <a:pt x="659083" y="627332"/>
                    <a:pt x="650510" y="634952"/>
                    <a:pt x="639080" y="636857"/>
                  </a:cubicBezTo>
                  <a:cubicBezTo>
                    <a:pt x="624793" y="635904"/>
                    <a:pt x="617173" y="627332"/>
                    <a:pt x="617173" y="615902"/>
                  </a:cubicBezTo>
                  <a:cubicBezTo>
                    <a:pt x="616220" y="602567"/>
                    <a:pt x="624793" y="593042"/>
                    <a:pt x="637175" y="593995"/>
                  </a:cubicBezTo>
                  <a:close/>
                  <a:moveTo>
                    <a:pt x="446675" y="378729"/>
                  </a:moveTo>
                  <a:cubicBezTo>
                    <a:pt x="446675" y="391112"/>
                    <a:pt x="438103" y="398732"/>
                    <a:pt x="425720" y="398732"/>
                  </a:cubicBezTo>
                  <a:cubicBezTo>
                    <a:pt x="413338" y="398732"/>
                    <a:pt x="404765" y="391112"/>
                    <a:pt x="404765" y="378729"/>
                  </a:cubicBezTo>
                  <a:cubicBezTo>
                    <a:pt x="404765" y="366347"/>
                    <a:pt x="413338" y="359679"/>
                    <a:pt x="426673" y="357774"/>
                  </a:cubicBezTo>
                  <a:cubicBezTo>
                    <a:pt x="438103" y="359679"/>
                    <a:pt x="447628" y="366347"/>
                    <a:pt x="446675" y="378729"/>
                  </a:cubicBezTo>
                  <a:close/>
                  <a:moveTo>
                    <a:pt x="414290" y="215852"/>
                  </a:moveTo>
                  <a:cubicBezTo>
                    <a:pt x="424768" y="215852"/>
                    <a:pt x="432388" y="221567"/>
                    <a:pt x="432388" y="232997"/>
                  </a:cubicBezTo>
                  <a:cubicBezTo>
                    <a:pt x="432388" y="245379"/>
                    <a:pt x="427625" y="253952"/>
                    <a:pt x="413338" y="254904"/>
                  </a:cubicBezTo>
                  <a:cubicBezTo>
                    <a:pt x="400955" y="253952"/>
                    <a:pt x="393335" y="247284"/>
                    <a:pt x="393335" y="234902"/>
                  </a:cubicBezTo>
                  <a:cubicBezTo>
                    <a:pt x="393335" y="221567"/>
                    <a:pt x="401908" y="214899"/>
                    <a:pt x="414290" y="215852"/>
                  </a:cubicBezTo>
                  <a:close/>
                  <a:moveTo>
                    <a:pt x="228553" y="431117"/>
                  </a:moveTo>
                  <a:cubicBezTo>
                    <a:pt x="252365" y="431117"/>
                    <a:pt x="266653" y="447309"/>
                    <a:pt x="265700" y="470170"/>
                  </a:cubicBezTo>
                  <a:cubicBezTo>
                    <a:pt x="264748" y="490172"/>
                    <a:pt x="251413" y="504459"/>
                    <a:pt x="226648" y="504459"/>
                  </a:cubicBezTo>
                  <a:cubicBezTo>
                    <a:pt x="206645" y="502554"/>
                    <a:pt x="192358" y="493982"/>
                    <a:pt x="191405" y="470170"/>
                  </a:cubicBezTo>
                  <a:cubicBezTo>
                    <a:pt x="191405" y="445404"/>
                    <a:pt x="205693" y="432070"/>
                    <a:pt x="228553" y="431117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61B4EA9-872E-4D41-837E-7C20D300B763}"/>
                </a:ext>
              </a:extLst>
            </p:cNvPr>
            <p:cNvSpPr/>
            <p:nvPr/>
          </p:nvSpPr>
          <p:spPr>
            <a:xfrm>
              <a:off x="4583380" y="4625646"/>
              <a:ext cx="934684" cy="707484"/>
            </a:xfrm>
            <a:custGeom>
              <a:avLst/>
              <a:gdLst>
                <a:gd name="connsiteX0" fmla="*/ 631790 w 934684"/>
                <a:gd name="connsiteY0" fmla="*/ 429271 h 707484"/>
                <a:gd name="connsiteX1" fmla="*/ 934685 w 934684"/>
                <a:gd name="connsiteY1" fmla="*/ 262583 h 707484"/>
                <a:gd name="connsiteX2" fmla="*/ 926112 w 934684"/>
                <a:gd name="connsiteY2" fmla="*/ 253058 h 707484"/>
                <a:gd name="connsiteX3" fmla="*/ 65052 w 934684"/>
                <a:gd name="connsiteY3" fmla="*/ 2550 h 707484"/>
                <a:gd name="connsiteX4" fmla="*/ 25047 w 934684"/>
                <a:gd name="connsiteY4" fmla="*/ 30173 h 707484"/>
                <a:gd name="connsiteX5" fmla="*/ 97437 w 934684"/>
                <a:gd name="connsiteY5" fmla="*/ 683588 h 707484"/>
                <a:gd name="connsiteX6" fmla="*/ 145062 w 934684"/>
                <a:gd name="connsiteY6" fmla="*/ 698828 h 707484"/>
                <a:gd name="connsiteX7" fmla="*/ 631790 w 934684"/>
                <a:gd name="connsiteY7" fmla="*/ 429271 h 707484"/>
                <a:gd name="connsiteX8" fmla="*/ 402237 w 934684"/>
                <a:gd name="connsiteY8" fmla="*/ 363548 h 707484"/>
                <a:gd name="connsiteX9" fmla="*/ 433670 w 934684"/>
                <a:gd name="connsiteY9" fmla="*/ 334021 h 707484"/>
                <a:gd name="connsiteX10" fmla="*/ 467007 w 934684"/>
                <a:gd name="connsiteY10" fmla="*/ 364501 h 707484"/>
                <a:gd name="connsiteX11" fmla="*/ 432717 w 934684"/>
                <a:gd name="connsiteY11" fmla="*/ 398791 h 707484"/>
                <a:gd name="connsiteX12" fmla="*/ 402237 w 934684"/>
                <a:gd name="connsiteY12" fmla="*/ 363548 h 707484"/>
                <a:gd name="connsiteX13" fmla="*/ 277460 w 934684"/>
                <a:gd name="connsiteY13" fmla="*/ 220673 h 707484"/>
                <a:gd name="connsiteX14" fmla="*/ 302225 w 934684"/>
                <a:gd name="connsiteY14" fmla="*/ 240675 h 707484"/>
                <a:gd name="connsiteX15" fmla="*/ 282222 w 934684"/>
                <a:gd name="connsiteY15" fmla="*/ 262583 h 707484"/>
                <a:gd name="connsiteX16" fmla="*/ 259362 w 934684"/>
                <a:gd name="connsiteY16" fmla="*/ 243533 h 707484"/>
                <a:gd name="connsiteX17" fmla="*/ 277460 w 934684"/>
                <a:gd name="connsiteY17" fmla="*/ 220673 h 707484"/>
                <a:gd name="connsiteX18" fmla="*/ 183162 w 934684"/>
                <a:gd name="connsiteY18" fmla="*/ 366405 h 707484"/>
                <a:gd name="connsiteX19" fmla="*/ 236502 w 934684"/>
                <a:gd name="connsiteY19" fmla="*/ 415935 h 707484"/>
                <a:gd name="connsiteX20" fmla="*/ 184115 w 934684"/>
                <a:gd name="connsiteY20" fmla="*/ 465466 h 707484"/>
                <a:gd name="connsiteX21" fmla="*/ 136490 w 934684"/>
                <a:gd name="connsiteY21" fmla="*/ 416888 h 707484"/>
                <a:gd name="connsiteX22" fmla="*/ 183162 w 934684"/>
                <a:gd name="connsiteY22" fmla="*/ 366405 h 70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684" h="707484">
                  <a:moveTo>
                    <a:pt x="631790" y="429271"/>
                  </a:moveTo>
                  <a:cubicBezTo>
                    <a:pt x="732755" y="374026"/>
                    <a:pt x="832767" y="317828"/>
                    <a:pt x="934685" y="262583"/>
                  </a:cubicBezTo>
                  <a:cubicBezTo>
                    <a:pt x="929922" y="256868"/>
                    <a:pt x="928970" y="253058"/>
                    <a:pt x="926112" y="253058"/>
                  </a:cubicBezTo>
                  <a:cubicBezTo>
                    <a:pt x="639410" y="169238"/>
                    <a:pt x="352707" y="86371"/>
                    <a:pt x="65052" y="2550"/>
                  </a:cubicBezTo>
                  <a:cubicBezTo>
                    <a:pt x="38382" y="-5069"/>
                    <a:pt x="30762" y="4456"/>
                    <a:pt x="25047" y="30173"/>
                  </a:cubicBezTo>
                  <a:cubicBezTo>
                    <a:pt x="-25435" y="256868"/>
                    <a:pt x="1235" y="473085"/>
                    <a:pt x="97437" y="683588"/>
                  </a:cubicBezTo>
                  <a:cubicBezTo>
                    <a:pt x="108867" y="709305"/>
                    <a:pt x="118392" y="714068"/>
                    <a:pt x="145062" y="698828"/>
                  </a:cubicBezTo>
                  <a:cubicBezTo>
                    <a:pt x="306035" y="607388"/>
                    <a:pt x="468912" y="518805"/>
                    <a:pt x="631790" y="429271"/>
                  </a:cubicBezTo>
                  <a:close/>
                  <a:moveTo>
                    <a:pt x="402237" y="363548"/>
                  </a:moveTo>
                  <a:cubicBezTo>
                    <a:pt x="404142" y="346403"/>
                    <a:pt x="415572" y="334973"/>
                    <a:pt x="433670" y="334021"/>
                  </a:cubicBezTo>
                  <a:cubicBezTo>
                    <a:pt x="455577" y="333068"/>
                    <a:pt x="464150" y="347355"/>
                    <a:pt x="467007" y="364501"/>
                  </a:cubicBezTo>
                  <a:cubicBezTo>
                    <a:pt x="464150" y="386408"/>
                    <a:pt x="453672" y="399743"/>
                    <a:pt x="432717" y="398791"/>
                  </a:cubicBezTo>
                  <a:cubicBezTo>
                    <a:pt x="413667" y="397838"/>
                    <a:pt x="400332" y="383551"/>
                    <a:pt x="402237" y="363548"/>
                  </a:cubicBezTo>
                  <a:close/>
                  <a:moveTo>
                    <a:pt x="277460" y="220673"/>
                  </a:moveTo>
                  <a:cubicBezTo>
                    <a:pt x="292700" y="217816"/>
                    <a:pt x="301272" y="227341"/>
                    <a:pt x="302225" y="240675"/>
                  </a:cubicBezTo>
                  <a:cubicBezTo>
                    <a:pt x="303177" y="253058"/>
                    <a:pt x="292700" y="258773"/>
                    <a:pt x="282222" y="262583"/>
                  </a:cubicBezTo>
                  <a:cubicBezTo>
                    <a:pt x="269840" y="261630"/>
                    <a:pt x="261267" y="254963"/>
                    <a:pt x="259362" y="243533"/>
                  </a:cubicBezTo>
                  <a:cubicBezTo>
                    <a:pt x="257457" y="230198"/>
                    <a:pt x="266030" y="222578"/>
                    <a:pt x="277460" y="220673"/>
                  </a:cubicBezTo>
                  <a:close/>
                  <a:moveTo>
                    <a:pt x="183162" y="366405"/>
                  </a:moveTo>
                  <a:cubicBezTo>
                    <a:pt x="213642" y="365453"/>
                    <a:pt x="230787" y="385455"/>
                    <a:pt x="236502" y="415935"/>
                  </a:cubicBezTo>
                  <a:cubicBezTo>
                    <a:pt x="231740" y="445463"/>
                    <a:pt x="214595" y="466418"/>
                    <a:pt x="184115" y="465466"/>
                  </a:cubicBezTo>
                  <a:cubicBezTo>
                    <a:pt x="155540" y="464513"/>
                    <a:pt x="137442" y="444510"/>
                    <a:pt x="136490" y="416888"/>
                  </a:cubicBezTo>
                  <a:cubicBezTo>
                    <a:pt x="136490" y="387360"/>
                    <a:pt x="155540" y="367358"/>
                    <a:pt x="183162" y="366405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6D60647-D9A7-43B2-91F6-902C047E93D4}"/>
                </a:ext>
              </a:extLst>
            </p:cNvPr>
            <p:cNvSpPr/>
            <p:nvPr/>
          </p:nvSpPr>
          <p:spPr>
            <a:xfrm>
              <a:off x="5343383" y="4952047"/>
              <a:ext cx="709740" cy="934020"/>
            </a:xfrm>
            <a:custGeom>
              <a:avLst/>
              <a:gdLst>
                <a:gd name="connsiteX0" fmla="*/ 263264 w 709740"/>
                <a:gd name="connsiteY0" fmla="*/ 0 h 934020"/>
                <a:gd name="connsiteX1" fmla="*/ 256597 w 709740"/>
                <a:gd name="connsiteY1" fmla="*/ 6667 h 934020"/>
                <a:gd name="connsiteX2" fmla="*/ 2279 w 709740"/>
                <a:gd name="connsiteY2" fmla="*/ 875347 h 934020"/>
                <a:gd name="connsiteX3" fmla="*/ 26092 w 709740"/>
                <a:gd name="connsiteY3" fmla="*/ 909638 h 934020"/>
                <a:gd name="connsiteX4" fmla="*/ 688079 w 709740"/>
                <a:gd name="connsiteY4" fmla="*/ 836295 h 934020"/>
                <a:gd name="connsiteX5" fmla="*/ 703319 w 709740"/>
                <a:gd name="connsiteY5" fmla="*/ 795338 h 934020"/>
                <a:gd name="connsiteX6" fmla="*/ 263264 w 709740"/>
                <a:gd name="connsiteY6" fmla="*/ 0 h 934020"/>
                <a:gd name="connsiteX7" fmla="*/ 336607 w 709740"/>
                <a:gd name="connsiteY7" fmla="*/ 320992 h 934020"/>
                <a:gd name="connsiteX8" fmla="*/ 355657 w 709740"/>
                <a:gd name="connsiteY8" fmla="*/ 342900 h 934020"/>
                <a:gd name="connsiteX9" fmla="*/ 332797 w 709740"/>
                <a:gd name="connsiteY9" fmla="*/ 360045 h 934020"/>
                <a:gd name="connsiteX10" fmla="*/ 316604 w 709740"/>
                <a:gd name="connsiteY10" fmla="*/ 340995 h 934020"/>
                <a:gd name="connsiteX11" fmla="*/ 336607 w 709740"/>
                <a:gd name="connsiteY11" fmla="*/ 320992 h 934020"/>
                <a:gd name="connsiteX12" fmla="*/ 257549 w 709740"/>
                <a:gd name="connsiteY12" fmla="*/ 541972 h 934020"/>
                <a:gd name="connsiteX13" fmla="*/ 239452 w 709740"/>
                <a:gd name="connsiteY13" fmla="*/ 524827 h 934020"/>
                <a:gd name="connsiteX14" fmla="*/ 258502 w 709740"/>
                <a:gd name="connsiteY14" fmla="*/ 502920 h 934020"/>
                <a:gd name="connsiteX15" fmla="*/ 278504 w 709740"/>
                <a:gd name="connsiteY15" fmla="*/ 521970 h 934020"/>
                <a:gd name="connsiteX16" fmla="*/ 257549 w 709740"/>
                <a:gd name="connsiteY16" fmla="*/ 541972 h 934020"/>
                <a:gd name="connsiteX17" fmla="*/ 339464 w 709740"/>
                <a:gd name="connsiteY17" fmla="*/ 722947 h 934020"/>
                <a:gd name="connsiteX18" fmla="*/ 295649 w 709740"/>
                <a:gd name="connsiteY18" fmla="*/ 678180 h 934020"/>
                <a:gd name="connsiteX19" fmla="*/ 342322 w 709740"/>
                <a:gd name="connsiteY19" fmla="*/ 630555 h 934020"/>
                <a:gd name="connsiteX20" fmla="*/ 389947 w 709740"/>
                <a:gd name="connsiteY20" fmla="*/ 679132 h 934020"/>
                <a:gd name="connsiteX21" fmla="*/ 339464 w 709740"/>
                <a:gd name="connsiteY21" fmla="*/ 722947 h 934020"/>
                <a:gd name="connsiteX22" fmla="*/ 527107 w 709740"/>
                <a:gd name="connsiteY22" fmla="*/ 795338 h 934020"/>
                <a:gd name="connsiteX23" fmla="*/ 505199 w 709740"/>
                <a:gd name="connsiteY23" fmla="*/ 775335 h 934020"/>
                <a:gd name="connsiteX24" fmla="*/ 523297 w 709740"/>
                <a:gd name="connsiteY24" fmla="*/ 752475 h 934020"/>
                <a:gd name="connsiteX25" fmla="*/ 545204 w 709740"/>
                <a:gd name="connsiteY25" fmla="*/ 771525 h 934020"/>
                <a:gd name="connsiteX26" fmla="*/ 527107 w 709740"/>
                <a:gd name="connsiteY26" fmla="*/ 795338 h 9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740" h="934020">
                  <a:moveTo>
                    <a:pt x="263264" y="0"/>
                  </a:moveTo>
                  <a:cubicBezTo>
                    <a:pt x="258502" y="4763"/>
                    <a:pt x="256597" y="4763"/>
                    <a:pt x="256597" y="6667"/>
                  </a:cubicBezTo>
                  <a:cubicBezTo>
                    <a:pt x="171824" y="296227"/>
                    <a:pt x="87052" y="585788"/>
                    <a:pt x="2279" y="875347"/>
                  </a:cubicBezTo>
                  <a:cubicBezTo>
                    <a:pt x="-5341" y="900113"/>
                    <a:pt x="7042" y="905827"/>
                    <a:pt x="26092" y="909638"/>
                  </a:cubicBezTo>
                  <a:cubicBezTo>
                    <a:pt x="254692" y="957263"/>
                    <a:pt x="475672" y="936307"/>
                    <a:pt x="688079" y="836295"/>
                  </a:cubicBezTo>
                  <a:cubicBezTo>
                    <a:pt x="708082" y="826770"/>
                    <a:pt x="716654" y="820102"/>
                    <a:pt x="703319" y="795338"/>
                  </a:cubicBezTo>
                  <a:cubicBezTo>
                    <a:pt x="555682" y="531495"/>
                    <a:pt x="410902" y="266700"/>
                    <a:pt x="263264" y="0"/>
                  </a:cubicBezTo>
                  <a:close/>
                  <a:moveTo>
                    <a:pt x="336607" y="320992"/>
                  </a:moveTo>
                  <a:cubicBezTo>
                    <a:pt x="349942" y="320992"/>
                    <a:pt x="355657" y="330517"/>
                    <a:pt x="355657" y="342900"/>
                  </a:cubicBezTo>
                  <a:cubicBezTo>
                    <a:pt x="353752" y="356235"/>
                    <a:pt x="345179" y="361950"/>
                    <a:pt x="332797" y="360045"/>
                  </a:cubicBezTo>
                  <a:cubicBezTo>
                    <a:pt x="322319" y="359092"/>
                    <a:pt x="315652" y="351472"/>
                    <a:pt x="316604" y="340995"/>
                  </a:cubicBezTo>
                  <a:cubicBezTo>
                    <a:pt x="315652" y="327660"/>
                    <a:pt x="323272" y="320992"/>
                    <a:pt x="336607" y="320992"/>
                  </a:cubicBezTo>
                  <a:close/>
                  <a:moveTo>
                    <a:pt x="257549" y="541972"/>
                  </a:moveTo>
                  <a:cubicBezTo>
                    <a:pt x="247072" y="541020"/>
                    <a:pt x="239452" y="535305"/>
                    <a:pt x="239452" y="524827"/>
                  </a:cubicBezTo>
                  <a:cubicBezTo>
                    <a:pt x="239452" y="512445"/>
                    <a:pt x="245167" y="503872"/>
                    <a:pt x="258502" y="502920"/>
                  </a:cubicBezTo>
                  <a:cubicBezTo>
                    <a:pt x="271837" y="501967"/>
                    <a:pt x="277552" y="510540"/>
                    <a:pt x="278504" y="521970"/>
                  </a:cubicBezTo>
                  <a:cubicBezTo>
                    <a:pt x="278504" y="537210"/>
                    <a:pt x="270884" y="542925"/>
                    <a:pt x="257549" y="541972"/>
                  </a:cubicBezTo>
                  <a:close/>
                  <a:moveTo>
                    <a:pt x="339464" y="722947"/>
                  </a:moveTo>
                  <a:cubicBezTo>
                    <a:pt x="311842" y="721042"/>
                    <a:pt x="296602" y="705802"/>
                    <a:pt x="295649" y="678180"/>
                  </a:cubicBezTo>
                  <a:cubicBezTo>
                    <a:pt x="294697" y="646747"/>
                    <a:pt x="314699" y="630555"/>
                    <a:pt x="342322" y="630555"/>
                  </a:cubicBezTo>
                  <a:cubicBezTo>
                    <a:pt x="370897" y="630555"/>
                    <a:pt x="386137" y="650557"/>
                    <a:pt x="389947" y="679132"/>
                  </a:cubicBezTo>
                  <a:cubicBezTo>
                    <a:pt x="384232" y="705802"/>
                    <a:pt x="370897" y="724852"/>
                    <a:pt x="339464" y="722947"/>
                  </a:cubicBezTo>
                  <a:close/>
                  <a:moveTo>
                    <a:pt x="527107" y="795338"/>
                  </a:moveTo>
                  <a:cubicBezTo>
                    <a:pt x="514724" y="794385"/>
                    <a:pt x="507104" y="788670"/>
                    <a:pt x="505199" y="775335"/>
                  </a:cubicBezTo>
                  <a:cubicBezTo>
                    <a:pt x="503294" y="762000"/>
                    <a:pt x="510914" y="753427"/>
                    <a:pt x="523297" y="752475"/>
                  </a:cubicBezTo>
                  <a:cubicBezTo>
                    <a:pt x="535679" y="750570"/>
                    <a:pt x="543299" y="759142"/>
                    <a:pt x="545204" y="771525"/>
                  </a:cubicBezTo>
                  <a:cubicBezTo>
                    <a:pt x="547109" y="784860"/>
                    <a:pt x="539489" y="791527"/>
                    <a:pt x="527107" y="795338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D1D730D-552D-48AA-B14D-EC86E18A7954}"/>
                </a:ext>
              </a:extLst>
            </p:cNvPr>
            <p:cNvSpPr/>
            <p:nvPr/>
          </p:nvSpPr>
          <p:spPr>
            <a:xfrm>
              <a:off x="5648557" y="4919662"/>
              <a:ext cx="899697" cy="824043"/>
            </a:xfrm>
            <a:custGeom>
              <a:avLst/>
              <a:gdLst>
                <a:gd name="connsiteX0" fmla="*/ 815340 w 899697"/>
                <a:gd name="connsiteY0" fmla="*/ 236220 h 824043"/>
                <a:gd name="connsiteX1" fmla="*/ 810578 w 899697"/>
                <a:gd name="connsiteY1" fmla="*/ 234315 h 824043"/>
                <a:gd name="connsiteX2" fmla="*/ 0 w 899697"/>
                <a:gd name="connsiteY2" fmla="*/ 0 h 824043"/>
                <a:gd name="connsiteX3" fmla="*/ 443865 w 899697"/>
                <a:gd name="connsiteY3" fmla="*/ 806768 h 824043"/>
                <a:gd name="connsiteX4" fmla="*/ 487680 w 899697"/>
                <a:gd name="connsiteY4" fmla="*/ 811530 h 824043"/>
                <a:gd name="connsiteX5" fmla="*/ 872490 w 899697"/>
                <a:gd name="connsiteY5" fmla="*/ 363855 h 824043"/>
                <a:gd name="connsiteX6" fmla="*/ 815340 w 899697"/>
                <a:gd name="connsiteY6" fmla="*/ 236220 h 824043"/>
                <a:gd name="connsiteX7" fmla="*/ 323850 w 899697"/>
                <a:gd name="connsiteY7" fmla="*/ 217170 h 824043"/>
                <a:gd name="connsiteX8" fmla="*/ 288608 w 899697"/>
                <a:gd name="connsiteY8" fmla="*/ 247650 h 824043"/>
                <a:gd name="connsiteX9" fmla="*/ 259080 w 899697"/>
                <a:gd name="connsiteY9" fmla="*/ 215265 h 824043"/>
                <a:gd name="connsiteX10" fmla="*/ 292418 w 899697"/>
                <a:gd name="connsiteY10" fmla="*/ 181927 h 824043"/>
                <a:gd name="connsiteX11" fmla="*/ 323850 w 899697"/>
                <a:gd name="connsiteY11" fmla="*/ 217170 h 824043"/>
                <a:gd name="connsiteX12" fmla="*/ 476250 w 899697"/>
                <a:gd name="connsiteY12" fmla="*/ 555307 h 824043"/>
                <a:gd name="connsiteX13" fmla="*/ 451485 w 899697"/>
                <a:gd name="connsiteY13" fmla="*/ 536257 h 824043"/>
                <a:gd name="connsiteX14" fmla="*/ 471488 w 899697"/>
                <a:gd name="connsiteY14" fmla="*/ 515302 h 824043"/>
                <a:gd name="connsiteX15" fmla="*/ 493395 w 899697"/>
                <a:gd name="connsiteY15" fmla="*/ 534352 h 824043"/>
                <a:gd name="connsiteX16" fmla="*/ 476250 w 899697"/>
                <a:gd name="connsiteY16" fmla="*/ 555307 h 824043"/>
                <a:gd name="connsiteX17" fmla="*/ 662940 w 899697"/>
                <a:gd name="connsiteY17" fmla="*/ 445770 h 824043"/>
                <a:gd name="connsiteX18" fmla="*/ 619125 w 899697"/>
                <a:gd name="connsiteY18" fmla="*/ 388620 h 824043"/>
                <a:gd name="connsiteX19" fmla="*/ 668655 w 899697"/>
                <a:gd name="connsiteY19" fmla="*/ 348615 h 824043"/>
                <a:gd name="connsiteX20" fmla="*/ 715328 w 899697"/>
                <a:gd name="connsiteY20" fmla="*/ 398145 h 824043"/>
                <a:gd name="connsiteX21" fmla="*/ 662940 w 899697"/>
                <a:gd name="connsiteY21" fmla="*/ 445770 h 82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99697" h="824043">
                  <a:moveTo>
                    <a:pt x="815340" y="236220"/>
                  </a:moveTo>
                  <a:cubicBezTo>
                    <a:pt x="813435" y="236220"/>
                    <a:pt x="812483" y="235268"/>
                    <a:pt x="810578" y="234315"/>
                  </a:cubicBezTo>
                  <a:cubicBezTo>
                    <a:pt x="543878" y="157163"/>
                    <a:pt x="276225" y="80010"/>
                    <a:pt x="0" y="0"/>
                  </a:cubicBezTo>
                  <a:cubicBezTo>
                    <a:pt x="151448" y="274320"/>
                    <a:pt x="298133" y="540068"/>
                    <a:pt x="443865" y="806768"/>
                  </a:cubicBezTo>
                  <a:cubicBezTo>
                    <a:pt x="460058" y="836295"/>
                    <a:pt x="472440" y="821055"/>
                    <a:pt x="487680" y="811530"/>
                  </a:cubicBezTo>
                  <a:cubicBezTo>
                    <a:pt x="660083" y="701040"/>
                    <a:pt x="789623" y="551498"/>
                    <a:pt x="872490" y="363855"/>
                  </a:cubicBezTo>
                  <a:cubicBezTo>
                    <a:pt x="915353" y="264795"/>
                    <a:pt x="915353" y="264795"/>
                    <a:pt x="815340" y="236220"/>
                  </a:cubicBezTo>
                  <a:close/>
                  <a:moveTo>
                    <a:pt x="323850" y="217170"/>
                  </a:moveTo>
                  <a:cubicBezTo>
                    <a:pt x="321945" y="237173"/>
                    <a:pt x="308610" y="249555"/>
                    <a:pt x="288608" y="247650"/>
                  </a:cubicBezTo>
                  <a:cubicBezTo>
                    <a:pt x="271463" y="245745"/>
                    <a:pt x="259080" y="233363"/>
                    <a:pt x="259080" y="215265"/>
                  </a:cubicBezTo>
                  <a:cubicBezTo>
                    <a:pt x="259080" y="195263"/>
                    <a:pt x="272415" y="184785"/>
                    <a:pt x="292418" y="181927"/>
                  </a:cubicBezTo>
                  <a:cubicBezTo>
                    <a:pt x="312420" y="186690"/>
                    <a:pt x="325755" y="197168"/>
                    <a:pt x="323850" y="217170"/>
                  </a:cubicBezTo>
                  <a:close/>
                  <a:moveTo>
                    <a:pt x="476250" y="555307"/>
                  </a:moveTo>
                  <a:cubicBezTo>
                    <a:pt x="461010" y="555307"/>
                    <a:pt x="452438" y="548640"/>
                    <a:pt x="451485" y="536257"/>
                  </a:cubicBezTo>
                  <a:cubicBezTo>
                    <a:pt x="450533" y="523875"/>
                    <a:pt x="459105" y="516255"/>
                    <a:pt x="471488" y="515302"/>
                  </a:cubicBezTo>
                  <a:cubicBezTo>
                    <a:pt x="483870" y="514350"/>
                    <a:pt x="492443" y="521970"/>
                    <a:pt x="493395" y="534352"/>
                  </a:cubicBezTo>
                  <a:cubicBezTo>
                    <a:pt x="494348" y="546735"/>
                    <a:pt x="485775" y="553402"/>
                    <a:pt x="476250" y="555307"/>
                  </a:cubicBezTo>
                  <a:close/>
                  <a:moveTo>
                    <a:pt x="662940" y="445770"/>
                  </a:moveTo>
                  <a:cubicBezTo>
                    <a:pt x="635318" y="443865"/>
                    <a:pt x="617220" y="424815"/>
                    <a:pt x="619125" y="388620"/>
                  </a:cubicBezTo>
                  <a:cubicBezTo>
                    <a:pt x="621983" y="363855"/>
                    <a:pt x="640080" y="346710"/>
                    <a:pt x="668655" y="348615"/>
                  </a:cubicBezTo>
                  <a:cubicBezTo>
                    <a:pt x="696278" y="349568"/>
                    <a:pt x="716280" y="367665"/>
                    <a:pt x="715328" y="398145"/>
                  </a:cubicBezTo>
                  <a:cubicBezTo>
                    <a:pt x="714375" y="429577"/>
                    <a:pt x="693420" y="447675"/>
                    <a:pt x="662940" y="445770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aphic 97">
            <a:extLst>
              <a:ext uri="{FF2B5EF4-FFF2-40B4-BE49-F238E27FC236}">
                <a16:creationId xmlns:a16="http://schemas.microsoft.com/office/drawing/2014/main" id="{1B3E1884-B2C0-4FD9-B115-569577409751}"/>
              </a:ext>
            </a:extLst>
          </p:cNvPr>
          <p:cNvGrpSpPr/>
          <p:nvPr/>
        </p:nvGrpSpPr>
        <p:grpSpPr>
          <a:xfrm>
            <a:off x="5727846" y="4553127"/>
            <a:ext cx="1810639" cy="1947567"/>
            <a:chOff x="4866572" y="2110138"/>
            <a:chExt cx="1810639" cy="1947567"/>
          </a:xfrm>
          <a:solidFill>
            <a:srgbClr val="D9E021"/>
          </a:solidFill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026E757-190F-4DA1-BB35-AB0C20CC199C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B54CC69-8A20-4B50-9B2D-BEB0ECCA498D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222DF69-4B88-4267-869C-1D2600A34C4C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7CFD71A-6634-485E-AEF7-EDD3F7489D5C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ABE8618-6D85-4608-9892-2DE3691250B8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961969B-2BA1-410F-861D-5B3BACF8346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F490803-07D1-4C5B-9092-3F38A503FC9C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26C05BF-4E84-412D-988D-21610EE57C9C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Graphic 3">
            <a:extLst>
              <a:ext uri="{FF2B5EF4-FFF2-40B4-BE49-F238E27FC236}">
                <a16:creationId xmlns:a16="http://schemas.microsoft.com/office/drawing/2014/main" id="{D23BE43F-943C-4A62-837B-4DB1702F2CAF}"/>
              </a:ext>
            </a:extLst>
          </p:cNvPr>
          <p:cNvGrpSpPr/>
          <p:nvPr/>
        </p:nvGrpSpPr>
        <p:grpSpPr>
          <a:xfrm>
            <a:off x="8908569" y="4187101"/>
            <a:ext cx="1243234" cy="2386207"/>
            <a:chOff x="4309462" y="0"/>
            <a:chExt cx="3573076" cy="685800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61AE7B6-69B7-422F-8CF3-14B15DA24EB5}"/>
                </a:ext>
              </a:extLst>
            </p:cNvPr>
            <p:cNvSpPr/>
            <p:nvPr/>
          </p:nvSpPr>
          <p:spPr>
            <a:xfrm>
              <a:off x="4309668" y="450339"/>
              <a:ext cx="3564843" cy="6405191"/>
            </a:xfrm>
            <a:custGeom>
              <a:avLst/>
              <a:gdLst>
                <a:gd name="connsiteX0" fmla="*/ 3562991 w 3564843"/>
                <a:gd name="connsiteY0" fmla="*/ 854574 h 6405190"/>
                <a:gd name="connsiteX1" fmla="*/ 3559698 w 3564843"/>
                <a:gd name="connsiteY1" fmla="*/ 464335 h 6405190"/>
                <a:gd name="connsiteX2" fmla="*/ 3351406 w 3564843"/>
                <a:gd name="connsiteY2" fmla="*/ 129256 h 6405190"/>
                <a:gd name="connsiteX3" fmla="*/ 3269900 w 3564843"/>
                <a:gd name="connsiteY3" fmla="*/ 0 h 6405190"/>
                <a:gd name="connsiteX4" fmla="*/ 2776749 w 3564843"/>
                <a:gd name="connsiteY4" fmla="*/ 199236 h 6405190"/>
                <a:gd name="connsiteX5" fmla="*/ 2126351 w 3564843"/>
                <a:gd name="connsiteY5" fmla="*/ 274979 h 6405190"/>
                <a:gd name="connsiteX6" fmla="*/ 810734 w 3564843"/>
                <a:gd name="connsiteY6" fmla="*/ 196766 h 6405190"/>
                <a:gd name="connsiteX7" fmla="*/ 580213 w 3564843"/>
                <a:gd name="connsiteY7" fmla="*/ 148192 h 6405190"/>
                <a:gd name="connsiteX8" fmla="*/ 326640 w 3564843"/>
                <a:gd name="connsiteY8" fmla="*/ 78212 h 6405190"/>
                <a:gd name="connsiteX9" fmla="*/ 249251 w 3564843"/>
                <a:gd name="connsiteY9" fmla="*/ 100441 h 6405190"/>
                <a:gd name="connsiteX10" fmla="*/ 36019 w 3564843"/>
                <a:gd name="connsiteY10" fmla="*/ 339195 h 6405190"/>
                <a:gd name="connsiteX11" fmla="*/ 7204 w 3564843"/>
                <a:gd name="connsiteY11" fmla="*/ 738490 h 6405190"/>
                <a:gd name="connsiteX12" fmla="*/ 4734 w 3564843"/>
                <a:gd name="connsiteY12" fmla="*/ 5582725 h 6405190"/>
                <a:gd name="connsiteX13" fmla="*/ 8027 w 3564843"/>
                <a:gd name="connsiteY13" fmla="*/ 5595074 h 6405190"/>
                <a:gd name="connsiteX14" fmla="*/ 92826 w 3564843"/>
                <a:gd name="connsiteY14" fmla="*/ 5772082 h 6405190"/>
                <a:gd name="connsiteX15" fmla="*/ 96942 w 3564843"/>
                <a:gd name="connsiteY15" fmla="*/ 5772082 h 6405190"/>
                <a:gd name="connsiteX16" fmla="*/ 147163 w 3564843"/>
                <a:gd name="connsiteY16" fmla="*/ 5898868 h 6405190"/>
                <a:gd name="connsiteX17" fmla="*/ 520113 w 3564843"/>
                <a:gd name="connsiteY17" fmla="*/ 6169730 h 6405190"/>
                <a:gd name="connsiteX18" fmla="*/ 669952 w 3564843"/>
                <a:gd name="connsiteY18" fmla="*/ 6231477 h 6405190"/>
                <a:gd name="connsiteX19" fmla="*/ 1843962 w 3564843"/>
                <a:gd name="connsiteY19" fmla="*/ 6406838 h 6405190"/>
                <a:gd name="connsiteX20" fmla="*/ 2624441 w 3564843"/>
                <a:gd name="connsiteY20" fmla="*/ 6318746 h 6405190"/>
                <a:gd name="connsiteX21" fmla="*/ 3325883 w 3564843"/>
                <a:gd name="connsiteY21" fmla="*/ 6010835 h 6405190"/>
                <a:gd name="connsiteX22" fmla="*/ 3459256 w 3564843"/>
                <a:gd name="connsiteY22" fmla="*/ 5834652 h 6405190"/>
                <a:gd name="connsiteX23" fmla="*/ 3492188 w 3564843"/>
                <a:gd name="connsiteY23" fmla="*/ 5753969 h 6405190"/>
                <a:gd name="connsiteX24" fmla="*/ 3493834 w 3564843"/>
                <a:gd name="connsiteY24" fmla="*/ 5745736 h 6405190"/>
                <a:gd name="connsiteX25" fmla="*/ 3494658 w 3564843"/>
                <a:gd name="connsiteY25" fmla="*/ 5741620 h 6405190"/>
                <a:gd name="connsiteX26" fmla="*/ 3523473 w 3564843"/>
                <a:gd name="connsiteY26" fmla="*/ 5672464 h 6405190"/>
                <a:gd name="connsiteX27" fmla="*/ 3561344 w 3564843"/>
                <a:gd name="connsiteY27" fmla="*/ 5548147 h 6405190"/>
                <a:gd name="connsiteX28" fmla="*/ 3562991 w 3564843"/>
                <a:gd name="connsiteY28" fmla="*/ 854574 h 640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4843" h="6405190">
                  <a:moveTo>
                    <a:pt x="3562991" y="854574"/>
                  </a:moveTo>
                  <a:cubicBezTo>
                    <a:pt x="3562991" y="725318"/>
                    <a:pt x="3578633" y="591945"/>
                    <a:pt x="3559698" y="464335"/>
                  </a:cubicBezTo>
                  <a:cubicBezTo>
                    <a:pt x="3536646" y="305440"/>
                    <a:pt x="3445260" y="245340"/>
                    <a:pt x="3351406" y="129256"/>
                  </a:cubicBezTo>
                  <a:cubicBezTo>
                    <a:pt x="3321767" y="93032"/>
                    <a:pt x="3310241" y="23052"/>
                    <a:pt x="3269900" y="0"/>
                  </a:cubicBezTo>
                  <a:cubicBezTo>
                    <a:pt x="3139820" y="130080"/>
                    <a:pt x="2951287" y="172891"/>
                    <a:pt x="2776749" y="199236"/>
                  </a:cubicBezTo>
                  <a:cubicBezTo>
                    <a:pt x="2560224" y="232168"/>
                    <a:pt x="2345346" y="262629"/>
                    <a:pt x="2126351" y="274979"/>
                  </a:cubicBezTo>
                  <a:cubicBezTo>
                    <a:pt x="1686714" y="300501"/>
                    <a:pt x="1243785" y="274155"/>
                    <a:pt x="810734" y="196766"/>
                  </a:cubicBezTo>
                  <a:cubicBezTo>
                    <a:pt x="733345" y="183594"/>
                    <a:pt x="656779" y="167128"/>
                    <a:pt x="580213" y="148192"/>
                  </a:cubicBezTo>
                  <a:cubicBezTo>
                    <a:pt x="538225" y="137489"/>
                    <a:pt x="346399" y="112791"/>
                    <a:pt x="326640" y="78212"/>
                  </a:cubicBezTo>
                  <a:cubicBezTo>
                    <a:pt x="293709" y="19759"/>
                    <a:pt x="275596" y="67510"/>
                    <a:pt x="249251" y="100441"/>
                  </a:cubicBezTo>
                  <a:cubicBezTo>
                    <a:pt x="183388" y="185240"/>
                    <a:pt x="85416" y="241224"/>
                    <a:pt x="36019" y="339195"/>
                  </a:cubicBezTo>
                  <a:cubicBezTo>
                    <a:pt x="-21611" y="453632"/>
                    <a:pt x="7204" y="613351"/>
                    <a:pt x="7204" y="738490"/>
                  </a:cubicBezTo>
                  <a:cubicBezTo>
                    <a:pt x="7204" y="1641639"/>
                    <a:pt x="4734" y="4870580"/>
                    <a:pt x="4734" y="5582725"/>
                  </a:cubicBezTo>
                  <a:cubicBezTo>
                    <a:pt x="8027" y="5586018"/>
                    <a:pt x="8027" y="5590958"/>
                    <a:pt x="8027" y="5595074"/>
                  </a:cubicBezTo>
                  <a:cubicBezTo>
                    <a:pt x="9674" y="5666701"/>
                    <a:pt x="52485" y="5718568"/>
                    <a:pt x="92826" y="5772082"/>
                  </a:cubicBezTo>
                  <a:cubicBezTo>
                    <a:pt x="94472" y="5772082"/>
                    <a:pt x="95296" y="5772082"/>
                    <a:pt x="96942" y="5772082"/>
                  </a:cubicBezTo>
                  <a:cubicBezTo>
                    <a:pt x="104352" y="5818186"/>
                    <a:pt x="120818" y="5860997"/>
                    <a:pt x="147163" y="5898868"/>
                  </a:cubicBezTo>
                  <a:cubicBezTo>
                    <a:pt x="240195" y="6031418"/>
                    <a:pt x="374391" y="6108807"/>
                    <a:pt x="520113" y="6169730"/>
                  </a:cubicBezTo>
                  <a:cubicBezTo>
                    <a:pt x="567864" y="6195252"/>
                    <a:pt x="618908" y="6213365"/>
                    <a:pt x="669952" y="6231477"/>
                  </a:cubicBezTo>
                  <a:cubicBezTo>
                    <a:pt x="1044548" y="6365673"/>
                    <a:pt x="1446314" y="6417541"/>
                    <a:pt x="1843962" y="6406838"/>
                  </a:cubicBezTo>
                  <a:cubicBezTo>
                    <a:pt x="2105769" y="6400251"/>
                    <a:pt x="2368398" y="6378023"/>
                    <a:pt x="2624441" y="6318746"/>
                  </a:cubicBezTo>
                  <a:cubicBezTo>
                    <a:pt x="2862372" y="6263585"/>
                    <a:pt x="3138174" y="6174670"/>
                    <a:pt x="3325883" y="6010835"/>
                  </a:cubicBezTo>
                  <a:cubicBezTo>
                    <a:pt x="3382690" y="5961438"/>
                    <a:pt x="3433734" y="5907924"/>
                    <a:pt x="3459256" y="5834652"/>
                  </a:cubicBezTo>
                  <a:cubicBezTo>
                    <a:pt x="3479839" y="5811599"/>
                    <a:pt x="3489718" y="5784431"/>
                    <a:pt x="3492188" y="5753969"/>
                  </a:cubicBezTo>
                  <a:cubicBezTo>
                    <a:pt x="3492188" y="5751499"/>
                    <a:pt x="3493011" y="5748206"/>
                    <a:pt x="3493834" y="5745736"/>
                  </a:cubicBezTo>
                  <a:cubicBezTo>
                    <a:pt x="3493834" y="5744090"/>
                    <a:pt x="3494658" y="5743266"/>
                    <a:pt x="3494658" y="5741620"/>
                  </a:cubicBezTo>
                  <a:cubicBezTo>
                    <a:pt x="3499598" y="5716921"/>
                    <a:pt x="3510300" y="5694693"/>
                    <a:pt x="3523473" y="5672464"/>
                  </a:cubicBezTo>
                  <a:cubicBezTo>
                    <a:pt x="3546525" y="5634592"/>
                    <a:pt x="3558874" y="5592605"/>
                    <a:pt x="3561344" y="5548147"/>
                  </a:cubicBezTo>
                  <a:cubicBezTo>
                    <a:pt x="3560521" y="5460055"/>
                    <a:pt x="3562991" y="991240"/>
                    <a:pt x="3562991" y="854574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32013A0-A077-43BD-A597-A91565B2078B}"/>
                </a:ext>
              </a:extLst>
            </p:cNvPr>
            <p:cNvSpPr/>
            <p:nvPr/>
          </p:nvSpPr>
          <p:spPr>
            <a:xfrm>
              <a:off x="4526810" y="0"/>
              <a:ext cx="3112034" cy="782125"/>
            </a:xfrm>
            <a:custGeom>
              <a:avLst/>
              <a:gdLst>
                <a:gd name="connsiteX0" fmla="*/ 3118620 w 3112033"/>
                <a:gd name="connsiteY0" fmla="*/ 393532 h 782124"/>
                <a:gd name="connsiteX1" fmla="*/ 1559310 w 3112033"/>
                <a:gd name="connsiteY1" fmla="*/ 787065 h 782124"/>
                <a:gd name="connsiteX2" fmla="*/ 0 w 3112033"/>
                <a:gd name="connsiteY2" fmla="*/ 393532 h 782124"/>
                <a:gd name="connsiteX3" fmla="*/ 1559310 w 3112033"/>
                <a:gd name="connsiteY3" fmla="*/ 0 h 782124"/>
                <a:gd name="connsiteX4" fmla="*/ 3118620 w 3112033"/>
                <a:gd name="connsiteY4" fmla="*/ 393532 h 78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033" h="782124">
                  <a:moveTo>
                    <a:pt x="3118620" y="393532"/>
                  </a:moveTo>
                  <a:cubicBezTo>
                    <a:pt x="3118620" y="610874"/>
                    <a:pt x="2420494" y="787065"/>
                    <a:pt x="1559310" y="787065"/>
                  </a:cubicBezTo>
                  <a:cubicBezTo>
                    <a:pt x="698127" y="787065"/>
                    <a:pt x="0" y="610874"/>
                    <a:pt x="0" y="393532"/>
                  </a:cubicBezTo>
                  <a:cubicBezTo>
                    <a:pt x="0" y="176190"/>
                    <a:pt x="698127" y="0"/>
                    <a:pt x="1559310" y="0"/>
                  </a:cubicBezTo>
                  <a:cubicBezTo>
                    <a:pt x="2420494" y="0"/>
                    <a:pt x="3118620" y="176190"/>
                    <a:pt x="3118620" y="393532"/>
                  </a:cubicBezTo>
                  <a:close/>
                </a:path>
              </a:pathLst>
            </a:custGeom>
            <a:solidFill>
              <a:schemeClr val="accent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E22E070-9696-4A33-AB4E-7C1A7B4C4DB9}"/>
                </a:ext>
              </a:extLst>
            </p:cNvPr>
            <p:cNvSpPr/>
            <p:nvPr/>
          </p:nvSpPr>
          <p:spPr>
            <a:xfrm>
              <a:off x="4726046" y="83976"/>
              <a:ext cx="2659225" cy="502206"/>
            </a:xfrm>
            <a:custGeom>
              <a:avLst/>
              <a:gdLst>
                <a:gd name="connsiteX0" fmla="*/ 2664165 w 2659224"/>
                <a:gd name="connsiteY0" fmla="*/ 254396 h 502206"/>
                <a:gd name="connsiteX1" fmla="*/ 1332082 w 2659224"/>
                <a:gd name="connsiteY1" fmla="*/ 508793 h 502206"/>
                <a:gd name="connsiteX2" fmla="*/ 0 w 2659224"/>
                <a:gd name="connsiteY2" fmla="*/ 254396 h 502206"/>
                <a:gd name="connsiteX3" fmla="*/ 1332082 w 2659224"/>
                <a:gd name="connsiteY3" fmla="*/ 0 h 502206"/>
                <a:gd name="connsiteX4" fmla="*/ 2664165 w 2659224"/>
                <a:gd name="connsiteY4" fmla="*/ 254396 h 50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9224" h="502206">
                  <a:moveTo>
                    <a:pt x="2664165" y="254396"/>
                  </a:moveTo>
                  <a:cubicBezTo>
                    <a:pt x="2664165" y="394896"/>
                    <a:pt x="2067771" y="508793"/>
                    <a:pt x="1332082" y="508793"/>
                  </a:cubicBezTo>
                  <a:cubicBezTo>
                    <a:pt x="596394" y="508793"/>
                    <a:pt x="0" y="394896"/>
                    <a:pt x="0" y="254396"/>
                  </a:cubicBezTo>
                  <a:cubicBezTo>
                    <a:pt x="0" y="113897"/>
                    <a:pt x="596394" y="0"/>
                    <a:pt x="1332082" y="0"/>
                  </a:cubicBezTo>
                  <a:cubicBezTo>
                    <a:pt x="2067771" y="0"/>
                    <a:pt x="2664165" y="113897"/>
                    <a:pt x="2664165" y="254396"/>
                  </a:cubicBezTo>
                  <a:close/>
                </a:path>
              </a:pathLst>
            </a:custGeom>
            <a:solidFill>
              <a:schemeClr val="accent3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6D8E912-DD99-4212-9D1F-10572AF3D632}"/>
                </a:ext>
              </a:extLst>
            </p:cNvPr>
            <p:cNvSpPr/>
            <p:nvPr/>
          </p:nvSpPr>
          <p:spPr>
            <a:xfrm>
              <a:off x="4871769" y="150662"/>
              <a:ext cx="2404005" cy="436343"/>
            </a:xfrm>
            <a:custGeom>
              <a:avLst/>
              <a:gdLst>
                <a:gd name="connsiteX0" fmla="*/ 2410592 w 2404005"/>
                <a:gd name="connsiteY0" fmla="*/ 221465 h 436343"/>
                <a:gd name="connsiteX1" fmla="*/ 1205296 w 2404005"/>
                <a:gd name="connsiteY1" fmla="*/ 442930 h 436343"/>
                <a:gd name="connsiteX2" fmla="*/ 0 w 2404005"/>
                <a:gd name="connsiteY2" fmla="*/ 221465 h 436343"/>
                <a:gd name="connsiteX3" fmla="*/ 1205296 w 2404005"/>
                <a:gd name="connsiteY3" fmla="*/ 0 h 436343"/>
                <a:gd name="connsiteX4" fmla="*/ 2410592 w 2404005"/>
                <a:gd name="connsiteY4" fmla="*/ 221465 h 43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05" h="436343">
                  <a:moveTo>
                    <a:pt x="2410592" y="221465"/>
                  </a:moveTo>
                  <a:cubicBezTo>
                    <a:pt x="2410592" y="343777"/>
                    <a:pt x="1870962" y="442930"/>
                    <a:pt x="1205296" y="442930"/>
                  </a:cubicBezTo>
                  <a:cubicBezTo>
                    <a:pt x="539629" y="442930"/>
                    <a:pt x="0" y="343776"/>
                    <a:pt x="0" y="221465"/>
                  </a:cubicBezTo>
                  <a:cubicBezTo>
                    <a:pt x="0" y="99153"/>
                    <a:pt x="539629" y="0"/>
                    <a:pt x="1205296" y="0"/>
                  </a:cubicBezTo>
                  <a:cubicBezTo>
                    <a:pt x="1870962" y="0"/>
                    <a:pt x="2410592" y="99153"/>
                    <a:pt x="2410592" y="221465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34CD830-9710-4856-9B5F-97AB6CA7BB8F}"/>
                </a:ext>
              </a:extLst>
            </p:cNvPr>
            <p:cNvSpPr/>
            <p:nvPr/>
          </p:nvSpPr>
          <p:spPr>
            <a:xfrm>
              <a:off x="5126988" y="337549"/>
              <a:ext cx="971481" cy="230521"/>
            </a:xfrm>
            <a:custGeom>
              <a:avLst/>
              <a:gdLst>
                <a:gd name="connsiteX0" fmla="*/ 974775 w 971481"/>
                <a:gd name="connsiteY0" fmla="*/ 116084 h 230521"/>
                <a:gd name="connsiteX1" fmla="*/ 487387 w 971481"/>
                <a:gd name="connsiteY1" fmla="*/ 232168 h 230521"/>
                <a:gd name="connsiteX2" fmla="*/ 0 w 971481"/>
                <a:gd name="connsiteY2" fmla="*/ 116084 h 230521"/>
                <a:gd name="connsiteX3" fmla="*/ 487387 w 971481"/>
                <a:gd name="connsiteY3" fmla="*/ 0 h 230521"/>
                <a:gd name="connsiteX4" fmla="*/ 974775 w 971481"/>
                <a:gd name="connsiteY4" fmla="*/ 116084 h 2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1481" h="230521">
                  <a:moveTo>
                    <a:pt x="974775" y="116084"/>
                  </a:moveTo>
                  <a:cubicBezTo>
                    <a:pt x="974775" y="180195"/>
                    <a:pt x="756564" y="232168"/>
                    <a:pt x="487387" y="232168"/>
                  </a:cubicBezTo>
                  <a:cubicBezTo>
                    <a:pt x="218211" y="232168"/>
                    <a:pt x="0" y="180195"/>
                    <a:pt x="0" y="116084"/>
                  </a:cubicBezTo>
                  <a:cubicBezTo>
                    <a:pt x="0" y="51972"/>
                    <a:pt x="218211" y="0"/>
                    <a:pt x="487387" y="0"/>
                  </a:cubicBezTo>
                  <a:cubicBezTo>
                    <a:pt x="756564" y="0"/>
                    <a:pt x="974775" y="51972"/>
                    <a:pt x="974775" y="116084"/>
                  </a:cubicBezTo>
                  <a:close/>
                </a:path>
              </a:pathLst>
            </a:custGeom>
            <a:solidFill>
              <a:srgbClr val="66666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BF391B6-56B3-47D8-A28E-FCD03C848A9B}"/>
                </a:ext>
              </a:extLst>
            </p:cNvPr>
            <p:cNvSpPr/>
            <p:nvPr/>
          </p:nvSpPr>
          <p:spPr>
            <a:xfrm>
              <a:off x="5158273" y="372127"/>
              <a:ext cx="905618" cy="189357"/>
            </a:xfrm>
            <a:custGeom>
              <a:avLst/>
              <a:gdLst>
                <a:gd name="connsiteX0" fmla="*/ 912205 w 905618"/>
                <a:gd name="connsiteY0" fmla="*/ 94678 h 189356"/>
                <a:gd name="connsiteX1" fmla="*/ 456102 w 905618"/>
                <a:gd name="connsiteY1" fmla="*/ 189357 h 189356"/>
                <a:gd name="connsiteX2" fmla="*/ 0 w 905618"/>
                <a:gd name="connsiteY2" fmla="*/ 94678 h 189356"/>
                <a:gd name="connsiteX3" fmla="*/ 456102 w 905618"/>
                <a:gd name="connsiteY3" fmla="*/ 0 h 189356"/>
                <a:gd name="connsiteX4" fmla="*/ 912205 w 905618"/>
                <a:gd name="connsiteY4" fmla="*/ 94678 h 18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618" h="189356">
                  <a:moveTo>
                    <a:pt x="912205" y="94678"/>
                  </a:moveTo>
                  <a:cubicBezTo>
                    <a:pt x="912205" y="146968"/>
                    <a:pt x="708001" y="189357"/>
                    <a:pt x="456102" y="189357"/>
                  </a:cubicBezTo>
                  <a:cubicBezTo>
                    <a:pt x="204204" y="189357"/>
                    <a:pt x="0" y="146968"/>
                    <a:pt x="0" y="94678"/>
                  </a:cubicBezTo>
                  <a:cubicBezTo>
                    <a:pt x="0" y="42389"/>
                    <a:pt x="204204" y="0"/>
                    <a:pt x="456102" y="0"/>
                  </a:cubicBezTo>
                  <a:cubicBezTo>
                    <a:pt x="708001" y="0"/>
                    <a:pt x="912205" y="42389"/>
                    <a:pt x="912205" y="94678"/>
                  </a:cubicBezTo>
                  <a:close/>
                </a:path>
              </a:pathLst>
            </a:custGeom>
            <a:solidFill>
              <a:srgbClr val="000000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945FB9D-58ED-4AA3-9888-77F82ECC24B7}"/>
                </a:ext>
              </a:extLst>
            </p:cNvPr>
            <p:cNvSpPr/>
            <p:nvPr/>
          </p:nvSpPr>
          <p:spPr>
            <a:xfrm>
              <a:off x="6070187" y="56554"/>
              <a:ext cx="1350195" cy="378713"/>
            </a:xfrm>
            <a:custGeom>
              <a:avLst/>
              <a:gdLst>
                <a:gd name="connsiteX0" fmla="*/ 1357072 w 1350194"/>
                <a:gd name="connsiteY0" fmla="*/ 144328 h 378713"/>
                <a:gd name="connsiteX1" fmla="*/ 1351309 w 1350194"/>
                <a:gd name="connsiteY1" fmla="*/ 122099 h 378713"/>
                <a:gd name="connsiteX2" fmla="*/ 1210526 w 1350194"/>
                <a:gd name="connsiteY2" fmla="*/ 51297 h 378713"/>
                <a:gd name="connsiteX3" fmla="*/ 952013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7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072 w 1350194"/>
                <a:gd name="connsiteY12" fmla="*/ 144328 h 378713"/>
                <a:gd name="connsiteX13" fmla="*/ 362538 w 1350194"/>
                <a:gd name="connsiteY13" fmla="*/ 264529 h 378713"/>
                <a:gd name="connsiteX14" fmla="*/ 348542 w 1350194"/>
                <a:gd name="connsiteY14" fmla="*/ 231597 h 378713"/>
                <a:gd name="connsiteX15" fmla="*/ 598822 w 1350194"/>
                <a:gd name="connsiteY15" fmla="*/ 257119 h 378713"/>
                <a:gd name="connsiteX16" fmla="*/ 362538 w 1350194"/>
                <a:gd name="connsiteY16" fmla="*/ 264529 h 378713"/>
                <a:gd name="connsiteX17" fmla="*/ 1152896 w 1350194"/>
                <a:gd name="connsiteY17" fmla="*/ 136095 h 378713"/>
                <a:gd name="connsiteX18" fmla="*/ 1000587 w 1350194"/>
                <a:gd name="connsiteY18" fmla="*/ 213485 h 378713"/>
                <a:gd name="connsiteX19" fmla="*/ 923198 w 1350194"/>
                <a:gd name="connsiteY19" fmla="*/ 232420 h 378713"/>
                <a:gd name="connsiteX20" fmla="*/ 775006 w 1350194"/>
                <a:gd name="connsiteY20" fmla="*/ 228304 h 378713"/>
                <a:gd name="connsiteX21" fmla="*/ 672918 w 1350194"/>
                <a:gd name="connsiteY21" fmla="*/ 150091 h 378713"/>
                <a:gd name="connsiteX22" fmla="*/ 808761 w 1350194"/>
                <a:gd name="connsiteY22" fmla="*/ 68586 h 378713"/>
                <a:gd name="connsiteX23" fmla="*/ 906732 w 1350194"/>
                <a:gd name="connsiteY23" fmla="*/ 45534 h 378713"/>
                <a:gd name="connsiteX24" fmla="*/ 1084563 w 1350194"/>
                <a:gd name="connsiteY24" fmla="*/ 80935 h 378713"/>
                <a:gd name="connsiteX25" fmla="*/ 1152896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072" y="144328"/>
                  </a:moveTo>
                  <a:cubicBezTo>
                    <a:pt x="1357072" y="137742"/>
                    <a:pt x="1355425" y="130332"/>
                    <a:pt x="1351309" y="122099"/>
                  </a:cubicBezTo>
                  <a:cubicBezTo>
                    <a:pt x="1328257" y="75172"/>
                    <a:pt x="1255807" y="62823"/>
                    <a:pt x="1210526" y="51297"/>
                  </a:cubicBezTo>
                  <a:cubicBezTo>
                    <a:pt x="1125727" y="29068"/>
                    <a:pt x="1039282" y="6839"/>
                    <a:pt x="952013" y="1076"/>
                  </a:cubicBezTo>
                  <a:cubicBezTo>
                    <a:pt x="875447" y="-3864"/>
                    <a:pt x="812877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7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4" y="340271"/>
                    <a:pt x="1003880" y="291697"/>
                    <a:pt x="1203940" y="237360"/>
                  </a:cubicBezTo>
                  <a:cubicBezTo>
                    <a:pt x="1245928" y="224187"/>
                    <a:pt x="1357895" y="199489"/>
                    <a:pt x="1357072" y="144328"/>
                  </a:cubicBezTo>
                  <a:close/>
                  <a:moveTo>
                    <a:pt x="362538" y="264529"/>
                  </a:moveTo>
                  <a:cubicBezTo>
                    <a:pt x="354305" y="256296"/>
                    <a:pt x="349365" y="244770"/>
                    <a:pt x="348542" y="231597"/>
                  </a:cubicBezTo>
                  <a:cubicBezTo>
                    <a:pt x="346072" y="164911"/>
                    <a:pt x="622698" y="164087"/>
                    <a:pt x="598822" y="257119"/>
                  </a:cubicBezTo>
                  <a:cubicBezTo>
                    <a:pt x="579886" y="330392"/>
                    <a:pt x="411935" y="313926"/>
                    <a:pt x="362538" y="264529"/>
                  </a:cubicBezTo>
                  <a:close/>
                  <a:moveTo>
                    <a:pt x="1152896" y="136095"/>
                  </a:moveTo>
                  <a:cubicBezTo>
                    <a:pt x="1114201" y="186316"/>
                    <a:pt x="1060688" y="198665"/>
                    <a:pt x="1000587" y="213485"/>
                  </a:cubicBezTo>
                  <a:cubicBezTo>
                    <a:pt x="975065" y="220071"/>
                    <a:pt x="948720" y="225834"/>
                    <a:pt x="923198" y="232420"/>
                  </a:cubicBezTo>
                  <a:cubicBezTo>
                    <a:pt x="874624" y="243946"/>
                    <a:pt x="822757" y="246416"/>
                    <a:pt x="775006" y="228304"/>
                  </a:cubicBezTo>
                  <a:cubicBezTo>
                    <a:pt x="750307" y="219248"/>
                    <a:pt x="675388" y="181376"/>
                    <a:pt x="672918" y="150091"/>
                  </a:cubicBezTo>
                  <a:cubicBezTo>
                    <a:pt x="670448" y="109750"/>
                    <a:pt x="779123" y="78465"/>
                    <a:pt x="808761" y="68586"/>
                  </a:cubicBezTo>
                  <a:cubicBezTo>
                    <a:pt x="839223" y="58706"/>
                    <a:pt x="873801" y="46357"/>
                    <a:pt x="906732" y="45534"/>
                  </a:cubicBezTo>
                  <a:cubicBezTo>
                    <a:pt x="964363" y="44710"/>
                    <a:pt x="1028579" y="69409"/>
                    <a:pt x="1084563" y="80935"/>
                  </a:cubicBezTo>
                  <a:cubicBezTo>
                    <a:pt x="1105145" y="85875"/>
                    <a:pt x="1178418" y="101517"/>
                    <a:pt x="1152896" y="136095"/>
                  </a:cubicBezTo>
                  <a:close/>
                </a:path>
              </a:pathLst>
            </a:custGeom>
            <a:solidFill>
              <a:srgbClr val="4D4D4D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01CAE0-C3C0-4120-B708-1472C31A7850}"/>
                </a:ext>
              </a:extLst>
            </p:cNvPr>
            <p:cNvSpPr/>
            <p:nvPr/>
          </p:nvSpPr>
          <p:spPr>
            <a:xfrm>
              <a:off x="6064424" y="40912"/>
              <a:ext cx="1350195" cy="378713"/>
            </a:xfrm>
            <a:custGeom>
              <a:avLst/>
              <a:gdLst>
                <a:gd name="connsiteX0" fmla="*/ 1357895 w 1350194"/>
                <a:gd name="connsiteY0" fmla="*/ 144328 h 378713"/>
                <a:gd name="connsiteX1" fmla="*/ 1352132 w 1350194"/>
                <a:gd name="connsiteY1" fmla="*/ 122099 h 378713"/>
                <a:gd name="connsiteX2" fmla="*/ 1211350 w 1350194"/>
                <a:gd name="connsiteY2" fmla="*/ 51297 h 378713"/>
                <a:gd name="connsiteX3" fmla="*/ 952837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8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895 w 1350194"/>
                <a:gd name="connsiteY12" fmla="*/ 144328 h 378713"/>
                <a:gd name="connsiteX13" fmla="*/ 363361 w 1350194"/>
                <a:gd name="connsiteY13" fmla="*/ 264529 h 378713"/>
                <a:gd name="connsiteX14" fmla="*/ 349366 w 1350194"/>
                <a:gd name="connsiteY14" fmla="*/ 231597 h 378713"/>
                <a:gd name="connsiteX15" fmla="*/ 599646 w 1350194"/>
                <a:gd name="connsiteY15" fmla="*/ 257119 h 378713"/>
                <a:gd name="connsiteX16" fmla="*/ 363361 w 1350194"/>
                <a:gd name="connsiteY16" fmla="*/ 264529 h 378713"/>
                <a:gd name="connsiteX17" fmla="*/ 1153719 w 1350194"/>
                <a:gd name="connsiteY17" fmla="*/ 136095 h 378713"/>
                <a:gd name="connsiteX18" fmla="*/ 1001411 w 1350194"/>
                <a:gd name="connsiteY18" fmla="*/ 213485 h 378713"/>
                <a:gd name="connsiteX19" fmla="*/ 924022 w 1350194"/>
                <a:gd name="connsiteY19" fmla="*/ 232420 h 378713"/>
                <a:gd name="connsiteX20" fmla="*/ 775829 w 1350194"/>
                <a:gd name="connsiteY20" fmla="*/ 228304 h 378713"/>
                <a:gd name="connsiteX21" fmla="*/ 673742 w 1350194"/>
                <a:gd name="connsiteY21" fmla="*/ 150091 h 378713"/>
                <a:gd name="connsiteX22" fmla="*/ 809584 w 1350194"/>
                <a:gd name="connsiteY22" fmla="*/ 68586 h 378713"/>
                <a:gd name="connsiteX23" fmla="*/ 907556 w 1350194"/>
                <a:gd name="connsiteY23" fmla="*/ 45534 h 378713"/>
                <a:gd name="connsiteX24" fmla="*/ 1085386 w 1350194"/>
                <a:gd name="connsiteY24" fmla="*/ 80935 h 378713"/>
                <a:gd name="connsiteX25" fmla="*/ 1153719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895" y="144328"/>
                  </a:moveTo>
                  <a:cubicBezTo>
                    <a:pt x="1357895" y="137742"/>
                    <a:pt x="1356248" y="130332"/>
                    <a:pt x="1352132" y="122099"/>
                  </a:cubicBezTo>
                  <a:cubicBezTo>
                    <a:pt x="1329080" y="75172"/>
                    <a:pt x="1256630" y="62823"/>
                    <a:pt x="1211350" y="51297"/>
                  </a:cubicBezTo>
                  <a:cubicBezTo>
                    <a:pt x="1126551" y="29068"/>
                    <a:pt x="1040105" y="6839"/>
                    <a:pt x="952837" y="1076"/>
                  </a:cubicBezTo>
                  <a:cubicBezTo>
                    <a:pt x="876271" y="-3864"/>
                    <a:pt x="813701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8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5" y="340271"/>
                    <a:pt x="1003881" y="291697"/>
                    <a:pt x="1203940" y="237360"/>
                  </a:cubicBezTo>
                  <a:cubicBezTo>
                    <a:pt x="1246751" y="224187"/>
                    <a:pt x="1358719" y="199489"/>
                    <a:pt x="1357895" y="144328"/>
                  </a:cubicBezTo>
                  <a:close/>
                  <a:moveTo>
                    <a:pt x="363361" y="264529"/>
                  </a:moveTo>
                  <a:cubicBezTo>
                    <a:pt x="355128" y="256296"/>
                    <a:pt x="350189" y="244770"/>
                    <a:pt x="349366" y="231597"/>
                  </a:cubicBezTo>
                  <a:cubicBezTo>
                    <a:pt x="346896" y="164911"/>
                    <a:pt x="623521" y="164087"/>
                    <a:pt x="599646" y="257119"/>
                  </a:cubicBezTo>
                  <a:cubicBezTo>
                    <a:pt x="580710" y="330392"/>
                    <a:pt x="412759" y="313926"/>
                    <a:pt x="363361" y="264529"/>
                  </a:cubicBezTo>
                  <a:close/>
                  <a:moveTo>
                    <a:pt x="1153719" y="136095"/>
                  </a:moveTo>
                  <a:cubicBezTo>
                    <a:pt x="1115025" y="186316"/>
                    <a:pt x="1061511" y="198665"/>
                    <a:pt x="1001411" y="213485"/>
                  </a:cubicBezTo>
                  <a:cubicBezTo>
                    <a:pt x="975889" y="220071"/>
                    <a:pt x="949544" y="225834"/>
                    <a:pt x="924022" y="232420"/>
                  </a:cubicBezTo>
                  <a:cubicBezTo>
                    <a:pt x="875447" y="243946"/>
                    <a:pt x="823580" y="246416"/>
                    <a:pt x="775829" y="228304"/>
                  </a:cubicBezTo>
                  <a:cubicBezTo>
                    <a:pt x="751131" y="219248"/>
                    <a:pt x="676211" y="181376"/>
                    <a:pt x="673742" y="150091"/>
                  </a:cubicBezTo>
                  <a:cubicBezTo>
                    <a:pt x="671272" y="109750"/>
                    <a:pt x="779946" y="78465"/>
                    <a:pt x="809584" y="68586"/>
                  </a:cubicBezTo>
                  <a:cubicBezTo>
                    <a:pt x="840046" y="58706"/>
                    <a:pt x="874624" y="46357"/>
                    <a:pt x="907556" y="45534"/>
                  </a:cubicBezTo>
                  <a:cubicBezTo>
                    <a:pt x="965186" y="44710"/>
                    <a:pt x="1029403" y="69409"/>
                    <a:pt x="1085386" y="80935"/>
                  </a:cubicBezTo>
                  <a:cubicBezTo>
                    <a:pt x="1105969" y="85875"/>
                    <a:pt x="1179241" y="101517"/>
                    <a:pt x="1153719" y="136095"/>
                  </a:cubicBezTo>
                  <a:close/>
                </a:path>
              </a:pathLst>
            </a:custGeom>
            <a:solidFill>
              <a:srgbClr val="E6E6E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EA1BF2-C8CB-4557-A6DB-1C6EDDADD21C}"/>
              </a:ext>
            </a:extLst>
          </p:cNvPr>
          <p:cNvGrpSpPr/>
          <p:nvPr/>
        </p:nvGrpSpPr>
        <p:grpSpPr>
          <a:xfrm>
            <a:off x="6122069" y="1147206"/>
            <a:ext cx="5842624" cy="5714067"/>
            <a:chOff x="7602888" y="3079795"/>
            <a:chExt cx="3520981" cy="344350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A002D9D-5C54-4464-8032-FE6E7C5CBC80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accent5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371F63-35A3-462F-A78A-229BDE7325D1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B8DB2A8-099B-4ED0-8B49-DBDEC236AF6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24AAF5A-BC33-410A-946F-7571A10320A0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A3ACD67-402A-49C5-B6A9-5F902028BEAD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8DB27-CE24-44AE-B355-429A916C55E4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147">
            <a:extLst>
              <a:ext uri="{FF2B5EF4-FFF2-40B4-BE49-F238E27FC236}">
                <a16:creationId xmlns:a16="http://schemas.microsoft.com/office/drawing/2014/main" id="{16D90E24-26F1-4801-876F-8B6F152B6D2A}"/>
              </a:ext>
            </a:extLst>
          </p:cNvPr>
          <p:cNvGrpSpPr/>
          <p:nvPr/>
        </p:nvGrpSpPr>
        <p:grpSpPr>
          <a:xfrm>
            <a:off x="3001774" y="4864867"/>
            <a:ext cx="2817460" cy="822216"/>
            <a:chOff x="6260681" y="5031712"/>
            <a:chExt cx="2447925" cy="71437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E6AAF3-036C-4D1E-8DB6-A7F194A9A34F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BFDDC3B-7F4C-4010-B807-446F8FF23A55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E10457-F887-4111-A17B-BF607CD180B1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99ADDD7-2FFC-41D4-A6AB-ADED2AE28DCB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F73D94-24B5-4363-9EBA-79E163B247DB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0045BE-A712-49DB-A5FC-2B474B6C3C4F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13E70D8-0776-44D4-8318-AA4CCD7B8CCD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176069-15C0-4200-9094-3489FBCE41D5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AF14A6-A931-44EE-85A7-8E3C4D1D51D6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954F180-944D-4241-BA35-FF870E9B2D5C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C9A549F-71EA-49D6-B049-0655A5D2F9A1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4DA2EB-28A7-4089-90FD-55D1FFDBCACE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FC65DF-0AD7-4294-BBA8-98B565AE40DC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6D76E8-D43E-4428-ACF1-C3AD29FF6173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0777768-6C2C-40EB-9D21-78445D8D73E7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471B13-0D62-4B00-9067-0DDE378F57FB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51CF14-6795-45A6-952E-1990B95F5B21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C9D02B0-4ADD-4DC5-AF35-7A626FFE86C2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317F21-0951-43E1-A10C-96E0025A0614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1D9E29-5DA8-487D-8204-91E9D8D9BBCC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E3683D1-6148-46D9-A108-A6E712D49279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B2DED8-4748-4A6C-A5B8-89E989690147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B43FED5-4789-46EC-9E76-09536D671EBC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E64F61D-D3DA-404F-8D72-C74D303DA31F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528FDD4-F898-44F8-9676-82D9048A51F1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E4A13A8-A0F2-4FFA-95C4-3E63C886CDCA}"/>
              </a:ext>
            </a:extLst>
          </p:cNvPr>
          <p:cNvGrpSpPr/>
          <p:nvPr/>
        </p:nvGrpSpPr>
        <p:grpSpPr>
          <a:xfrm>
            <a:off x="410339" y="882720"/>
            <a:ext cx="2894367" cy="5642798"/>
            <a:chOff x="7731116" y="-159093"/>
            <a:chExt cx="1859025" cy="3624317"/>
          </a:xfrm>
        </p:grpSpPr>
        <p:sp>
          <p:nvSpPr>
            <p:cNvPr id="37" name="Graphic 20">
              <a:extLst>
                <a:ext uri="{FF2B5EF4-FFF2-40B4-BE49-F238E27FC236}">
                  <a16:creationId xmlns:a16="http://schemas.microsoft.com/office/drawing/2014/main" id="{66B088C4-EFE2-4DCE-BBFA-F9BAFFA646D0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3DFAC6B-D2F6-4165-9055-30118662500C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aphic 14">
            <a:extLst>
              <a:ext uri="{FF2B5EF4-FFF2-40B4-BE49-F238E27FC236}">
                <a16:creationId xmlns:a16="http://schemas.microsoft.com/office/drawing/2014/main" id="{F9F345D9-8181-430A-BB7D-5E26C599F0E7}"/>
              </a:ext>
            </a:extLst>
          </p:cNvPr>
          <p:cNvGrpSpPr/>
          <p:nvPr/>
        </p:nvGrpSpPr>
        <p:grpSpPr>
          <a:xfrm>
            <a:off x="3484613" y="1290709"/>
            <a:ext cx="3341390" cy="2628060"/>
            <a:chOff x="2444748" y="555045"/>
            <a:chExt cx="7282048" cy="572745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D8B38E-F767-49A3-9D59-E3A48200EB9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BA2D0C8-1073-4924-8434-E65E33AAFB7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23492EC-97F7-4526-BF55-06452EEE8C6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E2117C-B1B2-4978-9A30-E442F70F087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BAB4585-3E4E-4A33-87EE-347A8BAFCF6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71F6BBB-F0C6-4931-BD22-CBE75C1245E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80AA2D8-9A85-4B26-BA6C-DC309DFA5A5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07F9332-5AAB-4503-BDBC-159129DA32E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E879111E-9669-4E94-BE81-4CB0AC5E95BC}"/>
              </a:ext>
            </a:extLst>
          </p:cNvPr>
          <p:cNvSpPr txBox="1">
            <a:spLocks/>
          </p:cNvSpPr>
          <p:nvPr/>
        </p:nvSpPr>
        <p:spPr>
          <a:xfrm>
            <a:off x="3588336" y="1428043"/>
            <a:ext cx="3084005" cy="1802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grpSp>
        <p:nvGrpSpPr>
          <p:cNvPr id="49" name="Group 20">
            <a:extLst>
              <a:ext uri="{FF2B5EF4-FFF2-40B4-BE49-F238E27FC236}">
                <a16:creationId xmlns:a16="http://schemas.microsoft.com/office/drawing/2014/main" id="{06B4A866-8928-4AE8-B7A5-F50B09AFFD8D}"/>
              </a:ext>
            </a:extLst>
          </p:cNvPr>
          <p:cNvGrpSpPr/>
          <p:nvPr/>
        </p:nvGrpSpPr>
        <p:grpSpPr>
          <a:xfrm>
            <a:off x="7305201" y="1332993"/>
            <a:ext cx="1434626" cy="2521997"/>
            <a:chOff x="445712" y="1449040"/>
            <a:chExt cx="2113018" cy="3924176"/>
          </a:xfrm>
        </p:grpSpPr>
        <p:sp>
          <p:nvSpPr>
            <p:cNvPr id="50" name="Rounded Rectangle 21">
              <a:extLst>
                <a:ext uri="{FF2B5EF4-FFF2-40B4-BE49-F238E27FC236}">
                  <a16:creationId xmlns:a16="http://schemas.microsoft.com/office/drawing/2014/main" id="{1BE03F7B-4BDC-432B-B075-6FC459C941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1" name="Rectangle 22">
              <a:extLst>
                <a:ext uri="{FF2B5EF4-FFF2-40B4-BE49-F238E27FC236}">
                  <a16:creationId xmlns:a16="http://schemas.microsoft.com/office/drawing/2014/main" id="{D6DAA192-A106-44C1-A6F5-EACA6E47B65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2" name="Group 23">
              <a:extLst>
                <a:ext uri="{FF2B5EF4-FFF2-40B4-BE49-F238E27FC236}">
                  <a16:creationId xmlns:a16="http://schemas.microsoft.com/office/drawing/2014/main" id="{1F715232-8679-45BB-8225-5FFBEAC0EF9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3" name="Oval 24">
                <a:extLst>
                  <a:ext uri="{FF2B5EF4-FFF2-40B4-BE49-F238E27FC236}">
                    <a16:creationId xmlns:a16="http://schemas.microsoft.com/office/drawing/2014/main" id="{DBE27CA6-7A1A-48E5-8070-F1F958547A0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4" name="Rounded Rectangle 25">
                <a:extLst>
                  <a:ext uri="{FF2B5EF4-FFF2-40B4-BE49-F238E27FC236}">
                    <a16:creationId xmlns:a16="http://schemas.microsoft.com/office/drawing/2014/main" id="{F11E7414-DF82-49C2-B8E3-CAD1AA98EA1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55" name="그림 개체 틀 2">
            <a:extLst>
              <a:ext uri="{FF2B5EF4-FFF2-40B4-BE49-F238E27FC236}">
                <a16:creationId xmlns:a16="http://schemas.microsoft.com/office/drawing/2014/main" id="{6E0EDF7E-6853-493F-ABF4-740096F01A4C}"/>
              </a:ext>
            </a:extLst>
          </p:cNvPr>
          <p:cNvSpPr txBox="1">
            <a:spLocks/>
          </p:cNvSpPr>
          <p:nvPr/>
        </p:nvSpPr>
        <p:spPr>
          <a:xfrm>
            <a:off x="7452632" y="1587910"/>
            <a:ext cx="1190833" cy="195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Group 42">
            <a:extLst>
              <a:ext uri="{FF2B5EF4-FFF2-40B4-BE49-F238E27FC236}">
                <a16:creationId xmlns:a16="http://schemas.microsoft.com/office/drawing/2014/main" id="{34E31048-940E-4B7D-BB82-02C37BB6F1C3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8" name="Text Placeholder 18">
              <a:extLst>
                <a:ext uri="{FF2B5EF4-FFF2-40B4-BE49-F238E27FC236}">
                  <a16:creationId xmlns:a16="http://schemas.microsoft.com/office/drawing/2014/main" id="{997D8D60-2167-461D-85EA-4181FAAAB9D8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2"/>
                  </a:solidFill>
                </a:rPr>
                <a:t>Director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A5DBD5-D928-4AA4-A4DE-66E5F573F7BB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0" name="Group 16">
              <a:extLst>
                <a:ext uri="{FF2B5EF4-FFF2-40B4-BE49-F238E27FC236}">
                  <a16:creationId xmlns:a16="http://schemas.microsoft.com/office/drawing/2014/main" id="{988512E7-9BB1-4653-B532-C07CD73621D1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12" name="Rounded Rectangle 3">
                <a:extLst>
                  <a:ext uri="{FF2B5EF4-FFF2-40B4-BE49-F238E27FC236}">
                    <a16:creationId xmlns:a16="http://schemas.microsoft.com/office/drawing/2014/main" id="{6158CBFC-9779-48A7-B035-79B928B92A8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39">
                <a:extLst>
                  <a:ext uri="{FF2B5EF4-FFF2-40B4-BE49-F238E27FC236}">
                    <a16:creationId xmlns:a16="http://schemas.microsoft.com/office/drawing/2014/main" id="{A90FA2D7-4431-4913-9A8B-D74992DCBF1B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Rounded Rectangle 2">
                <a:extLst>
                  <a:ext uri="{FF2B5EF4-FFF2-40B4-BE49-F238E27FC236}">
                    <a16:creationId xmlns:a16="http://schemas.microsoft.com/office/drawing/2014/main" id="{E829C69B-5C81-4D3A-8004-58C3A3108E8C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Text Placeholder 17">
              <a:extLst>
                <a:ext uri="{FF2B5EF4-FFF2-40B4-BE49-F238E27FC236}">
                  <a16:creationId xmlns:a16="http://schemas.microsoft.com/office/drawing/2014/main" id="{A3572DC7-4588-412A-9E65-A17392C9561D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2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5" name="Group 43">
            <a:extLst>
              <a:ext uri="{FF2B5EF4-FFF2-40B4-BE49-F238E27FC236}">
                <a16:creationId xmlns:a16="http://schemas.microsoft.com/office/drawing/2014/main" id="{CB47384E-8A74-4412-A94E-4BEC088DCD4F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16" name="Text Placeholder 18">
              <a:extLst>
                <a:ext uri="{FF2B5EF4-FFF2-40B4-BE49-F238E27FC236}">
                  <a16:creationId xmlns:a16="http://schemas.microsoft.com/office/drawing/2014/main" id="{D378FF6C-BE93-4692-9254-A51D8E664AFA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3"/>
                  </a:solidFill>
                </a:rPr>
                <a:t>Developer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ACE936-B2AC-4661-9CB6-FD128A740934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8" name="Group 22">
              <a:extLst>
                <a:ext uri="{FF2B5EF4-FFF2-40B4-BE49-F238E27FC236}">
                  <a16:creationId xmlns:a16="http://schemas.microsoft.com/office/drawing/2014/main" id="{E6C87497-F018-41A7-AC0E-626202EA3AAB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0" name="Rounded Rectangle 3">
                <a:extLst>
                  <a:ext uri="{FF2B5EF4-FFF2-40B4-BE49-F238E27FC236}">
                    <a16:creationId xmlns:a16="http://schemas.microsoft.com/office/drawing/2014/main" id="{25A0A7B6-8C21-4F8D-868C-FFCF284A288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39">
                <a:extLst>
                  <a:ext uri="{FF2B5EF4-FFF2-40B4-BE49-F238E27FC236}">
                    <a16:creationId xmlns:a16="http://schemas.microsoft.com/office/drawing/2014/main" id="{E05CB0E7-63C4-4EA8-BA72-DC995D227058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2" name="Rounded Rectangle 2">
                <a:extLst>
                  <a:ext uri="{FF2B5EF4-FFF2-40B4-BE49-F238E27FC236}">
                    <a16:creationId xmlns:a16="http://schemas.microsoft.com/office/drawing/2014/main" id="{13C3AF95-FC6C-4C03-AAF2-4D852061205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9492D3DF-156E-4A36-A0DF-64404618645B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3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23" name="Group 44">
            <a:extLst>
              <a:ext uri="{FF2B5EF4-FFF2-40B4-BE49-F238E27FC236}">
                <a16:creationId xmlns:a16="http://schemas.microsoft.com/office/drawing/2014/main" id="{71236367-1814-477B-A6D3-BE8F68F7294B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24" name="Text Placeholder 18">
              <a:extLst>
                <a:ext uri="{FF2B5EF4-FFF2-40B4-BE49-F238E27FC236}">
                  <a16:creationId xmlns:a16="http://schemas.microsoft.com/office/drawing/2014/main" id="{F022BF5A-B144-4C92-B73B-BADCD82FC7EE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F5CF5E-3640-4DA2-8A32-EEDC056CDFCD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" name="Group 28">
              <a:extLst>
                <a:ext uri="{FF2B5EF4-FFF2-40B4-BE49-F238E27FC236}">
                  <a16:creationId xmlns:a16="http://schemas.microsoft.com/office/drawing/2014/main" id="{094B5F86-E00B-400E-BED4-2C943ADDA9D0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8" name="Rounded Rectangle 3">
                <a:extLst>
                  <a:ext uri="{FF2B5EF4-FFF2-40B4-BE49-F238E27FC236}">
                    <a16:creationId xmlns:a16="http://schemas.microsoft.com/office/drawing/2014/main" id="{048F45F2-9042-44AD-A4DF-ED2ED75C7ED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39">
                <a:extLst>
                  <a:ext uri="{FF2B5EF4-FFF2-40B4-BE49-F238E27FC236}">
                    <a16:creationId xmlns:a16="http://schemas.microsoft.com/office/drawing/2014/main" id="{763299D5-BB6B-44D2-98B0-89C1ADEFCD4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Rounded Rectangle 2">
                <a:extLst>
                  <a:ext uri="{FF2B5EF4-FFF2-40B4-BE49-F238E27FC236}">
                    <a16:creationId xmlns:a16="http://schemas.microsoft.com/office/drawing/2014/main" id="{42652727-5AA9-4226-A685-A6A7C31EC094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D1507ACC-0E11-40DC-B6C9-6B2AA0E87C0B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31" name="Group 45">
            <a:extLst>
              <a:ext uri="{FF2B5EF4-FFF2-40B4-BE49-F238E27FC236}">
                <a16:creationId xmlns:a16="http://schemas.microsoft.com/office/drawing/2014/main" id="{59E79EA9-B364-4D58-8AA5-153762918F0B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32" name="Text Placeholder 18">
              <a:extLst>
                <a:ext uri="{FF2B5EF4-FFF2-40B4-BE49-F238E27FC236}">
                  <a16:creationId xmlns:a16="http://schemas.microsoft.com/office/drawing/2014/main" id="{2D9287F1-A6CF-4511-AC7B-FC7E827C5EAD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1"/>
                  </a:solidFill>
                </a:rPr>
                <a:t>Designer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A90D62-E566-48D3-ABB5-77213A2EDDBB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8D2F7122-3F72-4B21-8783-32879742ECB6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6" name="Rounded Rectangle 3">
                <a:extLst>
                  <a:ext uri="{FF2B5EF4-FFF2-40B4-BE49-F238E27FC236}">
                    <a16:creationId xmlns:a16="http://schemas.microsoft.com/office/drawing/2014/main" id="{ECBC9322-C609-4CA9-A8B1-4FC45635EFD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9">
                <a:extLst>
                  <a:ext uri="{FF2B5EF4-FFF2-40B4-BE49-F238E27FC236}">
                    <a16:creationId xmlns:a16="http://schemas.microsoft.com/office/drawing/2014/main" id="{1F948F7A-050C-407F-AE9F-B7CEAB6D3A61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Rounded Rectangle 2">
                <a:extLst>
                  <a:ext uri="{FF2B5EF4-FFF2-40B4-BE49-F238E27FC236}">
                    <a16:creationId xmlns:a16="http://schemas.microsoft.com/office/drawing/2014/main" id="{6F1ABE8E-A1C3-483C-A230-D4E296B66136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Text Placeholder 17">
              <a:extLst>
                <a:ext uri="{FF2B5EF4-FFF2-40B4-BE49-F238E27FC236}">
                  <a16:creationId xmlns:a16="http://schemas.microsoft.com/office/drawing/2014/main" id="{9F72D341-2413-4C99-AD8C-57F2391591C6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9" name="Block Arc 15">
            <a:extLst>
              <a:ext uri="{FF2B5EF4-FFF2-40B4-BE49-F238E27FC236}">
                <a16:creationId xmlns:a16="http://schemas.microsoft.com/office/drawing/2014/main" id="{634D3695-BB4F-4908-91D6-2BFDF7FA771E}"/>
              </a:ext>
            </a:extLst>
          </p:cNvPr>
          <p:cNvSpPr/>
          <p:nvPr/>
        </p:nvSpPr>
        <p:spPr>
          <a:xfrm>
            <a:off x="8965554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0" name="Block Arc 15">
            <a:extLst>
              <a:ext uri="{FF2B5EF4-FFF2-40B4-BE49-F238E27FC236}">
                <a16:creationId xmlns:a16="http://schemas.microsoft.com/office/drawing/2014/main" id="{709C4553-AE9D-49BA-B3DA-C0CAA2CCB506}"/>
              </a:ext>
            </a:extLst>
          </p:cNvPr>
          <p:cNvSpPr/>
          <p:nvPr/>
        </p:nvSpPr>
        <p:spPr>
          <a:xfrm>
            <a:off x="6279708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Block Arc 15">
            <a:extLst>
              <a:ext uri="{FF2B5EF4-FFF2-40B4-BE49-F238E27FC236}">
                <a16:creationId xmlns:a16="http://schemas.microsoft.com/office/drawing/2014/main" id="{7388770B-0317-4512-B79F-B66F0E07DF91}"/>
              </a:ext>
            </a:extLst>
          </p:cNvPr>
          <p:cNvSpPr/>
          <p:nvPr/>
        </p:nvSpPr>
        <p:spPr>
          <a:xfrm>
            <a:off x="3593862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2" name="Block Arc 15">
            <a:extLst>
              <a:ext uri="{FF2B5EF4-FFF2-40B4-BE49-F238E27FC236}">
                <a16:creationId xmlns:a16="http://schemas.microsoft.com/office/drawing/2014/main" id="{DAAFD52D-19FA-4DD4-99A2-F0CE24D8055C}"/>
              </a:ext>
            </a:extLst>
          </p:cNvPr>
          <p:cNvSpPr/>
          <p:nvPr/>
        </p:nvSpPr>
        <p:spPr>
          <a:xfrm>
            <a:off x="908016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D17D13-4EE9-4374-96B6-E48413DCDFD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1439B5-9EC6-47A7-8D73-B7738AB0F21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31E73F-6DF1-4151-BD59-417BA38BAB8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60EFD48C-CCD1-4C74-B764-4A7674F5B6E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2345593D-98E1-4309-968D-B75FA14E4CA4}"/>
              </a:ext>
            </a:extLst>
          </p:cNvPr>
          <p:cNvSpPr/>
          <p:nvPr/>
        </p:nvSpPr>
        <p:spPr>
          <a:xfrm>
            <a:off x="4320358" y="2373332"/>
            <a:ext cx="3548302" cy="35483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3083562-3CAC-498F-BB90-0DF934007818}"/>
              </a:ext>
            </a:extLst>
          </p:cNvPr>
          <p:cNvGrpSpPr/>
          <p:nvPr/>
        </p:nvGrpSpPr>
        <p:grpSpPr>
          <a:xfrm>
            <a:off x="6122069" y="1147206"/>
            <a:ext cx="5842624" cy="5714067"/>
            <a:chOff x="7602888" y="3079795"/>
            <a:chExt cx="3520981" cy="344350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BCD8A2-DDAD-4B77-AB55-290206E9725C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bg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3EBC2A1-1F8E-46E8-9C51-267B6E4FF703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4FE9D7C-7475-411E-8710-B5E7D3D3950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12F0CE-4F26-4516-B03C-1726A6CC4417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22FE6C-37A9-4FB6-90BB-FBE115E1F1D8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CD8661-0BE9-4D7C-8384-10CA7C5C2D13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147">
            <a:extLst>
              <a:ext uri="{FF2B5EF4-FFF2-40B4-BE49-F238E27FC236}">
                <a16:creationId xmlns:a16="http://schemas.microsoft.com/office/drawing/2014/main" id="{9B6A90B9-B60E-43E6-B8BB-A242D95C72F7}"/>
              </a:ext>
            </a:extLst>
          </p:cNvPr>
          <p:cNvGrpSpPr/>
          <p:nvPr/>
        </p:nvGrpSpPr>
        <p:grpSpPr>
          <a:xfrm>
            <a:off x="4685778" y="3736374"/>
            <a:ext cx="2817460" cy="822216"/>
            <a:chOff x="6260681" y="5031712"/>
            <a:chExt cx="2447925" cy="7143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6C77D9-53C0-495F-8798-F2018FB8EFF9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9CD911-973B-413F-AB77-84D40A8AAE57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D6F190-B997-4936-B519-2B8435F9C2A8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421C4C-033F-4D1A-B1F7-AB32DC7265BB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D69A129-5899-47BD-BC3B-A3020CF33882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277F2F-6BC2-44C4-A0FE-64A6DD29FA93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D2841D3-3C6C-4784-9F5D-074B4E101D43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9DD00A-B472-45A3-94EE-47B7459DD677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84E19F-C26A-4411-AB3B-297881D91226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8474D7E-B2F4-4C64-BAA6-412497CD296F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5D7F28-C899-4BAB-BC97-0EF0ABDFE572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FF92E4-DBA4-4B90-9D9F-EF37D5FBA30E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E11A85-A28F-443E-825B-AEA42DAFBAC8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133B8B-BBA4-46F5-AD7E-0F833923164F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482C7D-EB07-499F-89D1-CA9B7EED1B83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2F1F99-25D6-464B-8458-4B70EB494384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62D6CE-7A1E-46D8-B4AD-32F2DAA2E6D8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46AFC3D-262A-4546-B979-1F0B4CA074DD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0F008AC-3D86-48D3-A00A-E9E9B86F98BA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CBAD91E-1780-450D-B529-4B134667C5DE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2908BE-0EEF-4E4D-BD85-637BE5A6D538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FF63776-38CC-4212-9DB0-3FC95825F263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5561F30-4C6A-4081-9CF1-ECCADC0D015D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DB30DF0-4E35-46C4-8670-18A2599C5BD0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81581E1-0BBB-416F-AFE9-ADB2EEDE0896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951FB7-3409-4566-9AFE-D6F8A9E56463}"/>
              </a:ext>
            </a:extLst>
          </p:cNvPr>
          <p:cNvGrpSpPr/>
          <p:nvPr/>
        </p:nvGrpSpPr>
        <p:grpSpPr>
          <a:xfrm>
            <a:off x="674354" y="4677477"/>
            <a:ext cx="3081637" cy="1538972"/>
            <a:chOff x="2551704" y="4221670"/>
            <a:chExt cx="935720" cy="153897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3CDC22-6C4C-4D3B-AA78-9178B8CF459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F470D8-8ABD-42FC-973F-66A5036EB236}"/>
                </a:ext>
              </a:extLst>
            </p:cNvPr>
            <p:cNvSpPr txBox="1"/>
            <p:nvPr/>
          </p:nvSpPr>
          <p:spPr>
            <a:xfrm>
              <a:off x="2551704" y="4221670"/>
              <a:ext cx="92776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7604418-FDD0-49C1-99E9-DE7D42887938}"/>
              </a:ext>
            </a:extLst>
          </p:cNvPr>
          <p:cNvGrpSpPr/>
          <p:nvPr/>
        </p:nvGrpSpPr>
        <p:grpSpPr>
          <a:xfrm>
            <a:off x="674352" y="2939191"/>
            <a:ext cx="3081629" cy="1538972"/>
            <a:chOff x="2551705" y="4221670"/>
            <a:chExt cx="935718" cy="153897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D944537-22BA-4C1B-928D-30208EA77F9C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130275-B7E5-42D8-B742-A88B7E9558EC}"/>
                </a:ext>
              </a:extLst>
            </p:cNvPr>
            <p:cNvSpPr txBox="1"/>
            <p:nvPr/>
          </p:nvSpPr>
          <p:spPr>
            <a:xfrm>
              <a:off x="2551705" y="4221670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3864C5-48D5-4963-97D1-5857DD866E4A}"/>
              </a:ext>
            </a:extLst>
          </p:cNvPr>
          <p:cNvGrpSpPr/>
          <p:nvPr/>
        </p:nvGrpSpPr>
        <p:grpSpPr>
          <a:xfrm>
            <a:off x="3871109" y="1989637"/>
            <a:ext cx="4426497" cy="4168301"/>
            <a:chOff x="2347107" y="1737169"/>
            <a:chExt cx="4426497" cy="416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F7646D3-28A6-468A-846A-56446A3F3F79}"/>
                </a:ext>
              </a:extLst>
            </p:cNvPr>
            <p:cNvGrpSpPr/>
            <p:nvPr/>
          </p:nvGrpSpPr>
          <p:grpSpPr>
            <a:xfrm>
              <a:off x="2347107" y="1737169"/>
              <a:ext cx="4426497" cy="4168301"/>
              <a:chOff x="2347107" y="2193210"/>
              <a:chExt cx="4426497" cy="4168301"/>
            </a:xfrm>
          </p:grpSpPr>
          <p:sp>
            <p:nvSpPr>
              <p:cNvPr id="6" name="Oval 10">
                <a:extLst>
                  <a:ext uri="{FF2B5EF4-FFF2-40B4-BE49-F238E27FC236}">
                    <a16:creationId xmlns:a16="http://schemas.microsoft.com/office/drawing/2014/main" id="{DE400644-3F44-4C0F-BBC8-68EAD24214CA}"/>
                  </a:ext>
                </a:extLst>
              </p:cNvPr>
              <p:cNvSpPr/>
              <p:nvPr/>
            </p:nvSpPr>
            <p:spPr>
              <a:xfrm>
                <a:off x="2885423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19FCC7BB-1B2D-4F5D-9C99-15E8CBB36D7E}"/>
                  </a:ext>
                </a:extLst>
              </p:cNvPr>
              <p:cNvSpPr/>
              <p:nvPr/>
            </p:nvSpPr>
            <p:spPr>
              <a:xfrm rot="18000000" flipV="1">
                <a:off x="4459114" y="48839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  <p:sp>
            <p:nvSpPr>
              <p:cNvPr id="8" name="Oval 10">
                <a:extLst>
                  <a:ext uri="{FF2B5EF4-FFF2-40B4-BE49-F238E27FC236}">
                    <a16:creationId xmlns:a16="http://schemas.microsoft.com/office/drawing/2014/main" id="{24370388-6F31-42CD-BFD6-F07A3684D43B}"/>
                  </a:ext>
                </a:extLst>
              </p:cNvPr>
              <p:cNvSpPr/>
              <p:nvPr/>
            </p:nvSpPr>
            <p:spPr>
              <a:xfrm flipH="1">
                <a:off x="4604658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9" name="Oval 10">
                <a:extLst>
                  <a:ext uri="{FF2B5EF4-FFF2-40B4-BE49-F238E27FC236}">
                    <a16:creationId xmlns:a16="http://schemas.microsoft.com/office/drawing/2014/main" id="{637990F6-910E-4A97-A375-B354DD2093A8}"/>
                  </a:ext>
                </a:extLst>
              </p:cNvPr>
              <p:cNvSpPr/>
              <p:nvPr/>
            </p:nvSpPr>
            <p:spPr>
              <a:xfrm rot="7200000">
                <a:off x="5296003" y="33789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496E8A3B-DA6E-4419-B7CC-B38429217EE3}"/>
                  </a:ext>
                </a:extLst>
              </p:cNvPr>
              <p:cNvSpPr/>
              <p:nvPr/>
            </p:nvSpPr>
            <p:spPr>
              <a:xfrm flipV="1">
                <a:off x="2885423" y="47862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A30ED92-7A41-4833-8C9E-85FA3E071D39}"/>
                  </a:ext>
                </a:extLst>
              </p:cNvPr>
              <p:cNvSpPr/>
              <p:nvPr/>
            </p:nvSpPr>
            <p:spPr>
              <a:xfrm rot="18000000">
                <a:off x="2199660" y="3584104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45875D1-D571-4693-AC6F-43D8A040288B}"/>
                </a:ext>
              </a:extLst>
            </p:cNvPr>
            <p:cNvSpPr/>
            <p:nvPr/>
          </p:nvSpPr>
          <p:spPr>
            <a:xfrm>
              <a:off x="3540579" y="2698034"/>
              <a:ext cx="2039552" cy="20395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435231-E0F3-4DDD-8377-6187C2EB7C71}"/>
              </a:ext>
            </a:extLst>
          </p:cNvPr>
          <p:cNvGrpSpPr/>
          <p:nvPr/>
        </p:nvGrpSpPr>
        <p:grpSpPr>
          <a:xfrm>
            <a:off x="8703579" y="3430177"/>
            <a:ext cx="3060000" cy="1094591"/>
            <a:chOff x="6760489" y="1480588"/>
            <a:chExt cx="1947202" cy="10945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F7A09B-CA67-4DCD-BCDA-B4ACB94C5F30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C5066E-12B9-45EF-89DC-A4D6263C36E1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5C77D0-87D8-4A55-BE44-5A1D019D7C87}"/>
              </a:ext>
            </a:extLst>
          </p:cNvPr>
          <p:cNvGrpSpPr/>
          <p:nvPr/>
        </p:nvGrpSpPr>
        <p:grpSpPr>
          <a:xfrm>
            <a:off x="428421" y="3433699"/>
            <a:ext cx="3060000" cy="1087547"/>
            <a:chOff x="6760489" y="1480588"/>
            <a:chExt cx="1947202" cy="10875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389B03-4FB9-47D6-BDEE-53D0189ED595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15D672-3BF9-44E5-901C-E948F1D1AE6B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8" name="L-Shape 17">
            <a:extLst>
              <a:ext uri="{FF2B5EF4-FFF2-40B4-BE49-F238E27FC236}">
                <a16:creationId xmlns:a16="http://schemas.microsoft.com/office/drawing/2014/main" id="{0BB1C3E6-E03C-4710-9F47-29C774C77A81}"/>
              </a:ext>
            </a:extLst>
          </p:cNvPr>
          <p:cNvSpPr/>
          <p:nvPr/>
        </p:nvSpPr>
        <p:spPr>
          <a:xfrm rot="2700000">
            <a:off x="8289403" y="378955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EDB6362D-D25B-4E6F-BF8A-1EE64FD4F70E}"/>
              </a:ext>
            </a:extLst>
          </p:cNvPr>
          <p:cNvSpPr/>
          <p:nvPr/>
        </p:nvSpPr>
        <p:spPr>
          <a:xfrm rot="13500000">
            <a:off x="3521186" y="378955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막힌 원호 2">
            <a:extLst>
              <a:ext uri="{FF2B5EF4-FFF2-40B4-BE49-F238E27FC236}">
                <a16:creationId xmlns:a16="http://schemas.microsoft.com/office/drawing/2014/main" id="{308BD17E-81F9-4313-92CC-5A23DD5BF1EC}"/>
              </a:ext>
            </a:extLst>
          </p:cNvPr>
          <p:cNvSpPr/>
          <p:nvPr/>
        </p:nvSpPr>
        <p:spPr>
          <a:xfrm rot="16200000">
            <a:off x="4011749" y="1888495"/>
            <a:ext cx="4140000" cy="4140000"/>
          </a:xfrm>
          <a:prstGeom prst="blockArc">
            <a:avLst>
              <a:gd name="adj1" fmla="val 12608075"/>
              <a:gd name="adj2" fmla="val 19985982"/>
              <a:gd name="adj3" fmla="val 4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2">
            <a:extLst>
              <a:ext uri="{FF2B5EF4-FFF2-40B4-BE49-F238E27FC236}">
                <a16:creationId xmlns:a16="http://schemas.microsoft.com/office/drawing/2014/main" id="{F83746BC-035A-4058-BB2F-8E4931EF02B3}"/>
              </a:ext>
            </a:extLst>
          </p:cNvPr>
          <p:cNvSpPr/>
          <p:nvPr/>
        </p:nvSpPr>
        <p:spPr>
          <a:xfrm rot="5400000">
            <a:off x="4011748" y="1888494"/>
            <a:ext cx="4140000" cy="4140000"/>
          </a:xfrm>
          <a:prstGeom prst="blockArc">
            <a:avLst>
              <a:gd name="adj1" fmla="val 12608075"/>
              <a:gd name="adj2" fmla="val 19985982"/>
              <a:gd name="adj3" fmla="val 4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BA6383-A51D-49F8-B7C4-347F602BBDE9}"/>
              </a:ext>
            </a:extLst>
          </p:cNvPr>
          <p:cNvSpPr txBox="1"/>
          <p:nvPr/>
        </p:nvSpPr>
        <p:spPr>
          <a:xfrm>
            <a:off x="5118674" y="4261208"/>
            <a:ext cx="19472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aphic 3">
            <a:extLst>
              <a:ext uri="{FF2B5EF4-FFF2-40B4-BE49-F238E27FC236}">
                <a16:creationId xmlns:a16="http://schemas.microsoft.com/office/drawing/2014/main" id="{1755561B-12E9-4FEC-880B-D52B85F7B5AA}"/>
              </a:ext>
            </a:extLst>
          </p:cNvPr>
          <p:cNvGrpSpPr/>
          <p:nvPr/>
        </p:nvGrpSpPr>
        <p:grpSpPr>
          <a:xfrm rot="7200000">
            <a:off x="5619368" y="3147677"/>
            <a:ext cx="772862" cy="1069395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98EED6-8937-4F71-BD37-B72AAE5BC0FC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897111-073E-4E35-95EA-10CE5D2D3478}"/>
                </a:ext>
              </a:extLst>
            </p:cNvPr>
            <p:cNvSpPr/>
            <p:nvPr/>
          </p:nvSpPr>
          <p:spPr>
            <a:xfrm>
              <a:off x="6486963" y="2658004"/>
              <a:ext cx="1397091" cy="1976860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5D51EAC-DBA3-4A96-B7B1-948FB236A92E}"/>
              </a:ext>
            </a:extLst>
          </p:cNvPr>
          <p:cNvSpPr txBox="1"/>
          <p:nvPr/>
        </p:nvSpPr>
        <p:spPr>
          <a:xfrm>
            <a:off x="8343318" y="1993755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38342F-7D69-4C58-86BF-587061E9685B}"/>
              </a:ext>
            </a:extLst>
          </p:cNvPr>
          <p:cNvSpPr txBox="1"/>
          <p:nvPr/>
        </p:nvSpPr>
        <p:spPr>
          <a:xfrm>
            <a:off x="2305405" y="1993755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BDE8C8-B5EE-47F6-9AA3-B6D20A1255E6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540E5D-938E-4DF4-9658-A94E58E30F84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37" name="그룹 125">
            <a:extLst>
              <a:ext uri="{FF2B5EF4-FFF2-40B4-BE49-F238E27FC236}">
                <a16:creationId xmlns:a16="http://schemas.microsoft.com/office/drawing/2014/main" id="{4AEA8449-2B4B-4622-906F-284B7EB903C0}"/>
              </a:ext>
            </a:extLst>
          </p:cNvPr>
          <p:cNvGrpSpPr/>
          <p:nvPr/>
        </p:nvGrpSpPr>
        <p:grpSpPr>
          <a:xfrm>
            <a:off x="4425913" y="3779726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8" name="사각형: 둥근 모서리 132">
              <a:extLst>
                <a:ext uri="{FF2B5EF4-FFF2-40B4-BE49-F238E27FC236}">
                  <a16:creationId xmlns:a16="http://schemas.microsoft.com/office/drawing/2014/main" id="{F4B7725F-F299-4C86-95C7-8D3EB7DB0AB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막힌 원호 135">
              <a:extLst>
                <a:ext uri="{FF2B5EF4-FFF2-40B4-BE49-F238E27FC236}">
                  <a16:creationId xmlns:a16="http://schemas.microsoft.com/office/drawing/2014/main" id="{B938E5E7-F9F8-41AF-B8C8-7A3618FE02C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128">
              <a:extLst>
                <a:ext uri="{FF2B5EF4-FFF2-40B4-BE49-F238E27FC236}">
                  <a16:creationId xmlns:a16="http://schemas.microsoft.com/office/drawing/2014/main" id="{E93259CA-4125-44E1-90DB-94A315A72E08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129">
              <a:extLst>
                <a:ext uri="{FF2B5EF4-FFF2-40B4-BE49-F238E27FC236}">
                  <a16:creationId xmlns:a16="http://schemas.microsoft.com/office/drawing/2014/main" id="{0D2553C3-1F2B-493B-BD25-9F58E63EF974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688397E-38E8-41BC-896F-9B67CDE60ED6}"/>
              </a:ext>
            </a:extLst>
          </p:cNvPr>
          <p:cNvSpPr/>
          <p:nvPr/>
        </p:nvSpPr>
        <p:spPr>
          <a:xfrm>
            <a:off x="6714826" y="2407321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16891C0-8D2D-41D0-B017-70D0B7E06ED5}"/>
              </a:ext>
            </a:extLst>
          </p:cNvPr>
          <p:cNvSpPr/>
          <p:nvPr/>
        </p:nvSpPr>
        <p:spPr>
          <a:xfrm rot="589284">
            <a:off x="5101843" y="2385165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1D6B71F4-B33C-4098-9653-C6213B121CC5}"/>
              </a:ext>
            </a:extLst>
          </p:cNvPr>
          <p:cNvGrpSpPr/>
          <p:nvPr/>
        </p:nvGrpSpPr>
        <p:grpSpPr>
          <a:xfrm>
            <a:off x="7455402" y="3795079"/>
            <a:ext cx="354254" cy="299147"/>
            <a:chOff x="10245572" y="2383008"/>
            <a:chExt cx="1072164" cy="90538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21A9004-84CE-4983-BE3B-6E56CC2302E4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FE9BA50-40AF-4436-A13B-85E0F01B2E6C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313DFF-ED85-42F3-BD05-F44222A6A3A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161">
            <a:extLst>
              <a:ext uri="{FF2B5EF4-FFF2-40B4-BE49-F238E27FC236}">
                <a16:creationId xmlns:a16="http://schemas.microsoft.com/office/drawing/2014/main" id="{611A241C-3E60-4E17-B4C0-F4AF90073D05}"/>
              </a:ext>
            </a:extLst>
          </p:cNvPr>
          <p:cNvGrpSpPr/>
          <p:nvPr/>
        </p:nvGrpSpPr>
        <p:grpSpPr>
          <a:xfrm rot="20415798">
            <a:off x="5184751" y="5058756"/>
            <a:ext cx="300743" cy="566468"/>
            <a:chOff x="5516731" y="2706042"/>
            <a:chExt cx="952136" cy="1793407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A366B76-8777-460A-8E1D-CFA42BA7075B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9A21A6-8E4D-4534-A862-7DCF4C472C63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EC8669-ED8F-4468-8AC0-20667FB3C8A7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C831808-3BEF-4D61-B4D8-7EA59283A0E4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7AA8776-8DC7-43F2-A2E9-30BE97E72B32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aphic 416">
            <a:extLst>
              <a:ext uri="{FF2B5EF4-FFF2-40B4-BE49-F238E27FC236}">
                <a16:creationId xmlns:a16="http://schemas.microsoft.com/office/drawing/2014/main" id="{2E6637A1-804B-4B94-868D-514F324A1C27}"/>
              </a:ext>
            </a:extLst>
          </p:cNvPr>
          <p:cNvGrpSpPr/>
          <p:nvPr/>
        </p:nvGrpSpPr>
        <p:grpSpPr>
          <a:xfrm rot="3600000">
            <a:off x="6632647" y="5053475"/>
            <a:ext cx="411679" cy="515792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CB5EB46-2073-4EB6-8A65-DE5D040C0B5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D59046B-D1A7-4031-96B9-98FB922DB10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9723E4E-89D4-4715-9725-7544AFFBF9A9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E5F218C-B5A7-4531-BA48-A3B2CEE4F643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3B0414E-0CD7-4FEE-98F8-1C05F41E3546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43DB63C-A895-48B8-AFA6-841F939F27A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6618C3C-3922-4DAE-8D54-0ACB42FA6461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E7546EA-EF36-42CB-9D06-8FB2D1714AE1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8ECFEBD-F8C5-4600-883D-55F36F5C8CF3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54A3777-E7A1-4EDD-89E2-C1ED05152FE0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D97368B-B5FB-4C77-B570-CCB8EF8370BB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E520813-6393-4D6E-96C9-8A6B175BE1DF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857F99B-96CD-473C-B75F-C836EFFC447B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3E7804-8FE6-4C63-9502-42C96F12C1FC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1BE9278-B433-4226-84F4-6F7EDB47B907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8851E1B-D9F3-4C77-9984-789C57E3195D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FE280B4-363A-4C76-A9C4-BFA02630E6D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61A6BB0-D319-4C8D-9D32-C6A603BFFCA4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71703CA-D623-4E61-BE87-B2AE7BE6BA4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0837899-83A1-4219-ADB1-B90D8595F82F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201F311-1FEA-4A39-B4AA-40D4E2577727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47CEE62-8BAD-4195-9140-4D5A007520AB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0EBB823-B094-446C-A716-7F7E812B68A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3C0659D-4683-4A20-B09F-BABA72B0C945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A8D44A8-17E4-468D-9CDB-BFCADCD1C58C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3C4A8C-4263-40AD-96D5-D2A17E0AAF55}"/>
              </a:ext>
            </a:extLst>
          </p:cNvPr>
          <p:cNvSpPr/>
          <p:nvPr/>
        </p:nvSpPr>
        <p:spPr>
          <a:xfrm>
            <a:off x="485476" y="3534509"/>
            <a:ext cx="4448908" cy="3024554"/>
          </a:xfrm>
          <a:prstGeom prst="roundRect">
            <a:avLst>
              <a:gd name="adj" fmla="val 4134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7390D4-3F61-4460-B42B-F9A385AEB9B2}"/>
              </a:ext>
            </a:extLst>
          </p:cNvPr>
          <p:cNvSpPr txBox="1"/>
          <p:nvPr/>
        </p:nvSpPr>
        <p:spPr>
          <a:xfrm>
            <a:off x="456356" y="3661240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088A8-A405-4477-B615-209742CA59E1}"/>
              </a:ext>
            </a:extLst>
          </p:cNvPr>
          <p:cNvSpPr txBox="1"/>
          <p:nvPr/>
        </p:nvSpPr>
        <p:spPr>
          <a:xfrm>
            <a:off x="456356" y="463156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$50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2C6C0-BDC6-44D6-A116-A613A9C38A71}"/>
              </a:ext>
            </a:extLst>
          </p:cNvPr>
          <p:cNvSpPr txBox="1"/>
          <p:nvPr/>
        </p:nvSpPr>
        <p:spPr>
          <a:xfrm>
            <a:off x="456356" y="5601894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$65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A4BC7D-F357-41F7-BCE1-C9ED1E91B2B3}"/>
              </a:ext>
            </a:extLst>
          </p:cNvPr>
          <p:cNvSpPr txBox="1"/>
          <p:nvPr/>
        </p:nvSpPr>
        <p:spPr>
          <a:xfrm>
            <a:off x="2153284" y="3830516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9ADD5-5C31-4CD6-AA11-3CA893920CCD}"/>
              </a:ext>
            </a:extLst>
          </p:cNvPr>
          <p:cNvSpPr txBox="1"/>
          <p:nvPr/>
        </p:nvSpPr>
        <p:spPr>
          <a:xfrm>
            <a:off x="2153284" y="4600788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C9B34-2257-4965-A1B4-96DDB26708DC}"/>
              </a:ext>
            </a:extLst>
          </p:cNvPr>
          <p:cNvSpPr txBox="1"/>
          <p:nvPr/>
        </p:nvSpPr>
        <p:spPr>
          <a:xfrm>
            <a:off x="2153284" y="5448005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90E244-CAF0-4AC9-AAFD-ABA4F450569D}"/>
              </a:ext>
            </a:extLst>
          </p:cNvPr>
          <p:cNvSpPr txBox="1"/>
          <p:nvPr/>
        </p:nvSpPr>
        <p:spPr>
          <a:xfrm>
            <a:off x="456356" y="162712"/>
            <a:ext cx="4346229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40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</a:t>
            </a:r>
            <a:r>
              <a:rPr lang="en-GB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C688FE-DC00-4011-BD7A-7B0C36657066}"/>
              </a:ext>
            </a:extLst>
          </p:cNvPr>
          <p:cNvSpPr/>
          <p:nvPr/>
        </p:nvSpPr>
        <p:spPr>
          <a:xfrm rot="1226323">
            <a:off x="9827759" y="4126781"/>
            <a:ext cx="1299123" cy="2425339"/>
          </a:xfrm>
          <a:custGeom>
            <a:avLst/>
            <a:gdLst>
              <a:gd name="connsiteX0" fmla="*/ 1324822 w 1340140"/>
              <a:gd name="connsiteY0" fmla="*/ 33034 h 2501913"/>
              <a:gd name="connsiteX1" fmla="*/ 1271482 w 1340140"/>
              <a:gd name="connsiteY1" fmla="*/ 7316 h 2501913"/>
              <a:gd name="connsiteX2" fmla="*/ 839047 w 1340140"/>
              <a:gd name="connsiteY2" fmla="*/ 214009 h 2501913"/>
              <a:gd name="connsiteX3" fmla="*/ 794280 w 1340140"/>
              <a:gd name="connsiteY3" fmla="*/ 264491 h 2501913"/>
              <a:gd name="connsiteX4" fmla="*/ 699030 w 1340140"/>
              <a:gd name="connsiteY4" fmla="*/ 542621 h 2501913"/>
              <a:gd name="connsiteX5" fmla="*/ 648547 w 1340140"/>
              <a:gd name="connsiteY5" fmla="*/ 577864 h 2501913"/>
              <a:gd name="connsiteX6" fmla="*/ 53235 w 1340140"/>
              <a:gd name="connsiteY6" fmla="*/ 575959 h 2501913"/>
              <a:gd name="connsiteX7" fmla="*/ 847 w 1340140"/>
              <a:gd name="connsiteY7" fmla="*/ 634061 h 2501913"/>
              <a:gd name="connsiteX8" fmla="*/ 80857 w 1340140"/>
              <a:gd name="connsiteY8" fmla="*/ 1567511 h 2501913"/>
              <a:gd name="connsiteX9" fmla="*/ 114195 w 1340140"/>
              <a:gd name="connsiteY9" fmla="*/ 1945654 h 2501913"/>
              <a:gd name="connsiteX10" fmla="*/ 159915 w 1340140"/>
              <a:gd name="connsiteY10" fmla="*/ 2471434 h 2501913"/>
              <a:gd name="connsiteX11" fmla="*/ 189442 w 1340140"/>
              <a:gd name="connsiteY11" fmla="*/ 2501914 h 2501913"/>
              <a:gd name="connsiteX12" fmla="*/ 921915 w 1340140"/>
              <a:gd name="connsiteY12" fmla="*/ 2501914 h 2501913"/>
              <a:gd name="connsiteX13" fmla="*/ 953347 w 1340140"/>
              <a:gd name="connsiteY13" fmla="*/ 2473339 h 2501913"/>
              <a:gd name="connsiteX14" fmla="*/ 1009545 w 1340140"/>
              <a:gd name="connsiteY14" fmla="*/ 1815161 h 2501913"/>
              <a:gd name="connsiteX15" fmla="*/ 1079077 w 1340140"/>
              <a:gd name="connsiteY15" fmla="*/ 1015061 h 2501913"/>
              <a:gd name="connsiteX16" fmla="*/ 1112415 w 1340140"/>
              <a:gd name="connsiteY16" fmla="*/ 621679 h 2501913"/>
              <a:gd name="connsiteX17" fmla="*/ 1071457 w 1340140"/>
              <a:gd name="connsiteY17" fmla="*/ 575959 h 2501913"/>
              <a:gd name="connsiteX18" fmla="*/ 787612 w 1340140"/>
              <a:gd name="connsiteY18" fmla="*/ 576911 h 2501913"/>
              <a:gd name="connsiteX19" fmla="*/ 869527 w 1340140"/>
              <a:gd name="connsiteY19" fmla="*/ 338786 h 2501913"/>
              <a:gd name="connsiteX20" fmla="*/ 924772 w 1340140"/>
              <a:gd name="connsiteY20" fmla="*/ 279731 h 2501913"/>
              <a:gd name="connsiteX21" fmla="*/ 1315297 w 1340140"/>
              <a:gd name="connsiteY21" fmla="*/ 94946 h 2501913"/>
              <a:gd name="connsiteX22" fmla="*/ 1324822 w 1340140"/>
              <a:gd name="connsiteY22" fmla="*/ 33034 h 2501913"/>
              <a:gd name="connsiteX23" fmla="*/ 923820 w 1340140"/>
              <a:gd name="connsiteY23" fmla="*/ 727406 h 2501913"/>
              <a:gd name="connsiteX24" fmla="*/ 639975 w 1340140"/>
              <a:gd name="connsiteY24" fmla="*/ 795986 h 2501913"/>
              <a:gd name="connsiteX25" fmla="*/ 367560 w 1340140"/>
              <a:gd name="connsiteY25" fmla="*/ 860756 h 2501913"/>
              <a:gd name="connsiteX26" fmla="*/ 326602 w 1340140"/>
              <a:gd name="connsiteY26" fmla="*/ 911239 h 2501913"/>
              <a:gd name="connsiteX27" fmla="*/ 313267 w 1340140"/>
              <a:gd name="connsiteY27" fmla="*/ 1434161 h 2501913"/>
              <a:gd name="connsiteX28" fmla="*/ 299932 w 1340140"/>
              <a:gd name="connsiteY28" fmla="*/ 2089481 h 2501913"/>
              <a:gd name="connsiteX29" fmla="*/ 299932 w 1340140"/>
              <a:gd name="connsiteY29" fmla="*/ 2269504 h 2501913"/>
              <a:gd name="connsiteX30" fmla="*/ 287550 w 1340140"/>
              <a:gd name="connsiteY30" fmla="*/ 2269504 h 2501913"/>
              <a:gd name="connsiteX31" fmla="*/ 225637 w 1340140"/>
              <a:gd name="connsiteY31" fmla="*/ 1492264 h 2501913"/>
              <a:gd name="connsiteX32" fmla="*/ 200872 w 1340140"/>
              <a:gd name="connsiteY32" fmla="*/ 1241756 h 2501913"/>
              <a:gd name="connsiteX33" fmla="*/ 160867 w 1340140"/>
              <a:gd name="connsiteY33" fmla="*/ 757886 h 2501913"/>
              <a:gd name="connsiteX34" fmla="*/ 188490 w 1340140"/>
              <a:gd name="connsiteY34" fmla="*/ 718834 h 2501913"/>
              <a:gd name="connsiteX35" fmla="*/ 923820 w 1340140"/>
              <a:gd name="connsiteY35" fmla="*/ 727406 h 250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40140" h="2501913">
                <a:moveTo>
                  <a:pt x="1324822" y="33034"/>
                </a:moveTo>
                <a:cubicBezTo>
                  <a:pt x="1315297" y="7316"/>
                  <a:pt x="1308630" y="-10781"/>
                  <a:pt x="1271482" y="7316"/>
                </a:cubicBezTo>
                <a:cubicBezTo>
                  <a:pt x="1128607" y="78754"/>
                  <a:pt x="983827" y="146381"/>
                  <a:pt x="839047" y="214009"/>
                </a:cubicBezTo>
                <a:cubicBezTo>
                  <a:pt x="815235" y="225439"/>
                  <a:pt x="802852" y="239726"/>
                  <a:pt x="794280" y="264491"/>
                </a:cubicBezTo>
                <a:cubicBezTo>
                  <a:pt x="762847" y="357836"/>
                  <a:pt x="728557" y="449276"/>
                  <a:pt x="699030" y="542621"/>
                </a:cubicBezTo>
                <a:cubicBezTo>
                  <a:pt x="689505" y="571196"/>
                  <a:pt x="676170" y="577864"/>
                  <a:pt x="648547" y="577864"/>
                </a:cubicBezTo>
                <a:cubicBezTo>
                  <a:pt x="450427" y="576911"/>
                  <a:pt x="252307" y="578816"/>
                  <a:pt x="53235" y="575959"/>
                </a:cubicBezTo>
                <a:cubicBezTo>
                  <a:pt x="4657" y="575006"/>
                  <a:pt x="-2963" y="589294"/>
                  <a:pt x="847" y="634061"/>
                </a:cubicBezTo>
                <a:cubicBezTo>
                  <a:pt x="29422" y="944576"/>
                  <a:pt x="55140" y="1256044"/>
                  <a:pt x="80857" y="1567511"/>
                </a:cubicBezTo>
                <a:cubicBezTo>
                  <a:pt x="92287" y="1693241"/>
                  <a:pt x="102765" y="1819924"/>
                  <a:pt x="114195" y="1945654"/>
                </a:cubicBezTo>
                <a:cubicBezTo>
                  <a:pt x="129435" y="2120914"/>
                  <a:pt x="145627" y="2296174"/>
                  <a:pt x="159915" y="2471434"/>
                </a:cubicBezTo>
                <a:cubicBezTo>
                  <a:pt x="161820" y="2492389"/>
                  <a:pt x="164677" y="2501914"/>
                  <a:pt x="189442" y="2501914"/>
                </a:cubicBezTo>
                <a:cubicBezTo>
                  <a:pt x="433282" y="2500961"/>
                  <a:pt x="678075" y="2500961"/>
                  <a:pt x="921915" y="2501914"/>
                </a:cubicBezTo>
                <a:cubicBezTo>
                  <a:pt x="942870" y="2501914"/>
                  <a:pt x="951442" y="2497151"/>
                  <a:pt x="953347" y="2473339"/>
                </a:cubicBezTo>
                <a:cubicBezTo>
                  <a:pt x="971445" y="2254264"/>
                  <a:pt x="990495" y="2034236"/>
                  <a:pt x="1009545" y="1815161"/>
                </a:cubicBezTo>
                <a:cubicBezTo>
                  <a:pt x="1032405" y="1548461"/>
                  <a:pt x="1055265" y="1281761"/>
                  <a:pt x="1079077" y="1015061"/>
                </a:cubicBezTo>
                <a:cubicBezTo>
                  <a:pt x="1090507" y="883616"/>
                  <a:pt x="1100032" y="753124"/>
                  <a:pt x="1112415" y="621679"/>
                </a:cubicBezTo>
                <a:cubicBezTo>
                  <a:pt x="1116225" y="586436"/>
                  <a:pt x="1109557" y="575006"/>
                  <a:pt x="1071457" y="575959"/>
                </a:cubicBezTo>
                <a:cubicBezTo>
                  <a:pt x="979065" y="578816"/>
                  <a:pt x="885720" y="576911"/>
                  <a:pt x="787612" y="576911"/>
                </a:cubicBezTo>
                <a:cubicBezTo>
                  <a:pt x="816187" y="493091"/>
                  <a:pt x="843810" y="415939"/>
                  <a:pt x="869527" y="338786"/>
                </a:cubicBezTo>
                <a:cubicBezTo>
                  <a:pt x="879052" y="309259"/>
                  <a:pt x="896197" y="293066"/>
                  <a:pt x="924772" y="279731"/>
                </a:cubicBezTo>
                <a:cubicBezTo>
                  <a:pt x="1055265" y="218771"/>
                  <a:pt x="1183852" y="154001"/>
                  <a:pt x="1315297" y="94946"/>
                </a:cubicBezTo>
                <a:cubicBezTo>
                  <a:pt x="1359112" y="74944"/>
                  <a:pt x="1333395" y="54941"/>
                  <a:pt x="1324822" y="33034"/>
                </a:cubicBezTo>
                <a:close/>
                <a:moveTo>
                  <a:pt x="923820" y="727406"/>
                </a:moveTo>
                <a:cubicBezTo>
                  <a:pt x="829522" y="750266"/>
                  <a:pt x="735225" y="773126"/>
                  <a:pt x="639975" y="795986"/>
                </a:cubicBezTo>
                <a:cubicBezTo>
                  <a:pt x="549487" y="817894"/>
                  <a:pt x="459000" y="841706"/>
                  <a:pt x="367560" y="860756"/>
                </a:cubicBezTo>
                <a:cubicBezTo>
                  <a:pt x="335175" y="867424"/>
                  <a:pt x="327555" y="881711"/>
                  <a:pt x="326602" y="911239"/>
                </a:cubicBezTo>
                <a:cubicBezTo>
                  <a:pt x="322792" y="1085546"/>
                  <a:pt x="318030" y="1259854"/>
                  <a:pt x="313267" y="1434161"/>
                </a:cubicBezTo>
                <a:cubicBezTo>
                  <a:pt x="308505" y="1652284"/>
                  <a:pt x="304695" y="1871359"/>
                  <a:pt x="299932" y="2089481"/>
                </a:cubicBezTo>
                <a:cubicBezTo>
                  <a:pt x="298980" y="2149489"/>
                  <a:pt x="299932" y="2209496"/>
                  <a:pt x="299932" y="2269504"/>
                </a:cubicBezTo>
                <a:cubicBezTo>
                  <a:pt x="296122" y="2269504"/>
                  <a:pt x="292312" y="2269504"/>
                  <a:pt x="287550" y="2269504"/>
                </a:cubicBezTo>
                <a:cubicBezTo>
                  <a:pt x="266595" y="2010424"/>
                  <a:pt x="246592" y="1751344"/>
                  <a:pt x="225637" y="1492264"/>
                </a:cubicBezTo>
                <a:cubicBezTo>
                  <a:pt x="217065" y="1408444"/>
                  <a:pt x="208492" y="1325576"/>
                  <a:pt x="200872" y="1241756"/>
                </a:cubicBezTo>
                <a:cubicBezTo>
                  <a:pt x="186585" y="1080784"/>
                  <a:pt x="174202" y="919811"/>
                  <a:pt x="160867" y="757886"/>
                </a:cubicBezTo>
                <a:cubicBezTo>
                  <a:pt x="158962" y="736931"/>
                  <a:pt x="154200" y="718834"/>
                  <a:pt x="188490" y="718834"/>
                </a:cubicBezTo>
                <a:cubicBezTo>
                  <a:pt x="434235" y="721691"/>
                  <a:pt x="678075" y="720739"/>
                  <a:pt x="923820" y="727406"/>
                </a:cubicBez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aphic 147">
            <a:extLst>
              <a:ext uri="{FF2B5EF4-FFF2-40B4-BE49-F238E27FC236}">
                <a16:creationId xmlns:a16="http://schemas.microsoft.com/office/drawing/2014/main" id="{538DFB03-5E41-419D-88AC-B14A85944D4D}"/>
              </a:ext>
            </a:extLst>
          </p:cNvPr>
          <p:cNvGrpSpPr/>
          <p:nvPr/>
        </p:nvGrpSpPr>
        <p:grpSpPr>
          <a:xfrm>
            <a:off x="3932951" y="4947543"/>
            <a:ext cx="4326098" cy="1262364"/>
            <a:chOff x="6260660" y="5031712"/>
            <a:chExt cx="2448146" cy="71437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71A1E00-5AF7-4920-AE11-2A833E21B9A6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23FFFFA-81FC-4491-9E2F-75169BF90EFC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A3AAFC-D6EF-45E5-A870-7CCF06F303F3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EAA8C92-34C2-42A1-92C0-BA9448A0BC73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312543-B33D-4B24-9282-117FA00017A1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7A806D-D915-49D6-8840-7A61E8E8BF76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6784A21-B57E-40C8-8786-619AC76E46E6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377F653-632B-4947-ABC6-7BEE8017C584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0D1BB0-4462-4928-A1B2-48E1501C02CE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F458ABA-F388-49FF-B97D-5667D9C94C1F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B6E06F9-A1A7-46B4-8FA8-61C4EEB54E95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24B7D27-C535-47C9-953C-3D306D9E237F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51B7BF0-ECAC-43C8-A83D-07648287C159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E5A1581-076E-499B-B737-71EE73BB1AD4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C5F9CF-66C1-4FC2-81EE-205630D6B254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DEBFE16-D4D3-4DB6-93BE-2F9F4DF88569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D821A09-E54F-42C3-A1CC-9EC3EA8A76CE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67F6469-8AEF-4CED-ABE0-94BC55239C05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3ED664-B08E-4734-8E49-F22C65684124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DB42DEA-FA1B-4135-BB95-6E3329E9D6AF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849368B-1CB3-4F4B-B7E4-902A8FB34F71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2222C29-905A-40C0-A020-044E056AB8C6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595803C-1841-4F1A-B0F1-C8D54EFD1991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878D659-4EAB-48D2-98C5-BBF9DD6EC745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4A45D9-C1C2-4D18-BAA0-955A4CABAF22}"/>
              </a:ext>
            </a:extLst>
          </p:cNvPr>
          <p:cNvSpPr txBox="1"/>
          <p:nvPr/>
        </p:nvSpPr>
        <p:spPr>
          <a:xfrm>
            <a:off x="3553538" y="1471955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422E39-29D1-4F05-B508-716523C6C112}"/>
              </a:ext>
            </a:extLst>
          </p:cNvPr>
          <p:cNvSpPr txBox="1"/>
          <p:nvPr/>
        </p:nvSpPr>
        <p:spPr>
          <a:xfrm>
            <a:off x="379804" y="3773790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11A5FE-0912-48DC-B186-8A668CED1B89}"/>
              </a:ext>
            </a:extLst>
          </p:cNvPr>
          <p:cNvSpPr txBox="1"/>
          <p:nvPr/>
        </p:nvSpPr>
        <p:spPr>
          <a:xfrm>
            <a:off x="7723078" y="4310109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3" name="Elbow Connector 31">
            <a:extLst>
              <a:ext uri="{FF2B5EF4-FFF2-40B4-BE49-F238E27FC236}">
                <a16:creationId xmlns:a16="http://schemas.microsoft.com/office/drawing/2014/main" id="{1AB2910B-7146-4D74-B250-4249973AAE96}"/>
              </a:ext>
            </a:extLst>
          </p:cNvPr>
          <p:cNvCxnSpPr>
            <a:cxnSpLocks/>
          </p:cNvCxnSpPr>
          <p:nvPr/>
        </p:nvCxnSpPr>
        <p:spPr>
          <a:xfrm flipH="1" flipV="1">
            <a:off x="4622905" y="3760170"/>
            <a:ext cx="611933" cy="1502122"/>
          </a:xfrm>
          <a:prstGeom prst="bentConnector4">
            <a:avLst>
              <a:gd name="adj1" fmla="val 1624"/>
              <a:gd name="adj2" fmla="val 57086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DCD710F-25AE-457B-9127-6DE1D029DCCC}"/>
              </a:ext>
            </a:extLst>
          </p:cNvPr>
          <p:cNvSpPr txBox="1"/>
          <p:nvPr/>
        </p:nvSpPr>
        <p:spPr>
          <a:xfrm>
            <a:off x="4111724" y="2795611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5" name="Circle: Hollow 64">
            <a:extLst>
              <a:ext uri="{FF2B5EF4-FFF2-40B4-BE49-F238E27FC236}">
                <a16:creationId xmlns:a16="http://schemas.microsoft.com/office/drawing/2014/main" id="{3CAFB930-0530-4AD6-B814-5F64E5364528}"/>
              </a:ext>
            </a:extLst>
          </p:cNvPr>
          <p:cNvSpPr/>
          <p:nvPr/>
        </p:nvSpPr>
        <p:spPr>
          <a:xfrm>
            <a:off x="3970837" y="2480992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06B450-5C1B-4C80-9F89-91FE8564C90C}"/>
              </a:ext>
            </a:extLst>
          </p:cNvPr>
          <p:cNvSpPr txBox="1"/>
          <p:nvPr/>
        </p:nvSpPr>
        <p:spPr>
          <a:xfrm>
            <a:off x="5597684" y="279099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8" name="Circle: Hollow 67">
            <a:extLst>
              <a:ext uri="{FF2B5EF4-FFF2-40B4-BE49-F238E27FC236}">
                <a16:creationId xmlns:a16="http://schemas.microsoft.com/office/drawing/2014/main" id="{94E275B9-EA08-48DE-85B8-87981604DF45}"/>
              </a:ext>
            </a:extLst>
          </p:cNvPr>
          <p:cNvSpPr/>
          <p:nvPr/>
        </p:nvSpPr>
        <p:spPr>
          <a:xfrm>
            <a:off x="5456797" y="2476373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9" name="Elbow Connector 31">
            <a:extLst>
              <a:ext uri="{FF2B5EF4-FFF2-40B4-BE49-F238E27FC236}">
                <a16:creationId xmlns:a16="http://schemas.microsoft.com/office/drawing/2014/main" id="{ECFAABC4-AC17-4DE3-B4EA-A8AA476A753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61803" y="4523976"/>
            <a:ext cx="2251722" cy="624371"/>
          </a:xfrm>
          <a:prstGeom prst="bentConnector3">
            <a:avLst>
              <a:gd name="adj1" fmla="val 68539"/>
            </a:avLst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83E8FE95-0302-4EAA-AD89-9377B1F23598}"/>
              </a:ext>
            </a:extLst>
          </p:cNvPr>
          <p:cNvSpPr txBox="1"/>
          <p:nvPr/>
        </p:nvSpPr>
        <p:spPr>
          <a:xfrm>
            <a:off x="7083644" y="2786373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1" name="Circle: Hollow 70">
            <a:extLst>
              <a:ext uri="{FF2B5EF4-FFF2-40B4-BE49-F238E27FC236}">
                <a16:creationId xmlns:a16="http://schemas.microsoft.com/office/drawing/2014/main" id="{5875C60A-5EF5-4319-B779-49B48C7EC49C}"/>
              </a:ext>
            </a:extLst>
          </p:cNvPr>
          <p:cNvSpPr/>
          <p:nvPr/>
        </p:nvSpPr>
        <p:spPr>
          <a:xfrm>
            <a:off x="6942757" y="2471754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3273A4F-BC78-494F-9635-3B5A24A9CF65}"/>
              </a:ext>
            </a:extLst>
          </p:cNvPr>
          <p:cNvCxnSpPr>
            <a:cxnSpLocks/>
            <a:stCxn id="68" idx="4"/>
          </p:cNvCxnSpPr>
          <p:nvPr/>
        </p:nvCxnSpPr>
        <p:spPr>
          <a:xfrm flipH="1">
            <a:off x="6097473" y="3757726"/>
            <a:ext cx="1" cy="153896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D26"/>
      </a:accent1>
      <a:accent2>
        <a:srgbClr val="A4A4A4"/>
      </a:accent2>
      <a:accent3>
        <a:srgbClr val="BEBEBE"/>
      </a:accent3>
      <a:accent4>
        <a:srgbClr val="D9D9D9"/>
      </a:accent4>
      <a:accent5>
        <a:srgbClr val="808080"/>
      </a:accent5>
      <a:accent6>
        <a:srgbClr val="4E4E4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F41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D26"/>
      </a:accent1>
      <a:accent2>
        <a:srgbClr val="A4A4A4"/>
      </a:accent2>
      <a:accent3>
        <a:srgbClr val="BEBEBE"/>
      </a:accent3>
      <a:accent4>
        <a:srgbClr val="D9D9D9"/>
      </a:accent4>
      <a:accent5>
        <a:srgbClr val="808080"/>
      </a:accent5>
      <a:accent6>
        <a:srgbClr val="4E4E4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4218</Words>
  <Application>Microsoft Office PowerPoint</Application>
  <PresentationFormat>Widescreen</PresentationFormat>
  <Paragraphs>544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54</cp:revision>
  <dcterms:created xsi:type="dcterms:W3CDTF">2020-01-20T05:08:25Z</dcterms:created>
  <dcterms:modified xsi:type="dcterms:W3CDTF">2020-02-05T07:52:26Z</dcterms:modified>
</cp:coreProperties>
</file>