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7C63C184-80C1-4884-B991-B0B908DD40D4}"/>
              </a:ext>
            </a:extLst>
          </p:cNvPr>
          <p:cNvCxnSpPr>
            <a:cxnSpLocks/>
          </p:cNvCxnSpPr>
          <p:nvPr/>
        </p:nvCxnSpPr>
        <p:spPr>
          <a:xfrm>
            <a:off x="2485279" y="3624563"/>
            <a:ext cx="1168526" cy="729588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D7751458-817F-479A-8043-882FE2A1EE2F}"/>
              </a:ext>
            </a:extLst>
          </p:cNvPr>
          <p:cNvCxnSpPr>
            <a:cxnSpLocks/>
          </p:cNvCxnSpPr>
          <p:nvPr/>
        </p:nvCxnSpPr>
        <p:spPr>
          <a:xfrm flipH="1">
            <a:off x="8547382" y="3624563"/>
            <a:ext cx="1094381" cy="729588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87F3EEE2-1389-4247-BAA4-DE9045ECD2EB}"/>
              </a:ext>
            </a:extLst>
          </p:cNvPr>
          <p:cNvCxnSpPr>
            <a:cxnSpLocks/>
          </p:cNvCxnSpPr>
          <p:nvPr/>
        </p:nvCxnSpPr>
        <p:spPr>
          <a:xfrm>
            <a:off x="6569193" y="3624563"/>
            <a:ext cx="1052858" cy="729588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47368A97-E844-4FA7-AC56-7671DB2AC289}"/>
              </a:ext>
            </a:extLst>
          </p:cNvPr>
          <p:cNvCxnSpPr>
            <a:cxnSpLocks/>
          </p:cNvCxnSpPr>
          <p:nvPr/>
        </p:nvCxnSpPr>
        <p:spPr>
          <a:xfrm flipH="1">
            <a:off x="4534650" y="3624563"/>
            <a:ext cx="1085484" cy="729588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Frame 5">
            <a:extLst>
              <a:ext uri="{FF2B5EF4-FFF2-40B4-BE49-F238E27FC236}">
                <a16:creationId xmlns:a16="http://schemas.microsoft.com/office/drawing/2014/main" id="{AD680DC2-2CB3-4C38-A89A-6F93F01A892B}"/>
              </a:ext>
            </a:extLst>
          </p:cNvPr>
          <p:cNvSpPr/>
          <p:nvPr/>
        </p:nvSpPr>
        <p:spPr>
          <a:xfrm flipH="1" flipV="1">
            <a:off x="3476258" y="3908879"/>
            <a:ext cx="1237229" cy="1237228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/>
          </a:scene3d>
          <a:sp3d extrusionH="260350" prstMaterial="plastic">
            <a:bevelT w="12700" h="38100"/>
            <a:extrusionClr>
              <a:schemeClr val="accent1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30" name="Frame 4">
            <a:extLst>
              <a:ext uri="{FF2B5EF4-FFF2-40B4-BE49-F238E27FC236}">
                <a16:creationId xmlns:a16="http://schemas.microsoft.com/office/drawing/2014/main" id="{2A4DF30E-DCE7-46EB-8CFA-060F979F40EE}"/>
              </a:ext>
            </a:extLst>
          </p:cNvPr>
          <p:cNvSpPr/>
          <p:nvPr/>
        </p:nvSpPr>
        <p:spPr>
          <a:xfrm flipH="1" flipV="1">
            <a:off x="1475131" y="2579483"/>
            <a:ext cx="1237229" cy="1237228"/>
          </a:xfrm>
          <a:prstGeom prst="rect">
            <a:avLst/>
          </a:prstGeom>
          <a:solidFill>
            <a:schemeClr val="accent6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/>
          </a:scene3d>
          <a:sp3d extrusionH="260350" prstMaterial="plastic">
            <a:bevelT w="12700" h="38100"/>
            <a:extrusionClr>
              <a:schemeClr val="accent6"/>
            </a:extrusionClr>
            <a:contourClr>
              <a:schemeClr val="accent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31" name="Frame 6">
            <a:extLst>
              <a:ext uri="{FF2B5EF4-FFF2-40B4-BE49-F238E27FC236}">
                <a16:creationId xmlns:a16="http://schemas.microsoft.com/office/drawing/2014/main" id="{DC53CE4D-FE7F-4B1C-89E0-F43B6D5B3156}"/>
              </a:ext>
            </a:extLst>
          </p:cNvPr>
          <p:cNvSpPr/>
          <p:nvPr/>
        </p:nvSpPr>
        <p:spPr>
          <a:xfrm flipH="1" flipV="1">
            <a:off x="5477386" y="2579483"/>
            <a:ext cx="1237229" cy="1237228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/>
          </a:scene3d>
          <a:sp3d extrusionH="260350" prstMaterial="plastic">
            <a:bevelT w="12700" h="38100"/>
            <a:extrusionClr>
              <a:schemeClr val="accent2"/>
            </a:extrusionClr>
            <a:contourClr>
              <a:schemeClr val="accent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32" name="Frame 7">
            <a:extLst>
              <a:ext uri="{FF2B5EF4-FFF2-40B4-BE49-F238E27FC236}">
                <a16:creationId xmlns:a16="http://schemas.microsoft.com/office/drawing/2014/main" id="{C5415123-DB07-446F-AF8E-9E54A545DFFA}"/>
              </a:ext>
            </a:extLst>
          </p:cNvPr>
          <p:cNvSpPr/>
          <p:nvPr/>
        </p:nvSpPr>
        <p:spPr>
          <a:xfrm flipH="1" flipV="1">
            <a:off x="7478513" y="3908879"/>
            <a:ext cx="1237229" cy="1237228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/>
          </a:scene3d>
          <a:sp3d extrusionH="260350" prstMaterial="plastic">
            <a:bevelT w="12700" h="38100"/>
            <a:extrusionClr>
              <a:schemeClr val="accent3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33" name="Frame 8">
            <a:extLst>
              <a:ext uri="{FF2B5EF4-FFF2-40B4-BE49-F238E27FC236}">
                <a16:creationId xmlns:a16="http://schemas.microsoft.com/office/drawing/2014/main" id="{B0B09E2C-B027-43D1-AE85-95F857C3B569}"/>
              </a:ext>
            </a:extLst>
          </p:cNvPr>
          <p:cNvSpPr/>
          <p:nvPr/>
        </p:nvSpPr>
        <p:spPr>
          <a:xfrm flipH="1" flipV="1">
            <a:off x="9479641" y="2579483"/>
            <a:ext cx="1237229" cy="1237228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/>
          </a:scene3d>
          <a:sp3d extrusionH="260350" prstMaterial="plastic">
            <a:bevelT w="12700" h="38100"/>
            <a:extrusionClr>
              <a:schemeClr val="accent4"/>
            </a:extrusionClr>
            <a:contourClr>
              <a:schemeClr val="accent4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DAC32F94-E5BE-4C3E-88F8-5C7EE59F7FCA}"/>
              </a:ext>
            </a:extLst>
          </p:cNvPr>
          <p:cNvGrpSpPr/>
          <p:nvPr/>
        </p:nvGrpSpPr>
        <p:grpSpPr>
          <a:xfrm>
            <a:off x="2958608" y="5340838"/>
            <a:ext cx="2132880" cy="868695"/>
            <a:chOff x="910640" y="2975794"/>
            <a:chExt cx="1527408" cy="2172753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9FA7A389-54C5-4578-B79A-BC780D59B442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BEDE8249-3B8A-4CC1-8D89-05D08A0E6BB1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4730C250-A513-42B0-A21F-40B7393DC53C}"/>
              </a:ext>
            </a:extLst>
          </p:cNvPr>
          <p:cNvGrpSpPr/>
          <p:nvPr/>
        </p:nvGrpSpPr>
        <p:grpSpPr>
          <a:xfrm>
            <a:off x="886130" y="4044961"/>
            <a:ext cx="2132880" cy="868695"/>
            <a:chOff x="910640" y="2975794"/>
            <a:chExt cx="1527408" cy="2172753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BD5A74DC-6436-4884-A6B4-9DEF0C946FAF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0C93F4A-D68C-488F-9BA5-6DDFE602B491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EF2B5D37-5B26-4CE7-9965-ACACE2EC748E}"/>
              </a:ext>
            </a:extLst>
          </p:cNvPr>
          <p:cNvGrpSpPr/>
          <p:nvPr/>
        </p:nvGrpSpPr>
        <p:grpSpPr>
          <a:xfrm>
            <a:off x="7103563" y="5340838"/>
            <a:ext cx="2132880" cy="868695"/>
            <a:chOff x="910640" y="2975794"/>
            <a:chExt cx="1527408" cy="2172753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863E17A6-154B-4327-B3D7-A38692207965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AB202ECB-2B80-4251-B361-CEC11AB2AF1A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6C705C05-7123-4E96-A9EA-E2ADABE07298}"/>
              </a:ext>
            </a:extLst>
          </p:cNvPr>
          <p:cNvGrpSpPr/>
          <p:nvPr/>
        </p:nvGrpSpPr>
        <p:grpSpPr>
          <a:xfrm>
            <a:off x="5031086" y="4044961"/>
            <a:ext cx="2132880" cy="868695"/>
            <a:chOff x="910640" y="2975794"/>
            <a:chExt cx="1527408" cy="2172753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27F3456F-0A49-4CAE-AF80-2E6FD973BED4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63119913-93C5-44BE-87A2-32F7A2BB7A64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007F004D-EAD9-4E31-8A99-E23680C0695C}"/>
              </a:ext>
            </a:extLst>
          </p:cNvPr>
          <p:cNvGrpSpPr/>
          <p:nvPr/>
        </p:nvGrpSpPr>
        <p:grpSpPr>
          <a:xfrm>
            <a:off x="9176040" y="4044961"/>
            <a:ext cx="2132880" cy="868695"/>
            <a:chOff x="910640" y="2975794"/>
            <a:chExt cx="1527408" cy="2172753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BD6085E6-ED62-4DE7-A6B1-9E6D57D20AA6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EE026269-2AA7-4913-B32D-C4349F747545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E2F88DC1-4C47-4ECB-8DC0-03E9CBBE0E34}"/>
              </a:ext>
            </a:extLst>
          </p:cNvPr>
          <p:cNvGrpSpPr/>
          <p:nvPr/>
        </p:nvGrpSpPr>
        <p:grpSpPr>
          <a:xfrm>
            <a:off x="3472880" y="3030096"/>
            <a:ext cx="1237229" cy="1237229"/>
            <a:chOff x="2715048" y="2506721"/>
            <a:chExt cx="1476444" cy="147644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0" name="Teardrop 14">
              <a:extLst>
                <a:ext uri="{FF2B5EF4-FFF2-40B4-BE49-F238E27FC236}">
                  <a16:creationId xmlns:a16="http://schemas.microsoft.com/office/drawing/2014/main" id="{5BEAA3DA-1A55-45A5-9035-90B85C155364}"/>
                </a:ext>
              </a:extLst>
            </p:cNvPr>
            <p:cNvSpPr/>
            <p:nvPr/>
          </p:nvSpPr>
          <p:spPr>
            <a:xfrm rot="8100000">
              <a:off x="2715048" y="2506721"/>
              <a:ext cx="1476444" cy="1476444"/>
            </a:xfrm>
            <a:custGeom>
              <a:avLst/>
              <a:gdLst>
                <a:gd name="connsiteX0" fmla="*/ 0 w 1237749"/>
                <a:gd name="connsiteY0" fmla="*/ 618875 h 1237749"/>
                <a:gd name="connsiteX1" fmla="*/ 618875 w 1237749"/>
                <a:gd name="connsiteY1" fmla="*/ 0 h 1237749"/>
                <a:gd name="connsiteX2" fmla="*/ 1476443 w 1237749"/>
                <a:gd name="connsiteY2" fmla="*/ -238694 h 1237749"/>
                <a:gd name="connsiteX3" fmla="*/ 1237749 w 1237749"/>
                <a:gd name="connsiteY3" fmla="*/ 618875 h 1237749"/>
                <a:gd name="connsiteX4" fmla="*/ 618874 w 1237749"/>
                <a:gd name="connsiteY4" fmla="*/ 1237750 h 1237749"/>
                <a:gd name="connsiteX5" fmla="*/ -1 w 1237749"/>
                <a:gd name="connsiteY5" fmla="*/ 618875 h 1237749"/>
                <a:gd name="connsiteX6" fmla="*/ 0 w 1237749"/>
                <a:gd name="connsiteY6" fmla="*/ 618875 h 1237749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6444" h="1476444">
                  <a:moveTo>
                    <a:pt x="1" y="857569"/>
                  </a:moveTo>
                  <a:cubicBezTo>
                    <a:pt x="1" y="515774"/>
                    <a:pt x="224685" y="327981"/>
                    <a:pt x="618876" y="238694"/>
                  </a:cubicBezTo>
                  <a:cubicBezTo>
                    <a:pt x="900377" y="174932"/>
                    <a:pt x="1148421" y="116962"/>
                    <a:pt x="1476444" y="0"/>
                  </a:cubicBezTo>
                  <a:cubicBezTo>
                    <a:pt x="1359484" y="328024"/>
                    <a:pt x="1322086" y="543600"/>
                    <a:pt x="1237750" y="857569"/>
                  </a:cubicBezTo>
                  <a:cubicBezTo>
                    <a:pt x="1149083" y="1187663"/>
                    <a:pt x="960670" y="1476444"/>
                    <a:pt x="618875" y="1476444"/>
                  </a:cubicBezTo>
                  <a:cubicBezTo>
                    <a:pt x="277080" y="1476444"/>
                    <a:pt x="0" y="1199364"/>
                    <a:pt x="0" y="857569"/>
                  </a:cubicBezTo>
                  <a:lnTo>
                    <a:pt x="1" y="857569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CF2EAA3B-8CD4-4FC6-9727-63DB9753F7C5}"/>
                </a:ext>
              </a:extLst>
            </p:cNvPr>
            <p:cNvSpPr/>
            <p:nvPr/>
          </p:nvSpPr>
          <p:spPr>
            <a:xfrm>
              <a:off x="2946374" y="2558747"/>
              <a:ext cx="1019339" cy="1019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566A24C0-238E-45CC-B413-5991D6916FC8}"/>
              </a:ext>
            </a:extLst>
          </p:cNvPr>
          <p:cNvGrpSpPr/>
          <p:nvPr/>
        </p:nvGrpSpPr>
        <p:grpSpPr>
          <a:xfrm>
            <a:off x="5478447" y="1705637"/>
            <a:ext cx="1237229" cy="1237229"/>
            <a:chOff x="2715048" y="2506721"/>
            <a:chExt cx="1476444" cy="147644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3" name="Teardrop 14">
              <a:extLst>
                <a:ext uri="{FF2B5EF4-FFF2-40B4-BE49-F238E27FC236}">
                  <a16:creationId xmlns:a16="http://schemas.microsoft.com/office/drawing/2014/main" id="{D822CDFA-4FE9-4524-AD60-0DD24DFD69BA}"/>
                </a:ext>
              </a:extLst>
            </p:cNvPr>
            <p:cNvSpPr/>
            <p:nvPr/>
          </p:nvSpPr>
          <p:spPr>
            <a:xfrm rot="8100000">
              <a:off x="2715048" y="2506721"/>
              <a:ext cx="1476444" cy="1476444"/>
            </a:xfrm>
            <a:custGeom>
              <a:avLst/>
              <a:gdLst>
                <a:gd name="connsiteX0" fmla="*/ 0 w 1237749"/>
                <a:gd name="connsiteY0" fmla="*/ 618875 h 1237749"/>
                <a:gd name="connsiteX1" fmla="*/ 618875 w 1237749"/>
                <a:gd name="connsiteY1" fmla="*/ 0 h 1237749"/>
                <a:gd name="connsiteX2" fmla="*/ 1476443 w 1237749"/>
                <a:gd name="connsiteY2" fmla="*/ -238694 h 1237749"/>
                <a:gd name="connsiteX3" fmla="*/ 1237749 w 1237749"/>
                <a:gd name="connsiteY3" fmla="*/ 618875 h 1237749"/>
                <a:gd name="connsiteX4" fmla="*/ 618874 w 1237749"/>
                <a:gd name="connsiteY4" fmla="*/ 1237750 h 1237749"/>
                <a:gd name="connsiteX5" fmla="*/ -1 w 1237749"/>
                <a:gd name="connsiteY5" fmla="*/ 618875 h 1237749"/>
                <a:gd name="connsiteX6" fmla="*/ 0 w 1237749"/>
                <a:gd name="connsiteY6" fmla="*/ 618875 h 1237749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6444" h="1476444">
                  <a:moveTo>
                    <a:pt x="1" y="857569"/>
                  </a:moveTo>
                  <a:cubicBezTo>
                    <a:pt x="1" y="515774"/>
                    <a:pt x="224685" y="327981"/>
                    <a:pt x="618876" y="238694"/>
                  </a:cubicBezTo>
                  <a:cubicBezTo>
                    <a:pt x="900377" y="174932"/>
                    <a:pt x="1148421" y="116962"/>
                    <a:pt x="1476444" y="0"/>
                  </a:cubicBezTo>
                  <a:cubicBezTo>
                    <a:pt x="1359484" y="328024"/>
                    <a:pt x="1322086" y="543600"/>
                    <a:pt x="1237750" y="857569"/>
                  </a:cubicBezTo>
                  <a:cubicBezTo>
                    <a:pt x="1149083" y="1187663"/>
                    <a:pt x="960670" y="1476444"/>
                    <a:pt x="618875" y="1476444"/>
                  </a:cubicBezTo>
                  <a:cubicBezTo>
                    <a:pt x="277080" y="1476444"/>
                    <a:pt x="0" y="1199364"/>
                    <a:pt x="0" y="857569"/>
                  </a:cubicBezTo>
                  <a:lnTo>
                    <a:pt x="1" y="85756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B215DD8-0241-41BB-A200-5E836DB70F7A}"/>
                </a:ext>
              </a:extLst>
            </p:cNvPr>
            <p:cNvSpPr/>
            <p:nvPr/>
          </p:nvSpPr>
          <p:spPr>
            <a:xfrm>
              <a:off x="2946374" y="2558747"/>
              <a:ext cx="1019339" cy="1019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07D81BB6-6B70-47FD-BAEC-90955E899529}"/>
              </a:ext>
            </a:extLst>
          </p:cNvPr>
          <p:cNvGrpSpPr/>
          <p:nvPr/>
        </p:nvGrpSpPr>
        <p:grpSpPr>
          <a:xfrm>
            <a:off x="7484014" y="3063645"/>
            <a:ext cx="1237229" cy="1237229"/>
            <a:chOff x="2715048" y="2506721"/>
            <a:chExt cx="1476444" cy="147644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6" name="Teardrop 14">
              <a:extLst>
                <a:ext uri="{FF2B5EF4-FFF2-40B4-BE49-F238E27FC236}">
                  <a16:creationId xmlns:a16="http://schemas.microsoft.com/office/drawing/2014/main" id="{17054EF3-2DED-4261-8A66-C70D4D2EDAA7}"/>
                </a:ext>
              </a:extLst>
            </p:cNvPr>
            <p:cNvSpPr/>
            <p:nvPr/>
          </p:nvSpPr>
          <p:spPr>
            <a:xfrm rot="8100000">
              <a:off x="2715048" y="2506721"/>
              <a:ext cx="1476444" cy="1476444"/>
            </a:xfrm>
            <a:custGeom>
              <a:avLst/>
              <a:gdLst>
                <a:gd name="connsiteX0" fmla="*/ 0 w 1237749"/>
                <a:gd name="connsiteY0" fmla="*/ 618875 h 1237749"/>
                <a:gd name="connsiteX1" fmla="*/ 618875 w 1237749"/>
                <a:gd name="connsiteY1" fmla="*/ 0 h 1237749"/>
                <a:gd name="connsiteX2" fmla="*/ 1476443 w 1237749"/>
                <a:gd name="connsiteY2" fmla="*/ -238694 h 1237749"/>
                <a:gd name="connsiteX3" fmla="*/ 1237749 w 1237749"/>
                <a:gd name="connsiteY3" fmla="*/ 618875 h 1237749"/>
                <a:gd name="connsiteX4" fmla="*/ 618874 w 1237749"/>
                <a:gd name="connsiteY4" fmla="*/ 1237750 h 1237749"/>
                <a:gd name="connsiteX5" fmla="*/ -1 w 1237749"/>
                <a:gd name="connsiteY5" fmla="*/ 618875 h 1237749"/>
                <a:gd name="connsiteX6" fmla="*/ 0 w 1237749"/>
                <a:gd name="connsiteY6" fmla="*/ 618875 h 1237749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6444" h="1476444">
                  <a:moveTo>
                    <a:pt x="1" y="857569"/>
                  </a:moveTo>
                  <a:cubicBezTo>
                    <a:pt x="1" y="515774"/>
                    <a:pt x="224685" y="327981"/>
                    <a:pt x="618876" y="238694"/>
                  </a:cubicBezTo>
                  <a:cubicBezTo>
                    <a:pt x="900377" y="174932"/>
                    <a:pt x="1148421" y="116962"/>
                    <a:pt x="1476444" y="0"/>
                  </a:cubicBezTo>
                  <a:cubicBezTo>
                    <a:pt x="1359484" y="328024"/>
                    <a:pt x="1322086" y="543600"/>
                    <a:pt x="1237750" y="857569"/>
                  </a:cubicBezTo>
                  <a:cubicBezTo>
                    <a:pt x="1149083" y="1187663"/>
                    <a:pt x="960670" y="1476444"/>
                    <a:pt x="618875" y="1476444"/>
                  </a:cubicBezTo>
                  <a:cubicBezTo>
                    <a:pt x="277080" y="1476444"/>
                    <a:pt x="0" y="1199364"/>
                    <a:pt x="0" y="857569"/>
                  </a:cubicBezTo>
                  <a:lnTo>
                    <a:pt x="1" y="8575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8238D09D-0AFE-40D6-BF9A-FBBFD560E924}"/>
                </a:ext>
              </a:extLst>
            </p:cNvPr>
            <p:cNvSpPr/>
            <p:nvPr/>
          </p:nvSpPr>
          <p:spPr>
            <a:xfrm>
              <a:off x="2946374" y="2558747"/>
              <a:ext cx="1019339" cy="1019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7E8C94C2-159E-4A25-ABA4-D4FA2D12A931}"/>
              </a:ext>
            </a:extLst>
          </p:cNvPr>
          <p:cNvGrpSpPr/>
          <p:nvPr/>
        </p:nvGrpSpPr>
        <p:grpSpPr>
          <a:xfrm>
            <a:off x="9489580" y="1705637"/>
            <a:ext cx="1237229" cy="1237229"/>
            <a:chOff x="2715048" y="2506721"/>
            <a:chExt cx="1476444" cy="147644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9" name="Teardrop 14">
              <a:extLst>
                <a:ext uri="{FF2B5EF4-FFF2-40B4-BE49-F238E27FC236}">
                  <a16:creationId xmlns:a16="http://schemas.microsoft.com/office/drawing/2014/main" id="{571ECD1F-F0C0-4550-94C8-300ED55E10B4}"/>
                </a:ext>
              </a:extLst>
            </p:cNvPr>
            <p:cNvSpPr/>
            <p:nvPr/>
          </p:nvSpPr>
          <p:spPr>
            <a:xfrm rot="8100000">
              <a:off x="2715048" y="2506721"/>
              <a:ext cx="1476444" cy="1476444"/>
            </a:xfrm>
            <a:custGeom>
              <a:avLst/>
              <a:gdLst>
                <a:gd name="connsiteX0" fmla="*/ 0 w 1237749"/>
                <a:gd name="connsiteY0" fmla="*/ 618875 h 1237749"/>
                <a:gd name="connsiteX1" fmla="*/ 618875 w 1237749"/>
                <a:gd name="connsiteY1" fmla="*/ 0 h 1237749"/>
                <a:gd name="connsiteX2" fmla="*/ 1476443 w 1237749"/>
                <a:gd name="connsiteY2" fmla="*/ -238694 h 1237749"/>
                <a:gd name="connsiteX3" fmla="*/ 1237749 w 1237749"/>
                <a:gd name="connsiteY3" fmla="*/ 618875 h 1237749"/>
                <a:gd name="connsiteX4" fmla="*/ 618874 w 1237749"/>
                <a:gd name="connsiteY4" fmla="*/ 1237750 h 1237749"/>
                <a:gd name="connsiteX5" fmla="*/ -1 w 1237749"/>
                <a:gd name="connsiteY5" fmla="*/ 618875 h 1237749"/>
                <a:gd name="connsiteX6" fmla="*/ 0 w 1237749"/>
                <a:gd name="connsiteY6" fmla="*/ 618875 h 1237749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6444" h="1476444">
                  <a:moveTo>
                    <a:pt x="1" y="857569"/>
                  </a:moveTo>
                  <a:cubicBezTo>
                    <a:pt x="1" y="515774"/>
                    <a:pt x="224685" y="327981"/>
                    <a:pt x="618876" y="238694"/>
                  </a:cubicBezTo>
                  <a:cubicBezTo>
                    <a:pt x="900377" y="174932"/>
                    <a:pt x="1148421" y="116962"/>
                    <a:pt x="1476444" y="0"/>
                  </a:cubicBezTo>
                  <a:cubicBezTo>
                    <a:pt x="1359484" y="328024"/>
                    <a:pt x="1322086" y="543600"/>
                    <a:pt x="1237750" y="857569"/>
                  </a:cubicBezTo>
                  <a:cubicBezTo>
                    <a:pt x="1149083" y="1187663"/>
                    <a:pt x="960670" y="1476444"/>
                    <a:pt x="618875" y="1476444"/>
                  </a:cubicBezTo>
                  <a:cubicBezTo>
                    <a:pt x="277080" y="1476444"/>
                    <a:pt x="0" y="1199364"/>
                    <a:pt x="0" y="857569"/>
                  </a:cubicBezTo>
                  <a:lnTo>
                    <a:pt x="1" y="85756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E3E5D44C-8A5B-4924-A3B5-3A1E1CB45DC5}"/>
                </a:ext>
              </a:extLst>
            </p:cNvPr>
            <p:cNvSpPr/>
            <p:nvPr/>
          </p:nvSpPr>
          <p:spPr>
            <a:xfrm>
              <a:off x="2946374" y="2558747"/>
              <a:ext cx="1019339" cy="1019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E3F5AA77-AAB3-4667-A1A3-126D5EFAA1C9}"/>
              </a:ext>
            </a:extLst>
          </p:cNvPr>
          <p:cNvGrpSpPr/>
          <p:nvPr/>
        </p:nvGrpSpPr>
        <p:grpSpPr>
          <a:xfrm>
            <a:off x="1467313" y="1705637"/>
            <a:ext cx="1237229" cy="1237229"/>
            <a:chOff x="2715048" y="2506721"/>
            <a:chExt cx="1476444" cy="147644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62" name="Teardrop 14">
              <a:extLst>
                <a:ext uri="{FF2B5EF4-FFF2-40B4-BE49-F238E27FC236}">
                  <a16:creationId xmlns:a16="http://schemas.microsoft.com/office/drawing/2014/main" id="{E648DA0D-75D0-4EBC-A990-FED0CFECA8F0}"/>
                </a:ext>
              </a:extLst>
            </p:cNvPr>
            <p:cNvSpPr/>
            <p:nvPr/>
          </p:nvSpPr>
          <p:spPr>
            <a:xfrm rot="8100000">
              <a:off x="2715048" y="2506721"/>
              <a:ext cx="1476444" cy="1476444"/>
            </a:xfrm>
            <a:custGeom>
              <a:avLst/>
              <a:gdLst>
                <a:gd name="connsiteX0" fmla="*/ 0 w 1237749"/>
                <a:gd name="connsiteY0" fmla="*/ 618875 h 1237749"/>
                <a:gd name="connsiteX1" fmla="*/ 618875 w 1237749"/>
                <a:gd name="connsiteY1" fmla="*/ 0 h 1237749"/>
                <a:gd name="connsiteX2" fmla="*/ 1476443 w 1237749"/>
                <a:gd name="connsiteY2" fmla="*/ -238694 h 1237749"/>
                <a:gd name="connsiteX3" fmla="*/ 1237749 w 1237749"/>
                <a:gd name="connsiteY3" fmla="*/ 618875 h 1237749"/>
                <a:gd name="connsiteX4" fmla="*/ 618874 w 1237749"/>
                <a:gd name="connsiteY4" fmla="*/ 1237750 h 1237749"/>
                <a:gd name="connsiteX5" fmla="*/ -1 w 1237749"/>
                <a:gd name="connsiteY5" fmla="*/ 618875 h 1237749"/>
                <a:gd name="connsiteX6" fmla="*/ 0 w 1237749"/>
                <a:gd name="connsiteY6" fmla="*/ 618875 h 1237749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  <a:gd name="connsiteX0" fmla="*/ 1 w 1476444"/>
                <a:gd name="connsiteY0" fmla="*/ 857569 h 1476444"/>
                <a:gd name="connsiteX1" fmla="*/ 618876 w 1476444"/>
                <a:gd name="connsiteY1" fmla="*/ 238694 h 1476444"/>
                <a:gd name="connsiteX2" fmla="*/ 1476444 w 1476444"/>
                <a:gd name="connsiteY2" fmla="*/ 0 h 1476444"/>
                <a:gd name="connsiteX3" fmla="*/ 1237750 w 1476444"/>
                <a:gd name="connsiteY3" fmla="*/ 857569 h 1476444"/>
                <a:gd name="connsiteX4" fmla="*/ 618875 w 1476444"/>
                <a:gd name="connsiteY4" fmla="*/ 1476444 h 1476444"/>
                <a:gd name="connsiteX5" fmla="*/ 0 w 1476444"/>
                <a:gd name="connsiteY5" fmla="*/ 857569 h 1476444"/>
                <a:gd name="connsiteX6" fmla="*/ 1 w 1476444"/>
                <a:gd name="connsiteY6" fmla="*/ 857569 h 1476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6444" h="1476444">
                  <a:moveTo>
                    <a:pt x="1" y="857569"/>
                  </a:moveTo>
                  <a:cubicBezTo>
                    <a:pt x="1" y="515774"/>
                    <a:pt x="224685" y="327981"/>
                    <a:pt x="618876" y="238694"/>
                  </a:cubicBezTo>
                  <a:cubicBezTo>
                    <a:pt x="900377" y="174932"/>
                    <a:pt x="1148421" y="116962"/>
                    <a:pt x="1476444" y="0"/>
                  </a:cubicBezTo>
                  <a:cubicBezTo>
                    <a:pt x="1359484" y="328024"/>
                    <a:pt x="1322086" y="543600"/>
                    <a:pt x="1237750" y="857569"/>
                  </a:cubicBezTo>
                  <a:cubicBezTo>
                    <a:pt x="1149083" y="1187663"/>
                    <a:pt x="960670" y="1476444"/>
                    <a:pt x="618875" y="1476444"/>
                  </a:cubicBezTo>
                  <a:cubicBezTo>
                    <a:pt x="277080" y="1476444"/>
                    <a:pt x="0" y="1199364"/>
                    <a:pt x="0" y="857569"/>
                  </a:cubicBezTo>
                  <a:lnTo>
                    <a:pt x="1" y="85756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BB82AC86-64A9-46B7-9C70-8A72A5E2B944}"/>
                </a:ext>
              </a:extLst>
            </p:cNvPr>
            <p:cNvSpPr/>
            <p:nvPr/>
          </p:nvSpPr>
          <p:spPr>
            <a:xfrm>
              <a:off x="2946374" y="2558747"/>
              <a:ext cx="1019339" cy="1019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4" name="Rectangle 16">
            <a:extLst>
              <a:ext uri="{FF2B5EF4-FFF2-40B4-BE49-F238E27FC236}">
                <a16:creationId xmlns:a16="http://schemas.microsoft.com/office/drawing/2014/main" id="{439331BA-05D0-4D38-921E-BF621C7B7386}"/>
              </a:ext>
            </a:extLst>
          </p:cNvPr>
          <p:cNvSpPr/>
          <p:nvPr/>
        </p:nvSpPr>
        <p:spPr>
          <a:xfrm rot="2700000">
            <a:off x="5945220" y="1906006"/>
            <a:ext cx="301560" cy="54064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5" name="Rectangle 9">
            <a:extLst>
              <a:ext uri="{FF2B5EF4-FFF2-40B4-BE49-F238E27FC236}">
                <a16:creationId xmlns:a16="http://schemas.microsoft.com/office/drawing/2014/main" id="{2425BF00-9A3A-46EF-9151-4E657155E747}"/>
              </a:ext>
            </a:extLst>
          </p:cNvPr>
          <p:cNvSpPr/>
          <p:nvPr/>
        </p:nvSpPr>
        <p:spPr>
          <a:xfrm>
            <a:off x="3907417" y="3298968"/>
            <a:ext cx="373620" cy="3497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6" name="Oval 21">
            <a:extLst>
              <a:ext uri="{FF2B5EF4-FFF2-40B4-BE49-F238E27FC236}">
                <a16:creationId xmlns:a16="http://schemas.microsoft.com/office/drawing/2014/main" id="{3614D042-EACA-4CF8-999E-AA529EA2D024}"/>
              </a:ext>
            </a:extLst>
          </p:cNvPr>
          <p:cNvSpPr>
            <a:spLocks noChangeAspect="1"/>
          </p:cNvSpPr>
          <p:nvPr/>
        </p:nvSpPr>
        <p:spPr>
          <a:xfrm>
            <a:off x="9907088" y="1927030"/>
            <a:ext cx="402212" cy="40557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7" name="Rounded Rectangle 5">
            <a:extLst>
              <a:ext uri="{FF2B5EF4-FFF2-40B4-BE49-F238E27FC236}">
                <a16:creationId xmlns:a16="http://schemas.microsoft.com/office/drawing/2014/main" id="{E1D09526-DE61-44E9-BC69-E13B38FC9F14}"/>
              </a:ext>
            </a:extLst>
          </p:cNvPr>
          <p:cNvSpPr/>
          <p:nvPr/>
        </p:nvSpPr>
        <p:spPr>
          <a:xfrm flipH="1">
            <a:off x="7857456" y="3342930"/>
            <a:ext cx="449994" cy="371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8" name="Rounded Rectangle 1">
            <a:extLst>
              <a:ext uri="{FF2B5EF4-FFF2-40B4-BE49-F238E27FC236}">
                <a16:creationId xmlns:a16="http://schemas.microsoft.com/office/drawing/2014/main" id="{F7B48BE1-CD5C-4A3B-802F-5E39985C01F8}"/>
              </a:ext>
            </a:extLst>
          </p:cNvPr>
          <p:cNvSpPr>
            <a:spLocks noChangeAspect="1"/>
          </p:cNvSpPr>
          <p:nvPr/>
        </p:nvSpPr>
        <p:spPr>
          <a:xfrm>
            <a:off x="1990982" y="1992111"/>
            <a:ext cx="205566" cy="346904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80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15</cp:revision>
  <dcterms:created xsi:type="dcterms:W3CDTF">2018-02-18T19:39:47Z</dcterms:created>
  <dcterms:modified xsi:type="dcterms:W3CDTF">2021-04-14T06:38:37Z</dcterms:modified>
</cp:coreProperties>
</file>