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id="{BD664551-4354-4AEF-9465-03F8321D4CDF}"/>
              </a:ext>
            </a:extLst>
          </p:cNvPr>
          <p:cNvSpPr/>
          <p:nvPr/>
        </p:nvSpPr>
        <p:spPr>
          <a:xfrm>
            <a:off x="9178462" y="2162397"/>
            <a:ext cx="2477806" cy="908706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61124735-0BC5-44E3-8B36-52E8E427C02B}"/>
              </a:ext>
            </a:extLst>
          </p:cNvPr>
          <p:cNvCxnSpPr>
            <a:cxnSpLocks/>
          </p:cNvCxnSpPr>
          <p:nvPr/>
        </p:nvCxnSpPr>
        <p:spPr>
          <a:xfrm>
            <a:off x="0" y="2743760"/>
            <a:ext cx="9548893" cy="767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Teardrop 229">
            <a:extLst>
              <a:ext uri="{FF2B5EF4-FFF2-40B4-BE49-F238E27FC236}">
                <a16:creationId xmlns:a16="http://schemas.microsoft.com/office/drawing/2014/main" id="{DA3AADBF-99EC-42FE-BD37-9893BA6B93BE}"/>
              </a:ext>
            </a:extLst>
          </p:cNvPr>
          <p:cNvSpPr/>
          <p:nvPr/>
        </p:nvSpPr>
        <p:spPr>
          <a:xfrm rot="18900000">
            <a:off x="1357974" y="2524614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77B5C06-7C27-4762-BE7D-1F8F9682BD4C}"/>
              </a:ext>
            </a:extLst>
          </p:cNvPr>
          <p:cNvSpPr/>
          <p:nvPr/>
        </p:nvSpPr>
        <p:spPr>
          <a:xfrm>
            <a:off x="1471473" y="2640030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2" name="Teardrop 231">
            <a:extLst>
              <a:ext uri="{FF2B5EF4-FFF2-40B4-BE49-F238E27FC236}">
                <a16:creationId xmlns:a16="http://schemas.microsoft.com/office/drawing/2014/main" id="{3FDDA295-C076-4AF9-A3A9-4A0E7908056D}"/>
              </a:ext>
            </a:extLst>
          </p:cNvPr>
          <p:cNvSpPr/>
          <p:nvPr/>
        </p:nvSpPr>
        <p:spPr>
          <a:xfrm rot="18900000">
            <a:off x="3077216" y="2524614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438B3D74-24A0-418F-9652-71DE633DCEEB}"/>
              </a:ext>
            </a:extLst>
          </p:cNvPr>
          <p:cNvSpPr txBox="1"/>
          <p:nvPr/>
        </p:nvSpPr>
        <p:spPr>
          <a:xfrm>
            <a:off x="1022308" y="3031824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60605E71-BF66-4B3D-AAEA-095B4D431E9E}"/>
              </a:ext>
            </a:extLst>
          </p:cNvPr>
          <p:cNvSpPr/>
          <p:nvPr/>
        </p:nvSpPr>
        <p:spPr>
          <a:xfrm>
            <a:off x="3190715" y="2640030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" name="Teardrop 234">
            <a:extLst>
              <a:ext uri="{FF2B5EF4-FFF2-40B4-BE49-F238E27FC236}">
                <a16:creationId xmlns:a16="http://schemas.microsoft.com/office/drawing/2014/main" id="{1750D668-D07D-4D0D-87F6-61641B67E6E1}"/>
              </a:ext>
            </a:extLst>
          </p:cNvPr>
          <p:cNvSpPr/>
          <p:nvPr/>
        </p:nvSpPr>
        <p:spPr>
          <a:xfrm rot="18900000">
            <a:off x="4796458" y="2524614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930E4718-A6AE-4759-8F00-30C14813CE7A}"/>
              </a:ext>
            </a:extLst>
          </p:cNvPr>
          <p:cNvSpPr txBox="1"/>
          <p:nvPr/>
        </p:nvSpPr>
        <p:spPr>
          <a:xfrm>
            <a:off x="2741550" y="3031824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B51268A6-F32B-40B3-AA97-5711E97907A7}"/>
              </a:ext>
            </a:extLst>
          </p:cNvPr>
          <p:cNvSpPr/>
          <p:nvPr/>
        </p:nvSpPr>
        <p:spPr>
          <a:xfrm>
            <a:off x="4909957" y="2640030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" name="Teardrop 237">
            <a:extLst>
              <a:ext uri="{FF2B5EF4-FFF2-40B4-BE49-F238E27FC236}">
                <a16:creationId xmlns:a16="http://schemas.microsoft.com/office/drawing/2014/main" id="{839D1104-9007-43AE-BB1D-FC88E3227A93}"/>
              </a:ext>
            </a:extLst>
          </p:cNvPr>
          <p:cNvSpPr/>
          <p:nvPr/>
        </p:nvSpPr>
        <p:spPr>
          <a:xfrm rot="18900000">
            <a:off x="6515700" y="2524614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20286D0F-EC7B-4EC2-B464-4E0E1C44A5AF}"/>
              </a:ext>
            </a:extLst>
          </p:cNvPr>
          <p:cNvSpPr txBox="1"/>
          <p:nvPr/>
        </p:nvSpPr>
        <p:spPr>
          <a:xfrm>
            <a:off x="4460792" y="3031824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40D090E2-922F-410B-9AE0-061B8909A2F4}"/>
              </a:ext>
            </a:extLst>
          </p:cNvPr>
          <p:cNvSpPr/>
          <p:nvPr/>
        </p:nvSpPr>
        <p:spPr>
          <a:xfrm>
            <a:off x="6629199" y="2640030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1" name="Teardrop 240">
            <a:extLst>
              <a:ext uri="{FF2B5EF4-FFF2-40B4-BE49-F238E27FC236}">
                <a16:creationId xmlns:a16="http://schemas.microsoft.com/office/drawing/2014/main" id="{45E6948D-A563-46C3-9676-74250ADEB7AE}"/>
              </a:ext>
            </a:extLst>
          </p:cNvPr>
          <p:cNvSpPr/>
          <p:nvPr/>
        </p:nvSpPr>
        <p:spPr>
          <a:xfrm rot="18900000">
            <a:off x="8234942" y="2524614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58FF237F-A6FC-4ABE-B591-0F374D1A6858}"/>
              </a:ext>
            </a:extLst>
          </p:cNvPr>
          <p:cNvSpPr txBox="1"/>
          <p:nvPr/>
        </p:nvSpPr>
        <p:spPr>
          <a:xfrm>
            <a:off x="6180034" y="3031824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FCBA9980-4262-404C-B45E-B27BC2AF3626}"/>
              </a:ext>
            </a:extLst>
          </p:cNvPr>
          <p:cNvSpPr/>
          <p:nvPr/>
        </p:nvSpPr>
        <p:spPr>
          <a:xfrm>
            <a:off x="8348441" y="2640030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00A4B2EE-F560-4B33-88B2-BA9F5629B1B0}"/>
              </a:ext>
            </a:extLst>
          </p:cNvPr>
          <p:cNvSpPr txBox="1"/>
          <p:nvPr/>
        </p:nvSpPr>
        <p:spPr>
          <a:xfrm>
            <a:off x="7899278" y="3031824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5" name="Group 31">
            <a:extLst>
              <a:ext uri="{FF2B5EF4-FFF2-40B4-BE49-F238E27FC236}">
                <a16:creationId xmlns:a16="http://schemas.microsoft.com/office/drawing/2014/main" id="{7463754E-EB8F-4005-8D38-174157A6AFE2}"/>
              </a:ext>
            </a:extLst>
          </p:cNvPr>
          <p:cNvGrpSpPr/>
          <p:nvPr/>
        </p:nvGrpSpPr>
        <p:grpSpPr>
          <a:xfrm>
            <a:off x="814701" y="3757933"/>
            <a:ext cx="1512168" cy="1992115"/>
            <a:chOff x="270023" y="1671304"/>
            <a:chExt cx="1709689" cy="2012037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2C6B9902-D8A5-492A-B829-BC4C56FE7F27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32A62E0B-012A-44D0-AC9D-17EF3DE22E82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48" name="Group 31">
            <a:extLst>
              <a:ext uri="{FF2B5EF4-FFF2-40B4-BE49-F238E27FC236}">
                <a16:creationId xmlns:a16="http://schemas.microsoft.com/office/drawing/2014/main" id="{CB292AAA-1614-4EDB-BF47-B128A2AB6A48}"/>
              </a:ext>
            </a:extLst>
          </p:cNvPr>
          <p:cNvGrpSpPr/>
          <p:nvPr/>
        </p:nvGrpSpPr>
        <p:grpSpPr>
          <a:xfrm>
            <a:off x="2533943" y="3757933"/>
            <a:ext cx="1512168" cy="1992115"/>
            <a:chOff x="270023" y="1671304"/>
            <a:chExt cx="1709689" cy="2012037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F8CAE24D-4ADE-4D1F-9B6E-05934DF19FC3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3A0450B3-6B76-43CC-BBCC-07FE2AD1FFF9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1" name="Group 31">
            <a:extLst>
              <a:ext uri="{FF2B5EF4-FFF2-40B4-BE49-F238E27FC236}">
                <a16:creationId xmlns:a16="http://schemas.microsoft.com/office/drawing/2014/main" id="{82E7EAE8-C624-452F-A279-5199ADC584F0}"/>
              </a:ext>
            </a:extLst>
          </p:cNvPr>
          <p:cNvGrpSpPr/>
          <p:nvPr/>
        </p:nvGrpSpPr>
        <p:grpSpPr>
          <a:xfrm>
            <a:off x="4253185" y="3757933"/>
            <a:ext cx="1512168" cy="1992115"/>
            <a:chOff x="270023" y="1671304"/>
            <a:chExt cx="1709689" cy="2012037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F6CA53D3-5118-45F8-B856-C1A275C4AD6D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3E1E6AF4-22F1-4FDC-8E0B-4DAFA5E3BDDA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4" name="Group 31">
            <a:extLst>
              <a:ext uri="{FF2B5EF4-FFF2-40B4-BE49-F238E27FC236}">
                <a16:creationId xmlns:a16="http://schemas.microsoft.com/office/drawing/2014/main" id="{57B30257-97EE-484F-A812-2E7264194BB5}"/>
              </a:ext>
            </a:extLst>
          </p:cNvPr>
          <p:cNvGrpSpPr/>
          <p:nvPr/>
        </p:nvGrpSpPr>
        <p:grpSpPr>
          <a:xfrm>
            <a:off x="5972427" y="3757933"/>
            <a:ext cx="1512168" cy="1992115"/>
            <a:chOff x="270023" y="1671304"/>
            <a:chExt cx="1709689" cy="2012037"/>
          </a:xfrm>
        </p:grpSpPr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5CC97427-9339-4C7A-B69D-9644A6D347E0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6608DD58-E83E-4529-B1D9-A2B2DE51931B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7" name="Group 31">
            <a:extLst>
              <a:ext uri="{FF2B5EF4-FFF2-40B4-BE49-F238E27FC236}">
                <a16:creationId xmlns:a16="http://schemas.microsoft.com/office/drawing/2014/main" id="{E2C80161-6153-4385-9F6F-81986A84D600}"/>
              </a:ext>
            </a:extLst>
          </p:cNvPr>
          <p:cNvGrpSpPr/>
          <p:nvPr/>
        </p:nvGrpSpPr>
        <p:grpSpPr>
          <a:xfrm>
            <a:off x="7691668" y="3757933"/>
            <a:ext cx="1512168" cy="1992115"/>
            <a:chOff x="270023" y="1671304"/>
            <a:chExt cx="1709689" cy="2012037"/>
          </a:xfrm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4247A7CD-A6EA-4A08-9E48-F08DA0804F27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00AEA968-84F3-45D5-AD6B-CEC5A7738CC2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165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2020-01-06T06:48:32Z</dcterms:modified>
</cp:coreProperties>
</file>