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60" name="Graphic 17">
            <a:extLst>
              <a:ext uri="{FF2B5EF4-FFF2-40B4-BE49-F238E27FC236}">
                <a16:creationId xmlns:a16="http://schemas.microsoft.com/office/drawing/2014/main" id="{BA769A51-34B7-4034-972A-4760F02C1DFE}"/>
              </a:ext>
            </a:extLst>
          </p:cNvPr>
          <p:cNvGrpSpPr/>
          <p:nvPr/>
        </p:nvGrpSpPr>
        <p:grpSpPr>
          <a:xfrm>
            <a:off x="2811676" y="1519899"/>
            <a:ext cx="6729213" cy="3949166"/>
            <a:chOff x="2687161" y="3731096"/>
            <a:chExt cx="5158677" cy="3027467"/>
          </a:xfrm>
        </p:grpSpPr>
        <p:sp>
          <p:nvSpPr>
            <p:cNvPr id="3861" name="Freeform: Shape 3860">
              <a:extLst>
                <a:ext uri="{FF2B5EF4-FFF2-40B4-BE49-F238E27FC236}">
                  <a16:creationId xmlns:a16="http://schemas.microsoft.com/office/drawing/2014/main" id="{3CEAE7CE-5B72-46E3-B38E-7811A17417CB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2" name="Freeform: Shape 3861">
              <a:extLst>
                <a:ext uri="{FF2B5EF4-FFF2-40B4-BE49-F238E27FC236}">
                  <a16:creationId xmlns:a16="http://schemas.microsoft.com/office/drawing/2014/main" id="{15B55FB2-2CCF-4511-A6D4-F8E9E3733D3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3" name="Freeform: Shape 3862">
              <a:extLst>
                <a:ext uri="{FF2B5EF4-FFF2-40B4-BE49-F238E27FC236}">
                  <a16:creationId xmlns:a16="http://schemas.microsoft.com/office/drawing/2014/main" id="{3463B8EE-1601-457F-A6CD-84A5982A8DF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4" name="Freeform: Shape 3863">
              <a:extLst>
                <a:ext uri="{FF2B5EF4-FFF2-40B4-BE49-F238E27FC236}">
                  <a16:creationId xmlns:a16="http://schemas.microsoft.com/office/drawing/2014/main" id="{F14D2CEF-CB5A-4A30-A3D7-29758A1659AA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5" name="Freeform: Shape 3864">
              <a:extLst>
                <a:ext uri="{FF2B5EF4-FFF2-40B4-BE49-F238E27FC236}">
                  <a16:creationId xmlns:a16="http://schemas.microsoft.com/office/drawing/2014/main" id="{5C7A8224-A4AF-4B7B-8CB2-7780EBB99714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6" name="Freeform: Shape 3865">
              <a:extLst>
                <a:ext uri="{FF2B5EF4-FFF2-40B4-BE49-F238E27FC236}">
                  <a16:creationId xmlns:a16="http://schemas.microsoft.com/office/drawing/2014/main" id="{8E170869-453A-4B84-A932-E6CA36F2D3F6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7" name="Freeform: Shape 3866">
              <a:extLst>
                <a:ext uri="{FF2B5EF4-FFF2-40B4-BE49-F238E27FC236}">
                  <a16:creationId xmlns:a16="http://schemas.microsoft.com/office/drawing/2014/main" id="{3DC3F0AD-B26B-4708-A85B-52F168F1BAB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8" name="Freeform: Shape 3867">
              <a:extLst>
                <a:ext uri="{FF2B5EF4-FFF2-40B4-BE49-F238E27FC236}">
                  <a16:creationId xmlns:a16="http://schemas.microsoft.com/office/drawing/2014/main" id="{00678293-EC30-4D5C-B778-A6DFC1A87EB5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9" name="Freeform: Shape 3868">
              <a:extLst>
                <a:ext uri="{FF2B5EF4-FFF2-40B4-BE49-F238E27FC236}">
                  <a16:creationId xmlns:a16="http://schemas.microsoft.com/office/drawing/2014/main" id="{C687E175-8992-4E6B-B1FB-37539B14E39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0" name="Freeform: Shape 3869">
              <a:extLst>
                <a:ext uri="{FF2B5EF4-FFF2-40B4-BE49-F238E27FC236}">
                  <a16:creationId xmlns:a16="http://schemas.microsoft.com/office/drawing/2014/main" id="{ADD27EDC-5B8B-4535-8310-2A83A252D03E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1" name="Freeform: Shape 3870">
              <a:extLst>
                <a:ext uri="{FF2B5EF4-FFF2-40B4-BE49-F238E27FC236}">
                  <a16:creationId xmlns:a16="http://schemas.microsoft.com/office/drawing/2014/main" id="{85E919D8-7F52-4833-80C5-36A00EA331C8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2" name="Freeform: Shape 3871">
              <a:extLst>
                <a:ext uri="{FF2B5EF4-FFF2-40B4-BE49-F238E27FC236}">
                  <a16:creationId xmlns:a16="http://schemas.microsoft.com/office/drawing/2014/main" id="{B93C0CEE-333F-4CCC-8798-E7B5A6FFFB1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3" name="Freeform: Shape 3872">
              <a:extLst>
                <a:ext uri="{FF2B5EF4-FFF2-40B4-BE49-F238E27FC236}">
                  <a16:creationId xmlns:a16="http://schemas.microsoft.com/office/drawing/2014/main" id="{E56267DA-2AAF-4BF4-8F4E-34CF5AA30CA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4" name="Freeform: Shape 3873">
              <a:extLst>
                <a:ext uri="{FF2B5EF4-FFF2-40B4-BE49-F238E27FC236}">
                  <a16:creationId xmlns:a16="http://schemas.microsoft.com/office/drawing/2014/main" id="{33D28BE3-DBD9-42F0-AE2D-0C62B985538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5" name="Freeform: Shape 3874">
              <a:extLst>
                <a:ext uri="{FF2B5EF4-FFF2-40B4-BE49-F238E27FC236}">
                  <a16:creationId xmlns:a16="http://schemas.microsoft.com/office/drawing/2014/main" id="{6197F693-E649-4710-9AC7-5599367BD742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6" name="Freeform: Shape 3875">
              <a:extLst>
                <a:ext uri="{FF2B5EF4-FFF2-40B4-BE49-F238E27FC236}">
                  <a16:creationId xmlns:a16="http://schemas.microsoft.com/office/drawing/2014/main" id="{73CE5203-5158-4CFB-A315-D5B6E119151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7" name="Freeform: Shape 3876">
              <a:extLst>
                <a:ext uri="{FF2B5EF4-FFF2-40B4-BE49-F238E27FC236}">
                  <a16:creationId xmlns:a16="http://schemas.microsoft.com/office/drawing/2014/main" id="{082A61A1-CD4C-4293-BDE4-8210D6D3DDA6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8" name="Freeform: Shape 3877">
              <a:extLst>
                <a:ext uri="{FF2B5EF4-FFF2-40B4-BE49-F238E27FC236}">
                  <a16:creationId xmlns:a16="http://schemas.microsoft.com/office/drawing/2014/main" id="{5FE02C06-4E2F-47E1-9848-831B4FB6DC1A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9" name="Freeform: Shape 3878">
              <a:extLst>
                <a:ext uri="{FF2B5EF4-FFF2-40B4-BE49-F238E27FC236}">
                  <a16:creationId xmlns:a16="http://schemas.microsoft.com/office/drawing/2014/main" id="{C450A5BD-F66F-4A79-A6C4-FAD49AB00D4A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0" name="Freeform: Shape 3879">
              <a:extLst>
                <a:ext uri="{FF2B5EF4-FFF2-40B4-BE49-F238E27FC236}">
                  <a16:creationId xmlns:a16="http://schemas.microsoft.com/office/drawing/2014/main" id="{C6ECF0C2-1EEC-4C9C-AFBE-7EA9F21324E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1" name="Freeform: Shape 3880">
              <a:extLst>
                <a:ext uri="{FF2B5EF4-FFF2-40B4-BE49-F238E27FC236}">
                  <a16:creationId xmlns:a16="http://schemas.microsoft.com/office/drawing/2014/main" id="{6F201925-45D2-4D58-8E51-D823D96C321A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2" name="Freeform: Shape 3881">
              <a:extLst>
                <a:ext uri="{FF2B5EF4-FFF2-40B4-BE49-F238E27FC236}">
                  <a16:creationId xmlns:a16="http://schemas.microsoft.com/office/drawing/2014/main" id="{D7C16E79-8EB2-445D-9E8B-285C67F846A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3" name="Freeform: Shape 3882">
              <a:extLst>
                <a:ext uri="{FF2B5EF4-FFF2-40B4-BE49-F238E27FC236}">
                  <a16:creationId xmlns:a16="http://schemas.microsoft.com/office/drawing/2014/main" id="{014A1688-8259-458F-9213-E41F28E300FF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4" name="Freeform: Shape 3883">
              <a:extLst>
                <a:ext uri="{FF2B5EF4-FFF2-40B4-BE49-F238E27FC236}">
                  <a16:creationId xmlns:a16="http://schemas.microsoft.com/office/drawing/2014/main" id="{BC31D892-23DA-44B9-8153-6716486A6846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5" name="Freeform: Shape 3884">
              <a:extLst>
                <a:ext uri="{FF2B5EF4-FFF2-40B4-BE49-F238E27FC236}">
                  <a16:creationId xmlns:a16="http://schemas.microsoft.com/office/drawing/2014/main" id="{0F5D26D4-C77B-4092-9A63-05BBE1F29DB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6" name="Freeform: Shape 3885">
              <a:extLst>
                <a:ext uri="{FF2B5EF4-FFF2-40B4-BE49-F238E27FC236}">
                  <a16:creationId xmlns:a16="http://schemas.microsoft.com/office/drawing/2014/main" id="{10E3A7C9-A1A2-4632-8591-D8D3D89B2402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7" name="Freeform: Shape 3886">
              <a:extLst>
                <a:ext uri="{FF2B5EF4-FFF2-40B4-BE49-F238E27FC236}">
                  <a16:creationId xmlns:a16="http://schemas.microsoft.com/office/drawing/2014/main" id="{A9FDB917-F30A-4930-9C6B-35EF324257AD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8" name="Freeform: Shape 3887">
              <a:extLst>
                <a:ext uri="{FF2B5EF4-FFF2-40B4-BE49-F238E27FC236}">
                  <a16:creationId xmlns:a16="http://schemas.microsoft.com/office/drawing/2014/main" id="{726F3CAF-6521-4186-8A18-EAD63DF3134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9" name="Freeform: Shape 3888">
              <a:extLst>
                <a:ext uri="{FF2B5EF4-FFF2-40B4-BE49-F238E27FC236}">
                  <a16:creationId xmlns:a16="http://schemas.microsoft.com/office/drawing/2014/main" id="{3ED05F9D-9CE6-43DC-BB3D-0623D247FDBA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0" name="Freeform: Shape 3889">
              <a:extLst>
                <a:ext uri="{FF2B5EF4-FFF2-40B4-BE49-F238E27FC236}">
                  <a16:creationId xmlns:a16="http://schemas.microsoft.com/office/drawing/2014/main" id="{995FFB01-0C73-43BF-8C1F-A866D883CA0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1" name="Freeform: Shape 3890">
              <a:extLst>
                <a:ext uri="{FF2B5EF4-FFF2-40B4-BE49-F238E27FC236}">
                  <a16:creationId xmlns:a16="http://schemas.microsoft.com/office/drawing/2014/main" id="{9334D5BE-64FA-41CB-846B-B1368E238B3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2" name="Freeform: Shape 3891">
              <a:extLst>
                <a:ext uri="{FF2B5EF4-FFF2-40B4-BE49-F238E27FC236}">
                  <a16:creationId xmlns:a16="http://schemas.microsoft.com/office/drawing/2014/main" id="{1112BF55-C04E-419F-B3AD-7CF8F4E95F15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3" name="Freeform: Shape 3892">
              <a:extLst>
                <a:ext uri="{FF2B5EF4-FFF2-40B4-BE49-F238E27FC236}">
                  <a16:creationId xmlns:a16="http://schemas.microsoft.com/office/drawing/2014/main" id="{1FBFB09C-AE66-4813-868F-3947FFC733F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4" name="Freeform: Shape 3893">
              <a:extLst>
                <a:ext uri="{FF2B5EF4-FFF2-40B4-BE49-F238E27FC236}">
                  <a16:creationId xmlns:a16="http://schemas.microsoft.com/office/drawing/2014/main" id="{F1468E81-0F73-4797-AF66-B2DE50A3FE0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5" name="Freeform: Shape 3894">
              <a:extLst>
                <a:ext uri="{FF2B5EF4-FFF2-40B4-BE49-F238E27FC236}">
                  <a16:creationId xmlns:a16="http://schemas.microsoft.com/office/drawing/2014/main" id="{78FCC41C-60C6-47C4-B87D-B8C91C4DC820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6" name="Freeform: Shape 3895">
              <a:extLst>
                <a:ext uri="{FF2B5EF4-FFF2-40B4-BE49-F238E27FC236}">
                  <a16:creationId xmlns:a16="http://schemas.microsoft.com/office/drawing/2014/main" id="{A20F9984-6D3D-450F-BD8D-6AFD4AB11416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7" name="Freeform: Shape 3896">
              <a:extLst>
                <a:ext uri="{FF2B5EF4-FFF2-40B4-BE49-F238E27FC236}">
                  <a16:creationId xmlns:a16="http://schemas.microsoft.com/office/drawing/2014/main" id="{543D3439-FCCD-4FEA-A7F1-577E861EFA76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8" name="Freeform: Shape 3897">
              <a:extLst>
                <a:ext uri="{FF2B5EF4-FFF2-40B4-BE49-F238E27FC236}">
                  <a16:creationId xmlns:a16="http://schemas.microsoft.com/office/drawing/2014/main" id="{02247385-1B59-4032-B3B5-56FF0783D91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9" name="Freeform: Shape 3898">
              <a:extLst>
                <a:ext uri="{FF2B5EF4-FFF2-40B4-BE49-F238E27FC236}">
                  <a16:creationId xmlns:a16="http://schemas.microsoft.com/office/drawing/2014/main" id="{06505BFC-3806-4359-B4A4-A9BC9C7D267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0" name="Freeform: Shape 3899">
              <a:extLst>
                <a:ext uri="{FF2B5EF4-FFF2-40B4-BE49-F238E27FC236}">
                  <a16:creationId xmlns:a16="http://schemas.microsoft.com/office/drawing/2014/main" id="{2EDCD00B-60ED-4941-83BB-1701537814F3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1" name="Freeform: Shape 3900">
              <a:extLst>
                <a:ext uri="{FF2B5EF4-FFF2-40B4-BE49-F238E27FC236}">
                  <a16:creationId xmlns:a16="http://schemas.microsoft.com/office/drawing/2014/main" id="{E6BD4124-6A9E-41E2-A525-08E7604C8ED2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2" name="Freeform: Shape 3901">
              <a:extLst>
                <a:ext uri="{FF2B5EF4-FFF2-40B4-BE49-F238E27FC236}">
                  <a16:creationId xmlns:a16="http://schemas.microsoft.com/office/drawing/2014/main" id="{0EC9436C-D139-4E15-A5D8-ED620A4282E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3" name="Freeform: Shape 3902">
              <a:extLst>
                <a:ext uri="{FF2B5EF4-FFF2-40B4-BE49-F238E27FC236}">
                  <a16:creationId xmlns:a16="http://schemas.microsoft.com/office/drawing/2014/main" id="{7CE5B923-2679-4469-A41D-FC9A02AD6010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4" name="Freeform: Shape 3903">
              <a:extLst>
                <a:ext uri="{FF2B5EF4-FFF2-40B4-BE49-F238E27FC236}">
                  <a16:creationId xmlns:a16="http://schemas.microsoft.com/office/drawing/2014/main" id="{1F85B7A9-98C6-4052-A2C8-2B1C69F42D9B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5" name="Freeform: Shape 3904">
              <a:extLst>
                <a:ext uri="{FF2B5EF4-FFF2-40B4-BE49-F238E27FC236}">
                  <a16:creationId xmlns:a16="http://schemas.microsoft.com/office/drawing/2014/main" id="{A25F8D8D-B139-41A2-9715-4B7AD5399214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6" name="Freeform: Shape 3905">
              <a:extLst>
                <a:ext uri="{FF2B5EF4-FFF2-40B4-BE49-F238E27FC236}">
                  <a16:creationId xmlns:a16="http://schemas.microsoft.com/office/drawing/2014/main" id="{A070C4C3-804D-4709-983F-AF105D923539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7" name="Freeform: Shape 3906">
              <a:extLst>
                <a:ext uri="{FF2B5EF4-FFF2-40B4-BE49-F238E27FC236}">
                  <a16:creationId xmlns:a16="http://schemas.microsoft.com/office/drawing/2014/main" id="{63005A89-72D3-4509-93D1-9805B6A7E1A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8" name="Freeform: Shape 3907">
              <a:extLst>
                <a:ext uri="{FF2B5EF4-FFF2-40B4-BE49-F238E27FC236}">
                  <a16:creationId xmlns:a16="http://schemas.microsoft.com/office/drawing/2014/main" id="{E0962909-85EC-4E6E-83A2-326946B9FB0F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9" name="Freeform: Shape 3908">
              <a:extLst>
                <a:ext uri="{FF2B5EF4-FFF2-40B4-BE49-F238E27FC236}">
                  <a16:creationId xmlns:a16="http://schemas.microsoft.com/office/drawing/2014/main" id="{1173C339-F703-4892-898B-F522A58CDF3D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0" name="Freeform: Shape 3909">
              <a:extLst>
                <a:ext uri="{FF2B5EF4-FFF2-40B4-BE49-F238E27FC236}">
                  <a16:creationId xmlns:a16="http://schemas.microsoft.com/office/drawing/2014/main" id="{155AB8E3-C0BA-4242-A2E7-E8EAEC77079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1" name="Freeform: Shape 3910">
              <a:extLst>
                <a:ext uri="{FF2B5EF4-FFF2-40B4-BE49-F238E27FC236}">
                  <a16:creationId xmlns:a16="http://schemas.microsoft.com/office/drawing/2014/main" id="{5B831873-E7CE-48A9-9D55-AF0E2399BAD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2" name="Freeform: Shape 3911">
              <a:extLst>
                <a:ext uri="{FF2B5EF4-FFF2-40B4-BE49-F238E27FC236}">
                  <a16:creationId xmlns:a16="http://schemas.microsoft.com/office/drawing/2014/main" id="{FFB1CFC9-06D0-4B6E-B274-846EB6FCF646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3" name="Freeform: Shape 3912">
              <a:extLst>
                <a:ext uri="{FF2B5EF4-FFF2-40B4-BE49-F238E27FC236}">
                  <a16:creationId xmlns:a16="http://schemas.microsoft.com/office/drawing/2014/main" id="{AB81B10D-55A7-4D6B-BDC4-DF8AA91562F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4" name="Freeform: Shape 3913">
              <a:extLst>
                <a:ext uri="{FF2B5EF4-FFF2-40B4-BE49-F238E27FC236}">
                  <a16:creationId xmlns:a16="http://schemas.microsoft.com/office/drawing/2014/main" id="{E513CE5D-376D-40FB-84FE-A7E15A310478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5" name="Freeform: Shape 3914">
              <a:extLst>
                <a:ext uri="{FF2B5EF4-FFF2-40B4-BE49-F238E27FC236}">
                  <a16:creationId xmlns:a16="http://schemas.microsoft.com/office/drawing/2014/main" id="{E86E8355-FB84-4005-B743-BEE6EEB11914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6" name="Freeform: Shape 3915">
              <a:extLst>
                <a:ext uri="{FF2B5EF4-FFF2-40B4-BE49-F238E27FC236}">
                  <a16:creationId xmlns:a16="http://schemas.microsoft.com/office/drawing/2014/main" id="{9E917365-6984-4E16-A722-4246C03B880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7" name="Freeform: Shape 3916">
              <a:extLst>
                <a:ext uri="{FF2B5EF4-FFF2-40B4-BE49-F238E27FC236}">
                  <a16:creationId xmlns:a16="http://schemas.microsoft.com/office/drawing/2014/main" id="{E60A100C-87D2-4614-9767-A256B1545C7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8" name="Freeform: Shape 3917">
              <a:extLst>
                <a:ext uri="{FF2B5EF4-FFF2-40B4-BE49-F238E27FC236}">
                  <a16:creationId xmlns:a16="http://schemas.microsoft.com/office/drawing/2014/main" id="{DEB42B97-7436-4F41-954D-5CDDE7CC92F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9" name="Freeform: Shape 3918">
              <a:extLst>
                <a:ext uri="{FF2B5EF4-FFF2-40B4-BE49-F238E27FC236}">
                  <a16:creationId xmlns:a16="http://schemas.microsoft.com/office/drawing/2014/main" id="{E664D7E3-695B-442D-8CF9-B65ABE5D073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0" name="Freeform: Shape 3919">
              <a:extLst>
                <a:ext uri="{FF2B5EF4-FFF2-40B4-BE49-F238E27FC236}">
                  <a16:creationId xmlns:a16="http://schemas.microsoft.com/office/drawing/2014/main" id="{8DBABFF4-403C-4C44-8DB2-2CEE0E1A468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1" name="Freeform: Shape 3920">
              <a:extLst>
                <a:ext uri="{FF2B5EF4-FFF2-40B4-BE49-F238E27FC236}">
                  <a16:creationId xmlns:a16="http://schemas.microsoft.com/office/drawing/2014/main" id="{19D66429-E7F7-4ED7-8CE4-9859BC5BB436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2" name="Freeform: Shape 3921">
              <a:extLst>
                <a:ext uri="{FF2B5EF4-FFF2-40B4-BE49-F238E27FC236}">
                  <a16:creationId xmlns:a16="http://schemas.microsoft.com/office/drawing/2014/main" id="{1B344860-9625-43B0-8F61-DBFF4A4C5B5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3" name="Freeform: Shape 3922">
              <a:extLst>
                <a:ext uri="{FF2B5EF4-FFF2-40B4-BE49-F238E27FC236}">
                  <a16:creationId xmlns:a16="http://schemas.microsoft.com/office/drawing/2014/main" id="{4AB09216-9372-46A1-AF7C-20E41B703A53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4" name="Freeform: Shape 3923">
              <a:extLst>
                <a:ext uri="{FF2B5EF4-FFF2-40B4-BE49-F238E27FC236}">
                  <a16:creationId xmlns:a16="http://schemas.microsoft.com/office/drawing/2014/main" id="{80791921-C09F-464D-957E-8FED7B9F70E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5" name="Freeform: Shape 3924">
              <a:extLst>
                <a:ext uri="{FF2B5EF4-FFF2-40B4-BE49-F238E27FC236}">
                  <a16:creationId xmlns:a16="http://schemas.microsoft.com/office/drawing/2014/main" id="{27B2AFDC-9E59-48CF-B5C9-3037396FAD8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6" name="Freeform: Shape 3925">
              <a:extLst>
                <a:ext uri="{FF2B5EF4-FFF2-40B4-BE49-F238E27FC236}">
                  <a16:creationId xmlns:a16="http://schemas.microsoft.com/office/drawing/2014/main" id="{9CFBD951-6DD5-4A5D-AAB9-504DB824E2A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7" name="Freeform: Shape 3926">
              <a:extLst>
                <a:ext uri="{FF2B5EF4-FFF2-40B4-BE49-F238E27FC236}">
                  <a16:creationId xmlns:a16="http://schemas.microsoft.com/office/drawing/2014/main" id="{B0030561-4A78-4277-BD5F-C741D6C5B3A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8" name="Freeform: Shape 3927">
              <a:extLst>
                <a:ext uri="{FF2B5EF4-FFF2-40B4-BE49-F238E27FC236}">
                  <a16:creationId xmlns:a16="http://schemas.microsoft.com/office/drawing/2014/main" id="{7B60910C-0B91-41D2-B63B-506161F8482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9" name="Freeform: Shape 3928">
              <a:extLst>
                <a:ext uri="{FF2B5EF4-FFF2-40B4-BE49-F238E27FC236}">
                  <a16:creationId xmlns:a16="http://schemas.microsoft.com/office/drawing/2014/main" id="{CFF01C83-91B7-42F2-A1DD-CD948975BD2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0" name="Freeform: Shape 3929">
              <a:extLst>
                <a:ext uri="{FF2B5EF4-FFF2-40B4-BE49-F238E27FC236}">
                  <a16:creationId xmlns:a16="http://schemas.microsoft.com/office/drawing/2014/main" id="{390ADF51-ADA9-433C-8809-9D50531EF2D4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1" name="Freeform: Shape 3930">
              <a:extLst>
                <a:ext uri="{FF2B5EF4-FFF2-40B4-BE49-F238E27FC236}">
                  <a16:creationId xmlns:a16="http://schemas.microsoft.com/office/drawing/2014/main" id="{B88CA8E6-1C07-4BD6-8663-4898906CB8AB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2" name="Freeform: Shape 3931">
              <a:extLst>
                <a:ext uri="{FF2B5EF4-FFF2-40B4-BE49-F238E27FC236}">
                  <a16:creationId xmlns:a16="http://schemas.microsoft.com/office/drawing/2014/main" id="{A65729E2-0A4C-4706-886D-BE7CFB0BB93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3" name="Freeform: Shape 3932">
              <a:extLst>
                <a:ext uri="{FF2B5EF4-FFF2-40B4-BE49-F238E27FC236}">
                  <a16:creationId xmlns:a16="http://schemas.microsoft.com/office/drawing/2014/main" id="{D5581D11-5EC3-472C-9566-7462831BD7BE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4" name="Freeform: Shape 3933">
              <a:extLst>
                <a:ext uri="{FF2B5EF4-FFF2-40B4-BE49-F238E27FC236}">
                  <a16:creationId xmlns:a16="http://schemas.microsoft.com/office/drawing/2014/main" id="{348F19D2-2F57-44B4-A314-7AE0A5007591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5" name="Freeform: Shape 3934">
              <a:extLst>
                <a:ext uri="{FF2B5EF4-FFF2-40B4-BE49-F238E27FC236}">
                  <a16:creationId xmlns:a16="http://schemas.microsoft.com/office/drawing/2014/main" id="{7CE7C28E-377B-4009-90E8-417C0DE2CF29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6" name="Freeform: Shape 3935">
              <a:extLst>
                <a:ext uri="{FF2B5EF4-FFF2-40B4-BE49-F238E27FC236}">
                  <a16:creationId xmlns:a16="http://schemas.microsoft.com/office/drawing/2014/main" id="{39A3C250-F2E4-45A2-AC27-646FBD6EFDB3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7" name="Freeform: Shape 3936">
              <a:extLst>
                <a:ext uri="{FF2B5EF4-FFF2-40B4-BE49-F238E27FC236}">
                  <a16:creationId xmlns:a16="http://schemas.microsoft.com/office/drawing/2014/main" id="{2CDC7E0A-0E07-4314-B2AE-D6F83100DD0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8" name="Freeform: Shape 3937">
              <a:extLst>
                <a:ext uri="{FF2B5EF4-FFF2-40B4-BE49-F238E27FC236}">
                  <a16:creationId xmlns:a16="http://schemas.microsoft.com/office/drawing/2014/main" id="{D77A47F4-F968-4CCD-A5E1-BC97E82AE269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9" name="Freeform: Shape 3938">
              <a:extLst>
                <a:ext uri="{FF2B5EF4-FFF2-40B4-BE49-F238E27FC236}">
                  <a16:creationId xmlns:a16="http://schemas.microsoft.com/office/drawing/2014/main" id="{C2E94680-993B-48AE-B798-A91B07B32AB1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0" name="Freeform: Shape 3939">
              <a:extLst>
                <a:ext uri="{FF2B5EF4-FFF2-40B4-BE49-F238E27FC236}">
                  <a16:creationId xmlns:a16="http://schemas.microsoft.com/office/drawing/2014/main" id="{28486CAC-38E0-4B37-A932-F4EF3C558E3C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1" name="Freeform: Shape 3940">
              <a:extLst>
                <a:ext uri="{FF2B5EF4-FFF2-40B4-BE49-F238E27FC236}">
                  <a16:creationId xmlns:a16="http://schemas.microsoft.com/office/drawing/2014/main" id="{AC808748-5241-43DF-B42E-266CBB52595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2" name="Freeform: Shape 3941">
              <a:extLst>
                <a:ext uri="{FF2B5EF4-FFF2-40B4-BE49-F238E27FC236}">
                  <a16:creationId xmlns:a16="http://schemas.microsoft.com/office/drawing/2014/main" id="{A4420A1C-1888-4EE3-A21E-7DCD20DCAB7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3" name="Freeform: Shape 3942">
              <a:extLst>
                <a:ext uri="{FF2B5EF4-FFF2-40B4-BE49-F238E27FC236}">
                  <a16:creationId xmlns:a16="http://schemas.microsoft.com/office/drawing/2014/main" id="{8AE04481-2365-4F80-ACC2-F1245B12703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4" name="Freeform: Shape 3943">
              <a:extLst>
                <a:ext uri="{FF2B5EF4-FFF2-40B4-BE49-F238E27FC236}">
                  <a16:creationId xmlns:a16="http://schemas.microsoft.com/office/drawing/2014/main" id="{97E3D850-AAF7-47B6-B377-3004F08D56BA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5" name="Freeform: Shape 3944">
              <a:extLst>
                <a:ext uri="{FF2B5EF4-FFF2-40B4-BE49-F238E27FC236}">
                  <a16:creationId xmlns:a16="http://schemas.microsoft.com/office/drawing/2014/main" id="{ACAEE7EE-2C6C-42B6-8C86-07EAF97328B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6" name="Freeform: Shape 3945">
              <a:extLst>
                <a:ext uri="{FF2B5EF4-FFF2-40B4-BE49-F238E27FC236}">
                  <a16:creationId xmlns:a16="http://schemas.microsoft.com/office/drawing/2014/main" id="{6531AB49-AC9F-41AD-A519-1D5AFEF348C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7" name="Freeform: Shape 3946">
              <a:extLst>
                <a:ext uri="{FF2B5EF4-FFF2-40B4-BE49-F238E27FC236}">
                  <a16:creationId xmlns:a16="http://schemas.microsoft.com/office/drawing/2014/main" id="{F99A427E-07D2-44AC-B9B1-5FA3A74AAD4B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8" name="Freeform: Shape 3947">
              <a:extLst>
                <a:ext uri="{FF2B5EF4-FFF2-40B4-BE49-F238E27FC236}">
                  <a16:creationId xmlns:a16="http://schemas.microsoft.com/office/drawing/2014/main" id="{81380227-6B01-44EA-82B3-840B558DBD06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9" name="Freeform: Shape 3948">
              <a:extLst>
                <a:ext uri="{FF2B5EF4-FFF2-40B4-BE49-F238E27FC236}">
                  <a16:creationId xmlns:a16="http://schemas.microsoft.com/office/drawing/2014/main" id="{A3F5FAF3-1604-4105-8AD7-FE5A1322AFB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0" name="Freeform: Shape 3949">
              <a:extLst>
                <a:ext uri="{FF2B5EF4-FFF2-40B4-BE49-F238E27FC236}">
                  <a16:creationId xmlns:a16="http://schemas.microsoft.com/office/drawing/2014/main" id="{2D2F4E7C-CBC7-4C5C-80B9-3F81C4E9B785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1" name="Freeform: Shape 3950">
              <a:extLst>
                <a:ext uri="{FF2B5EF4-FFF2-40B4-BE49-F238E27FC236}">
                  <a16:creationId xmlns:a16="http://schemas.microsoft.com/office/drawing/2014/main" id="{C062957D-1490-4525-9281-87C1B913D695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2" name="Freeform: Shape 3951">
              <a:extLst>
                <a:ext uri="{FF2B5EF4-FFF2-40B4-BE49-F238E27FC236}">
                  <a16:creationId xmlns:a16="http://schemas.microsoft.com/office/drawing/2014/main" id="{237FD8F2-ACDE-477F-AB32-195E662E0FE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3" name="Freeform: Shape 3952">
              <a:extLst>
                <a:ext uri="{FF2B5EF4-FFF2-40B4-BE49-F238E27FC236}">
                  <a16:creationId xmlns:a16="http://schemas.microsoft.com/office/drawing/2014/main" id="{5F2B6FBF-38DB-4F14-B267-B92E58C9615B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4" name="Freeform: Shape 3953">
              <a:extLst>
                <a:ext uri="{FF2B5EF4-FFF2-40B4-BE49-F238E27FC236}">
                  <a16:creationId xmlns:a16="http://schemas.microsoft.com/office/drawing/2014/main" id="{3136BE06-645F-4B1A-AC99-2FDBC0EF4C7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5" name="Freeform: Shape 3954">
              <a:extLst>
                <a:ext uri="{FF2B5EF4-FFF2-40B4-BE49-F238E27FC236}">
                  <a16:creationId xmlns:a16="http://schemas.microsoft.com/office/drawing/2014/main" id="{F14051A6-344F-411B-966A-B4C20E32769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6" name="Freeform: Shape 3955">
              <a:extLst>
                <a:ext uri="{FF2B5EF4-FFF2-40B4-BE49-F238E27FC236}">
                  <a16:creationId xmlns:a16="http://schemas.microsoft.com/office/drawing/2014/main" id="{8CFDE984-DAB0-4AF5-A99E-A861C594FEB5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7" name="Freeform: Shape 3956">
              <a:extLst>
                <a:ext uri="{FF2B5EF4-FFF2-40B4-BE49-F238E27FC236}">
                  <a16:creationId xmlns:a16="http://schemas.microsoft.com/office/drawing/2014/main" id="{4E4B2653-8705-43F6-99C7-2C69D128691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8" name="Freeform: Shape 3957">
              <a:extLst>
                <a:ext uri="{FF2B5EF4-FFF2-40B4-BE49-F238E27FC236}">
                  <a16:creationId xmlns:a16="http://schemas.microsoft.com/office/drawing/2014/main" id="{D00F3D1C-7C03-4686-8252-C95A5B663E0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9" name="Freeform: Shape 3958">
              <a:extLst>
                <a:ext uri="{FF2B5EF4-FFF2-40B4-BE49-F238E27FC236}">
                  <a16:creationId xmlns:a16="http://schemas.microsoft.com/office/drawing/2014/main" id="{2BCF1F7E-ACC4-4579-8077-2708483A844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0" name="Freeform: Shape 3959">
              <a:extLst>
                <a:ext uri="{FF2B5EF4-FFF2-40B4-BE49-F238E27FC236}">
                  <a16:creationId xmlns:a16="http://schemas.microsoft.com/office/drawing/2014/main" id="{0DC35F11-2A34-450B-B804-0F0240F00C98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1" name="Freeform: Shape 3960">
              <a:extLst>
                <a:ext uri="{FF2B5EF4-FFF2-40B4-BE49-F238E27FC236}">
                  <a16:creationId xmlns:a16="http://schemas.microsoft.com/office/drawing/2014/main" id="{2278C78D-6932-44FD-8EA9-F75818100FE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2" name="Freeform: Shape 3961">
              <a:extLst>
                <a:ext uri="{FF2B5EF4-FFF2-40B4-BE49-F238E27FC236}">
                  <a16:creationId xmlns:a16="http://schemas.microsoft.com/office/drawing/2014/main" id="{AC97B060-B91B-4A42-8629-82BA453FAC08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3" name="Freeform: Shape 3962">
              <a:extLst>
                <a:ext uri="{FF2B5EF4-FFF2-40B4-BE49-F238E27FC236}">
                  <a16:creationId xmlns:a16="http://schemas.microsoft.com/office/drawing/2014/main" id="{5084C3A4-6ED1-4266-8A86-5144603421C5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4" name="Freeform: Shape 3963">
              <a:extLst>
                <a:ext uri="{FF2B5EF4-FFF2-40B4-BE49-F238E27FC236}">
                  <a16:creationId xmlns:a16="http://schemas.microsoft.com/office/drawing/2014/main" id="{8F414A66-0A66-4F14-B4A1-D83DF8A59F8C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5" name="Freeform: Shape 3964">
              <a:extLst>
                <a:ext uri="{FF2B5EF4-FFF2-40B4-BE49-F238E27FC236}">
                  <a16:creationId xmlns:a16="http://schemas.microsoft.com/office/drawing/2014/main" id="{C98D119B-FDA2-4DA1-A7ED-0B6C173460DD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6" name="Freeform: Shape 3965">
              <a:extLst>
                <a:ext uri="{FF2B5EF4-FFF2-40B4-BE49-F238E27FC236}">
                  <a16:creationId xmlns:a16="http://schemas.microsoft.com/office/drawing/2014/main" id="{1DBC6465-2CAA-4DF5-98E2-CBA35D5729A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7" name="Freeform: Shape 3966">
              <a:extLst>
                <a:ext uri="{FF2B5EF4-FFF2-40B4-BE49-F238E27FC236}">
                  <a16:creationId xmlns:a16="http://schemas.microsoft.com/office/drawing/2014/main" id="{D468EFB8-95C9-4859-99C7-5AF08288609E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8" name="Freeform: Shape 3967">
              <a:extLst>
                <a:ext uri="{FF2B5EF4-FFF2-40B4-BE49-F238E27FC236}">
                  <a16:creationId xmlns:a16="http://schemas.microsoft.com/office/drawing/2014/main" id="{3F5A73F0-63B1-490F-AF0B-561C59B2475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9" name="Freeform: Shape 3968">
              <a:extLst>
                <a:ext uri="{FF2B5EF4-FFF2-40B4-BE49-F238E27FC236}">
                  <a16:creationId xmlns:a16="http://schemas.microsoft.com/office/drawing/2014/main" id="{DEFE0892-B536-4C33-B623-131AF1AE3F4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0" name="Freeform: Shape 3969">
              <a:extLst>
                <a:ext uri="{FF2B5EF4-FFF2-40B4-BE49-F238E27FC236}">
                  <a16:creationId xmlns:a16="http://schemas.microsoft.com/office/drawing/2014/main" id="{BC627E8A-3D0C-4A63-8DDA-4004B7FA8737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1" name="Freeform: Shape 3970">
              <a:extLst>
                <a:ext uri="{FF2B5EF4-FFF2-40B4-BE49-F238E27FC236}">
                  <a16:creationId xmlns:a16="http://schemas.microsoft.com/office/drawing/2014/main" id="{2FFD2227-F8AA-4AAE-9224-674D429CB18F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2" name="Freeform: Shape 3971">
              <a:extLst>
                <a:ext uri="{FF2B5EF4-FFF2-40B4-BE49-F238E27FC236}">
                  <a16:creationId xmlns:a16="http://schemas.microsoft.com/office/drawing/2014/main" id="{2E0FD90E-7B5B-48CB-A6B3-573B3971C8FB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73" name="자유형 21">
            <a:extLst>
              <a:ext uri="{FF2B5EF4-FFF2-40B4-BE49-F238E27FC236}">
                <a16:creationId xmlns:a16="http://schemas.microsoft.com/office/drawing/2014/main" id="{4CDDC488-BE97-4407-8D95-696BDA0E2331}"/>
              </a:ext>
            </a:extLst>
          </p:cNvPr>
          <p:cNvSpPr/>
          <p:nvPr/>
        </p:nvSpPr>
        <p:spPr>
          <a:xfrm flipV="1">
            <a:off x="1596449" y="5414063"/>
            <a:ext cx="882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74" name="타원 20">
            <a:extLst>
              <a:ext uri="{FF2B5EF4-FFF2-40B4-BE49-F238E27FC236}">
                <a16:creationId xmlns:a16="http://schemas.microsoft.com/office/drawing/2014/main" id="{2FB6F027-DFC4-4A35-8C15-9E277AB72BF1}"/>
              </a:ext>
            </a:extLst>
          </p:cNvPr>
          <p:cNvSpPr/>
          <p:nvPr/>
        </p:nvSpPr>
        <p:spPr>
          <a:xfrm>
            <a:off x="1421377" y="5220898"/>
            <a:ext cx="432048" cy="43204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75" name="타원 22">
            <a:extLst>
              <a:ext uri="{FF2B5EF4-FFF2-40B4-BE49-F238E27FC236}">
                <a16:creationId xmlns:a16="http://schemas.microsoft.com/office/drawing/2014/main" id="{CC2231D5-C3AA-42AD-8DC2-519181D00FF1}"/>
              </a:ext>
            </a:extLst>
          </p:cNvPr>
          <p:cNvSpPr/>
          <p:nvPr/>
        </p:nvSpPr>
        <p:spPr>
          <a:xfrm>
            <a:off x="3641928" y="5220898"/>
            <a:ext cx="432048" cy="43204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76" name="타원 23">
            <a:extLst>
              <a:ext uri="{FF2B5EF4-FFF2-40B4-BE49-F238E27FC236}">
                <a16:creationId xmlns:a16="http://schemas.microsoft.com/office/drawing/2014/main" id="{795321F7-2091-4F9E-B041-D0483F5ABEB4}"/>
              </a:ext>
            </a:extLst>
          </p:cNvPr>
          <p:cNvSpPr/>
          <p:nvPr/>
        </p:nvSpPr>
        <p:spPr>
          <a:xfrm>
            <a:off x="5870535" y="5220898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77" name="타원 24">
            <a:extLst>
              <a:ext uri="{FF2B5EF4-FFF2-40B4-BE49-F238E27FC236}">
                <a16:creationId xmlns:a16="http://schemas.microsoft.com/office/drawing/2014/main" id="{BCD94763-0651-46E1-9247-76BB12A6584D}"/>
              </a:ext>
            </a:extLst>
          </p:cNvPr>
          <p:cNvSpPr/>
          <p:nvPr/>
        </p:nvSpPr>
        <p:spPr>
          <a:xfrm>
            <a:off x="8099143" y="5220898"/>
            <a:ext cx="432048" cy="43204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78" name="타원 25">
            <a:extLst>
              <a:ext uri="{FF2B5EF4-FFF2-40B4-BE49-F238E27FC236}">
                <a16:creationId xmlns:a16="http://schemas.microsoft.com/office/drawing/2014/main" id="{E391843C-F8B8-47BB-AC4C-33443C2AA1E7}"/>
              </a:ext>
            </a:extLst>
          </p:cNvPr>
          <p:cNvSpPr/>
          <p:nvPr/>
        </p:nvSpPr>
        <p:spPr>
          <a:xfrm>
            <a:off x="10327751" y="5220898"/>
            <a:ext cx="432048" cy="432048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79" name="TextBox 3978">
            <a:extLst>
              <a:ext uri="{FF2B5EF4-FFF2-40B4-BE49-F238E27FC236}">
                <a16:creationId xmlns:a16="http://schemas.microsoft.com/office/drawing/2014/main" id="{B12256DC-E1A9-445F-9D25-7500CE99DC41}"/>
              </a:ext>
            </a:extLst>
          </p:cNvPr>
          <p:cNvSpPr txBox="1"/>
          <p:nvPr/>
        </p:nvSpPr>
        <p:spPr>
          <a:xfrm>
            <a:off x="678206" y="5655758"/>
            <a:ext cx="191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80" name="TextBox 3979">
            <a:extLst>
              <a:ext uri="{FF2B5EF4-FFF2-40B4-BE49-F238E27FC236}">
                <a16:creationId xmlns:a16="http://schemas.microsoft.com/office/drawing/2014/main" id="{A71F34D9-7928-4385-BE63-D218E8FB4F6B}"/>
              </a:ext>
            </a:extLst>
          </p:cNvPr>
          <p:cNvSpPr txBox="1"/>
          <p:nvPr/>
        </p:nvSpPr>
        <p:spPr>
          <a:xfrm>
            <a:off x="2890701" y="5655758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81" name="TextBox 3980">
            <a:extLst>
              <a:ext uri="{FF2B5EF4-FFF2-40B4-BE49-F238E27FC236}">
                <a16:creationId xmlns:a16="http://schemas.microsoft.com/office/drawing/2014/main" id="{5CAB8146-CD2A-4668-9CD9-D9C36E066053}"/>
              </a:ext>
            </a:extLst>
          </p:cNvPr>
          <p:cNvSpPr txBox="1"/>
          <p:nvPr/>
        </p:nvSpPr>
        <p:spPr>
          <a:xfrm>
            <a:off x="5119308" y="5655758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82" name="TextBox 3981">
            <a:extLst>
              <a:ext uri="{FF2B5EF4-FFF2-40B4-BE49-F238E27FC236}">
                <a16:creationId xmlns:a16="http://schemas.microsoft.com/office/drawing/2014/main" id="{53F129EA-43E3-4E12-9C09-50D28D9DB541}"/>
              </a:ext>
            </a:extLst>
          </p:cNvPr>
          <p:cNvSpPr txBox="1"/>
          <p:nvPr/>
        </p:nvSpPr>
        <p:spPr>
          <a:xfrm>
            <a:off x="7347916" y="5655758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83" name="TextBox 3982">
            <a:extLst>
              <a:ext uri="{FF2B5EF4-FFF2-40B4-BE49-F238E27FC236}">
                <a16:creationId xmlns:a16="http://schemas.microsoft.com/office/drawing/2014/main" id="{40708A93-8334-4F06-813E-2063CC1678A0}"/>
              </a:ext>
            </a:extLst>
          </p:cNvPr>
          <p:cNvSpPr txBox="1"/>
          <p:nvPr/>
        </p:nvSpPr>
        <p:spPr>
          <a:xfrm>
            <a:off x="9576524" y="5655758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84" name="TextBox 3983">
            <a:extLst>
              <a:ext uri="{FF2B5EF4-FFF2-40B4-BE49-F238E27FC236}">
                <a16:creationId xmlns:a16="http://schemas.microsoft.com/office/drawing/2014/main" id="{D3B0B96D-7F6E-448C-B3F1-F2694C87972A}"/>
              </a:ext>
            </a:extLst>
          </p:cNvPr>
          <p:cNvSpPr txBox="1"/>
          <p:nvPr/>
        </p:nvSpPr>
        <p:spPr>
          <a:xfrm>
            <a:off x="1459308" y="5236867"/>
            <a:ext cx="356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985" name="TextBox 3984">
            <a:extLst>
              <a:ext uri="{FF2B5EF4-FFF2-40B4-BE49-F238E27FC236}">
                <a16:creationId xmlns:a16="http://schemas.microsoft.com/office/drawing/2014/main" id="{089B33B6-638D-4BBB-B857-DCA8F8118AE7}"/>
              </a:ext>
            </a:extLst>
          </p:cNvPr>
          <p:cNvSpPr txBox="1"/>
          <p:nvPr/>
        </p:nvSpPr>
        <p:spPr>
          <a:xfrm>
            <a:off x="3672645" y="523686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986" name="TextBox 3985">
            <a:extLst>
              <a:ext uri="{FF2B5EF4-FFF2-40B4-BE49-F238E27FC236}">
                <a16:creationId xmlns:a16="http://schemas.microsoft.com/office/drawing/2014/main" id="{E2276DF7-B2BB-4F94-BB38-A4D14C74F6F0}"/>
              </a:ext>
            </a:extLst>
          </p:cNvPr>
          <p:cNvSpPr txBox="1"/>
          <p:nvPr/>
        </p:nvSpPr>
        <p:spPr>
          <a:xfrm>
            <a:off x="5901252" y="523686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D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987" name="TextBox 3986">
            <a:extLst>
              <a:ext uri="{FF2B5EF4-FFF2-40B4-BE49-F238E27FC236}">
                <a16:creationId xmlns:a16="http://schemas.microsoft.com/office/drawing/2014/main" id="{7DF3E791-CC6B-4E18-B2C4-02F3B8393119}"/>
              </a:ext>
            </a:extLst>
          </p:cNvPr>
          <p:cNvSpPr txBox="1"/>
          <p:nvPr/>
        </p:nvSpPr>
        <p:spPr>
          <a:xfrm>
            <a:off x="8129860" y="523686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988" name="TextBox 3987">
            <a:extLst>
              <a:ext uri="{FF2B5EF4-FFF2-40B4-BE49-F238E27FC236}">
                <a16:creationId xmlns:a16="http://schemas.microsoft.com/office/drawing/2014/main" id="{24591645-D5FE-467B-BCEF-76AC235ECA04}"/>
              </a:ext>
            </a:extLst>
          </p:cNvPr>
          <p:cNvSpPr txBox="1"/>
          <p:nvPr/>
        </p:nvSpPr>
        <p:spPr>
          <a:xfrm>
            <a:off x="10358468" y="523686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3989" name="그룹 6">
            <a:extLst>
              <a:ext uri="{FF2B5EF4-FFF2-40B4-BE49-F238E27FC236}">
                <a16:creationId xmlns:a16="http://schemas.microsoft.com/office/drawing/2014/main" id="{2D680BFF-A7F9-4E5F-B8C1-DF6678B6E935}"/>
              </a:ext>
            </a:extLst>
          </p:cNvPr>
          <p:cNvGrpSpPr/>
          <p:nvPr/>
        </p:nvGrpSpPr>
        <p:grpSpPr>
          <a:xfrm>
            <a:off x="3531804" y="2327738"/>
            <a:ext cx="616404" cy="616404"/>
            <a:chOff x="1813250" y="2081018"/>
            <a:chExt cx="616404" cy="616404"/>
          </a:xfrm>
        </p:grpSpPr>
        <p:grpSp>
          <p:nvGrpSpPr>
            <p:cNvPr id="3990" name="그룹 317">
              <a:extLst>
                <a:ext uri="{FF2B5EF4-FFF2-40B4-BE49-F238E27FC236}">
                  <a16:creationId xmlns:a16="http://schemas.microsoft.com/office/drawing/2014/main" id="{E8D870AB-6FCF-4208-95AC-9A99A9F8182F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3992" name="눈물 방울 318">
                <a:extLst>
                  <a:ext uri="{FF2B5EF4-FFF2-40B4-BE49-F238E27FC236}">
                    <a16:creationId xmlns:a16="http://schemas.microsoft.com/office/drawing/2014/main" id="{0F747DC7-9E37-47E5-8471-012D1B999663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93" name="타원 319">
                <a:extLst>
                  <a:ext uri="{FF2B5EF4-FFF2-40B4-BE49-F238E27FC236}">
                    <a16:creationId xmlns:a16="http://schemas.microsoft.com/office/drawing/2014/main" id="{1C372B52-98CB-4E17-B7D5-6945123AAB1A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991" name="TextBox 3990">
              <a:extLst>
                <a:ext uri="{FF2B5EF4-FFF2-40B4-BE49-F238E27FC236}">
                  <a16:creationId xmlns:a16="http://schemas.microsoft.com/office/drawing/2014/main" id="{3D69509F-09DF-48A3-B844-E02118EED839}"/>
                </a:ext>
              </a:extLst>
            </p:cNvPr>
            <p:cNvSpPr txBox="1"/>
            <p:nvPr/>
          </p:nvSpPr>
          <p:spPr>
            <a:xfrm>
              <a:off x="1936698" y="217756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94" name="그룹 7">
            <a:extLst>
              <a:ext uri="{FF2B5EF4-FFF2-40B4-BE49-F238E27FC236}">
                <a16:creationId xmlns:a16="http://schemas.microsoft.com/office/drawing/2014/main" id="{B4071CEB-7779-4AF5-B406-DC79E655F442}"/>
              </a:ext>
            </a:extLst>
          </p:cNvPr>
          <p:cNvGrpSpPr/>
          <p:nvPr/>
        </p:nvGrpSpPr>
        <p:grpSpPr>
          <a:xfrm>
            <a:off x="4851523" y="1870131"/>
            <a:ext cx="616404" cy="616404"/>
            <a:chOff x="3327523" y="1634051"/>
            <a:chExt cx="616404" cy="616404"/>
          </a:xfrm>
        </p:grpSpPr>
        <p:grpSp>
          <p:nvGrpSpPr>
            <p:cNvPr id="3995" name="그룹 321">
              <a:extLst>
                <a:ext uri="{FF2B5EF4-FFF2-40B4-BE49-F238E27FC236}">
                  <a16:creationId xmlns:a16="http://schemas.microsoft.com/office/drawing/2014/main" id="{16009640-06FF-462F-908A-2186727C211F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997" name="눈물 방울 322">
                <a:extLst>
                  <a:ext uri="{FF2B5EF4-FFF2-40B4-BE49-F238E27FC236}">
                    <a16:creationId xmlns:a16="http://schemas.microsoft.com/office/drawing/2014/main" id="{43F9B625-8B9C-460B-A9D6-32B5F6DAC65D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98" name="타원 323">
                <a:extLst>
                  <a:ext uri="{FF2B5EF4-FFF2-40B4-BE49-F238E27FC236}">
                    <a16:creationId xmlns:a16="http://schemas.microsoft.com/office/drawing/2014/main" id="{0A1E393E-B7D0-40E4-B172-BCDE58A28364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996" name="TextBox 3995">
              <a:extLst>
                <a:ext uri="{FF2B5EF4-FFF2-40B4-BE49-F238E27FC236}">
                  <a16:creationId xmlns:a16="http://schemas.microsoft.com/office/drawing/2014/main" id="{9EDDEF9A-35C2-4CB9-AF16-B8476F1629A7}"/>
                </a:ext>
              </a:extLst>
            </p:cNvPr>
            <p:cNvSpPr txBox="1"/>
            <p:nvPr/>
          </p:nvSpPr>
          <p:spPr>
            <a:xfrm>
              <a:off x="3468326" y="1741154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99" name="그룹 32">
            <a:extLst>
              <a:ext uri="{FF2B5EF4-FFF2-40B4-BE49-F238E27FC236}">
                <a16:creationId xmlns:a16="http://schemas.microsoft.com/office/drawing/2014/main" id="{0A348A0C-4417-452B-A38C-BC2A13300760}"/>
              </a:ext>
            </a:extLst>
          </p:cNvPr>
          <p:cNvGrpSpPr/>
          <p:nvPr/>
        </p:nvGrpSpPr>
        <p:grpSpPr>
          <a:xfrm>
            <a:off x="8191401" y="3939919"/>
            <a:ext cx="616404" cy="616404"/>
            <a:chOff x="3012998" y="3521197"/>
            <a:chExt cx="616404" cy="616404"/>
          </a:xfrm>
        </p:grpSpPr>
        <p:grpSp>
          <p:nvGrpSpPr>
            <p:cNvPr id="4000" name="그룹 324">
              <a:extLst>
                <a:ext uri="{FF2B5EF4-FFF2-40B4-BE49-F238E27FC236}">
                  <a16:creationId xmlns:a16="http://schemas.microsoft.com/office/drawing/2014/main" id="{CA240546-8A22-4F8C-9780-1E995208F385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4002" name="눈물 방울 325">
                <a:extLst>
                  <a:ext uri="{FF2B5EF4-FFF2-40B4-BE49-F238E27FC236}">
                    <a16:creationId xmlns:a16="http://schemas.microsoft.com/office/drawing/2014/main" id="{6F816BC5-412E-4E24-912F-3DEA24ED1F64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03" name="타원 326">
                <a:extLst>
                  <a:ext uri="{FF2B5EF4-FFF2-40B4-BE49-F238E27FC236}">
                    <a16:creationId xmlns:a16="http://schemas.microsoft.com/office/drawing/2014/main" id="{0A966C10-C055-421D-8953-5DAB5B335DE6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01" name="TextBox 4000">
              <a:extLst>
                <a:ext uri="{FF2B5EF4-FFF2-40B4-BE49-F238E27FC236}">
                  <a16:creationId xmlns:a16="http://schemas.microsoft.com/office/drawing/2014/main" id="{3397E9EB-31EC-48FD-A5C3-943BDA090611}"/>
                </a:ext>
              </a:extLst>
            </p:cNvPr>
            <p:cNvSpPr txBox="1"/>
            <p:nvPr/>
          </p:nvSpPr>
          <p:spPr>
            <a:xfrm>
              <a:off x="3131762" y="362811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04" name="그룹 8">
            <a:extLst>
              <a:ext uri="{FF2B5EF4-FFF2-40B4-BE49-F238E27FC236}">
                <a16:creationId xmlns:a16="http://schemas.microsoft.com/office/drawing/2014/main" id="{9FF58214-5C72-4D86-8249-89F0E9E95902}"/>
              </a:ext>
            </a:extLst>
          </p:cNvPr>
          <p:cNvGrpSpPr/>
          <p:nvPr/>
        </p:nvGrpSpPr>
        <p:grpSpPr>
          <a:xfrm>
            <a:off x="7674365" y="2265355"/>
            <a:ext cx="616404" cy="616404"/>
            <a:chOff x="6150365" y="2029275"/>
            <a:chExt cx="616404" cy="616404"/>
          </a:xfrm>
        </p:grpSpPr>
        <p:grpSp>
          <p:nvGrpSpPr>
            <p:cNvPr id="4005" name="그룹 327">
              <a:extLst>
                <a:ext uri="{FF2B5EF4-FFF2-40B4-BE49-F238E27FC236}">
                  <a16:creationId xmlns:a16="http://schemas.microsoft.com/office/drawing/2014/main" id="{E86A3154-2D23-4A81-A5F4-BE114BD5A400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007" name="눈물 방울 328">
                <a:extLst>
                  <a:ext uri="{FF2B5EF4-FFF2-40B4-BE49-F238E27FC236}">
                    <a16:creationId xmlns:a16="http://schemas.microsoft.com/office/drawing/2014/main" id="{8EB83364-6938-40C9-BB4A-F5DC468F126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08" name="타원 329">
                <a:extLst>
                  <a:ext uri="{FF2B5EF4-FFF2-40B4-BE49-F238E27FC236}">
                    <a16:creationId xmlns:a16="http://schemas.microsoft.com/office/drawing/2014/main" id="{5795D53F-C6BB-4B78-ADCE-775BF42057C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06" name="TextBox 4005">
              <a:extLst>
                <a:ext uri="{FF2B5EF4-FFF2-40B4-BE49-F238E27FC236}">
                  <a16:creationId xmlns:a16="http://schemas.microsoft.com/office/drawing/2014/main" id="{D9F45330-3F6A-4717-9561-FABF71462198}"/>
                </a:ext>
              </a:extLst>
            </p:cNvPr>
            <p:cNvSpPr txBox="1"/>
            <p:nvPr/>
          </p:nvSpPr>
          <p:spPr>
            <a:xfrm>
              <a:off x="6281550" y="2130819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09" name="그룹 16">
            <a:extLst>
              <a:ext uri="{FF2B5EF4-FFF2-40B4-BE49-F238E27FC236}">
                <a16:creationId xmlns:a16="http://schemas.microsoft.com/office/drawing/2014/main" id="{73884604-9E65-42C5-88FA-4DF9468AF965}"/>
              </a:ext>
            </a:extLst>
          </p:cNvPr>
          <p:cNvGrpSpPr/>
          <p:nvPr/>
        </p:nvGrpSpPr>
        <p:grpSpPr>
          <a:xfrm>
            <a:off x="4713044" y="3663232"/>
            <a:ext cx="616404" cy="616404"/>
            <a:chOff x="6680955" y="3660370"/>
            <a:chExt cx="616404" cy="616404"/>
          </a:xfrm>
        </p:grpSpPr>
        <p:grpSp>
          <p:nvGrpSpPr>
            <p:cNvPr id="4010" name="그룹 5">
              <a:extLst>
                <a:ext uri="{FF2B5EF4-FFF2-40B4-BE49-F238E27FC236}">
                  <a16:creationId xmlns:a16="http://schemas.microsoft.com/office/drawing/2014/main" id="{B1CF5E1A-9772-4BB6-AE64-4A7958EB7198}"/>
                </a:ext>
              </a:extLst>
            </p:cNvPr>
            <p:cNvGrpSpPr/>
            <p:nvPr/>
          </p:nvGrpSpPr>
          <p:grpSpPr>
            <a:xfrm>
              <a:off x="6680955" y="3660370"/>
              <a:ext cx="616404" cy="616404"/>
              <a:chOff x="10579276" y="3457866"/>
              <a:chExt cx="1097175" cy="1097175"/>
            </a:xfrm>
          </p:grpSpPr>
          <p:sp>
            <p:nvSpPr>
              <p:cNvPr id="4012" name="눈물 방울 2">
                <a:extLst>
                  <a:ext uri="{FF2B5EF4-FFF2-40B4-BE49-F238E27FC236}">
                    <a16:creationId xmlns:a16="http://schemas.microsoft.com/office/drawing/2014/main" id="{3606E4EE-1897-4F1E-9DE4-1D6C4B27B85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13" name="타원 4">
                <a:extLst>
                  <a:ext uri="{FF2B5EF4-FFF2-40B4-BE49-F238E27FC236}">
                    <a16:creationId xmlns:a16="http://schemas.microsoft.com/office/drawing/2014/main" id="{CEAD60AF-D291-4D88-9D11-0FFBF27FB396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11" name="TextBox 4010">
              <a:extLst>
                <a:ext uri="{FF2B5EF4-FFF2-40B4-BE49-F238E27FC236}">
                  <a16:creationId xmlns:a16="http://schemas.microsoft.com/office/drawing/2014/main" id="{9A1772C1-9C0C-4389-94D1-03746EB684E5}"/>
                </a:ext>
              </a:extLst>
            </p:cNvPr>
            <p:cNvSpPr txBox="1"/>
            <p:nvPr/>
          </p:nvSpPr>
          <p:spPr>
            <a:xfrm>
              <a:off x="6828181" y="3759487"/>
              <a:ext cx="3561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11295</TotalTime>
  <Words>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127</cp:revision>
  <dcterms:created xsi:type="dcterms:W3CDTF">2018-02-18T19:39:47Z</dcterms:created>
  <dcterms:modified xsi:type="dcterms:W3CDTF">2020-08-31T08:00:42Z</dcterms:modified>
</cp:coreProperties>
</file>