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721" name="Teardrop 12">
            <a:extLst>
              <a:ext uri="{FF2B5EF4-FFF2-40B4-BE49-F238E27FC236}">
                <a16:creationId xmlns:a16="http://schemas.microsoft.com/office/drawing/2014/main" id="{5E31ACFA-53D6-413F-8609-13A61BAE9347}"/>
              </a:ext>
            </a:extLst>
          </p:cNvPr>
          <p:cNvSpPr/>
          <p:nvPr/>
        </p:nvSpPr>
        <p:spPr>
          <a:xfrm rot="8100000">
            <a:off x="1564738" y="1793792"/>
            <a:ext cx="959112" cy="959112"/>
          </a:xfrm>
          <a:custGeom>
            <a:avLst/>
            <a:gdLst/>
            <a:ahLst/>
            <a:cxnLst/>
            <a:rect l="l" t="t" r="r" b="b"/>
            <a:pathLst>
              <a:path w="1239172" h="1239172">
                <a:moveTo>
                  <a:pt x="226976" y="1012196"/>
                </a:moveTo>
                <a:cubicBezTo>
                  <a:pt x="425211" y="1210431"/>
                  <a:pt x="746612" y="1210431"/>
                  <a:pt x="944847" y="1012196"/>
                </a:cubicBezTo>
                <a:cubicBezTo>
                  <a:pt x="1143081" y="813962"/>
                  <a:pt x="1143081" y="492561"/>
                  <a:pt x="944847" y="294326"/>
                </a:cubicBezTo>
                <a:cubicBezTo>
                  <a:pt x="746612" y="96092"/>
                  <a:pt x="425211" y="96092"/>
                  <a:pt x="226976" y="294326"/>
                </a:cubicBezTo>
                <a:cubicBezTo>
                  <a:pt x="28742" y="492561"/>
                  <a:pt x="28742" y="813962"/>
                  <a:pt x="226976" y="1012196"/>
                </a:cubicBezTo>
                <a:close/>
                <a:moveTo>
                  <a:pt x="171609" y="1067563"/>
                </a:moveTo>
                <a:cubicBezTo>
                  <a:pt x="65580" y="961534"/>
                  <a:pt x="0" y="815056"/>
                  <a:pt x="0" y="653261"/>
                </a:cubicBezTo>
                <a:lnTo>
                  <a:pt x="1" y="653261"/>
                </a:lnTo>
                <a:cubicBezTo>
                  <a:pt x="1" y="329671"/>
                  <a:pt x="262322" y="67350"/>
                  <a:pt x="585912" y="67350"/>
                </a:cubicBezTo>
                <a:cubicBezTo>
                  <a:pt x="803665" y="67350"/>
                  <a:pt x="1021419" y="44900"/>
                  <a:pt x="1239172" y="0"/>
                </a:cubicBezTo>
                <a:cubicBezTo>
                  <a:pt x="1194272" y="217753"/>
                  <a:pt x="1171822" y="435507"/>
                  <a:pt x="1171822" y="653261"/>
                </a:cubicBezTo>
                <a:cubicBezTo>
                  <a:pt x="1171822" y="976851"/>
                  <a:pt x="909501" y="1239172"/>
                  <a:pt x="585911" y="1239172"/>
                </a:cubicBezTo>
                <a:cubicBezTo>
                  <a:pt x="424116" y="1239172"/>
                  <a:pt x="277638" y="1173592"/>
                  <a:pt x="171609" y="106756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22" name="Teardrop 12">
            <a:extLst>
              <a:ext uri="{FF2B5EF4-FFF2-40B4-BE49-F238E27FC236}">
                <a16:creationId xmlns:a16="http://schemas.microsoft.com/office/drawing/2014/main" id="{74A3366C-0BF8-4E19-AF0D-73936B9E1D92}"/>
              </a:ext>
            </a:extLst>
          </p:cNvPr>
          <p:cNvSpPr/>
          <p:nvPr/>
        </p:nvSpPr>
        <p:spPr>
          <a:xfrm rot="8100000">
            <a:off x="4262570" y="1793791"/>
            <a:ext cx="959112" cy="959112"/>
          </a:xfrm>
          <a:custGeom>
            <a:avLst/>
            <a:gdLst/>
            <a:ahLst/>
            <a:cxnLst/>
            <a:rect l="l" t="t" r="r" b="b"/>
            <a:pathLst>
              <a:path w="1239172" h="1239172">
                <a:moveTo>
                  <a:pt x="226976" y="1012196"/>
                </a:moveTo>
                <a:cubicBezTo>
                  <a:pt x="425211" y="1210431"/>
                  <a:pt x="746612" y="1210431"/>
                  <a:pt x="944847" y="1012196"/>
                </a:cubicBezTo>
                <a:cubicBezTo>
                  <a:pt x="1143081" y="813962"/>
                  <a:pt x="1143081" y="492561"/>
                  <a:pt x="944847" y="294326"/>
                </a:cubicBezTo>
                <a:cubicBezTo>
                  <a:pt x="746612" y="96092"/>
                  <a:pt x="425211" y="96092"/>
                  <a:pt x="226976" y="294326"/>
                </a:cubicBezTo>
                <a:cubicBezTo>
                  <a:pt x="28742" y="492561"/>
                  <a:pt x="28742" y="813962"/>
                  <a:pt x="226976" y="1012196"/>
                </a:cubicBezTo>
                <a:close/>
                <a:moveTo>
                  <a:pt x="171609" y="1067563"/>
                </a:moveTo>
                <a:cubicBezTo>
                  <a:pt x="65580" y="961534"/>
                  <a:pt x="0" y="815056"/>
                  <a:pt x="0" y="653261"/>
                </a:cubicBezTo>
                <a:lnTo>
                  <a:pt x="1" y="653261"/>
                </a:lnTo>
                <a:cubicBezTo>
                  <a:pt x="1" y="329671"/>
                  <a:pt x="262322" y="67350"/>
                  <a:pt x="585912" y="67350"/>
                </a:cubicBezTo>
                <a:cubicBezTo>
                  <a:pt x="803665" y="67350"/>
                  <a:pt x="1021419" y="44900"/>
                  <a:pt x="1239172" y="0"/>
                </a:cubicBezTo>
                <a:cubicBezTo>
                  <a:pt x="1194272" y="217753"/>
                  <a:pt x="1171822" y="435507"/>
                  <a:pt x="1171822" y="653261"/>
                </a:cubicBezTo>
                <a:cubicBezTo>
                  <a:pt x="1171822" y="976851"/>
                  <a:pt x="909501" y="1239172"/>
                  <a:pt x="585911" y="1239172"/>
                </a:cubicBezTo>
                <a:cubicBezTo>
                  <a:pt x="424116" y="1239172"/>
                  <a:pt x="277638" y="1173592"/>
                  <a:pt x="171609" y="106756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23" name="Teardrop 12">
            <a:extLst>
              <a:ext uri="{FF2B5EF4-FFF2-40B4-BE49-F238E27FC236}">
                <a16:creationId xmlns:a16="http://schemas.microsoft.com/office/drawing/2014/main" id="{80068884-FC3C-474C-82C2-4E910C19A044}"/>
              </a:ext>
            </a:extLst>
          </p:cNvPr>
          <p:cNvSpPr/>
          <p:nvPr/>
        </p:nvSpPr>
        <p:spPr>
          <a:xfrm rot="8100000">
            <a:off x="6960402" y="1793790"/>
            <a:ext cx="959112" cy="959112"/>
          </a:xfrm>
          <a:custGeom>
            <a:avLst/>
            <a:gdLst/>
            <a:ahLst/>
            <a:cxnLst/>
            <a:rect l="l" t="t" r="r" b="b"/>
            <a:pathLst>
              <a:path w="1239172" h="1239172">
                <a:moveTo>
                  <a:pt x="226976" y="1012196"/>
                </a:moveTo>
                <a:cubicBezTo>
                  <a:pt x="425211" y="1210431"/>
                  <a:pt x="746612" y="1210431"/>
                  <a:pt x="944847" y="1012196"/>
                </a:cubicBezTo>
                <a:cubicBezTo>
                  <a:pt x="1143081" y="813962"/>
                  <a:pt x="1143081" y="492561"/>
                  <a:pt x="944847" y="294326"/>
                </a:cubicBezTo>
                <a:cubicBezTo>
                  <a:pt x="746612" y="96092"/>
                  <a:pt x="425211" y="96092"/>
                  <a:pt x="226976" y="294326"/>
                </a:cubicBezTo>
                <a:cubicBezTo>
                  <a:pt x="28742" y="492561"/>
                  <a:pt x="28742" y="813962"/>
                  <a:pt x="226976" y="1012196"/>
                </a:cubicBezTo>
                <a:close/>
                <a:moveTo>
                  <a:pt x="171609" y="1067563"/>
                </a:moveTo>
                <a:cubicBezTo>
                  <a:pt x="65580" y="961534"/>
                  <a:pt x="0" y="815056"/>
                  <a:pt x="0" y="653261"/>
                </a:cubicBezTo>
                <a:lnTo>
                  <a:pt x="1" y="653261"/>
                </a:lnTo>
                <a:cubicBezTo>
                  <a:pt x="1" y="329671"/>
                  <a:pt x="262322" y="67350"/>
                  <a:pt x="585912" y="67350"/>
                </a:cubicBezTo>
                <a:cubicBezTo>
                  <a:pt x="803665" y="67350"/>
                  <a:pt x="1021419" y="44900"/>
                  <a:pt x="1239172" y="0"/>
                </a:cubicBezTo>
                <a:cubicBezTo>
                  <a:pt x="1194272" y="217753"/>
                  <a:pt x="1171822" y="435507"/>
                  <a:pt x="1171822" y="653261"/>
                </a:cubicBezTo>
                <a:cubicBezTo>
                  <a:pt x="1171822" y="976851"/>
                  <a:pt x="909501" y="1239172"/>
                  <a:pt x="585911" y="1239172"/>
                </a:cubicBezTo>
                <a:cubicBezTo>
                  <a:pt x="424116" y="1239172"/>
                  <a:pt x="277638" y="1173592"/>
                  <a:pt x="171609" y="106756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24" name="Teardrop 12">
            <a:extLst>
              <a:ext uri="{FF2B5EF4-FFF2-40B4-BE49-F238E27FC236}">
                <a16:creationId xmlns:a16="http://schemas.microsoft.com/office/drawing/2014/main" id="{F48CC1E2-1461-4319-A3FD-35672C16199B}"/>
              </a:ext>
            </a:extLst>
          </p:cNvPr>
          <p:cNvSpPr/>
          <p:nvPr/>
        </p:nvSpPr>
        <p:spPr>
          <a:xfrm rot="8100000">
            <a:off x="9658234" y="1793789"/>
            <a:ext cx="959112" cy="959112"/>
          </a:xfrm>
          <a:custGeom>
            <a:avLst/>
            <a:gdLst/>
            <a:ahLst/>
            <a:cxnLst/>
            <a:rect l="l" t="t" r="r" b="b"/>
            <a:pathLst>
              <a:path w="1239172" h="1239172">
                <a:moveTo>
                  <a:pt x="226976" y="1012196"/>
                </a:moveTo>
                <a:cubicBezTo>
                  <a:pt x="425211" y="1210431"/>
                  <a:pt x="746612" y="1210431"/>
                  <a:pt x="944847" y="1012196"/>
                </a:cubicBezTo>
                <a:cubicBezTo>
                  <a:pt x="1143081" y="813962"/>
                  <a:pt x="1143081" y="492561"/>
                  <a:pt x="944847" y="294326"/>
                </a:cubicBezTo>
                <a:cubicBezTo>
                  <a:pt x="746612" y="96092"/>
                  <a:pt x="425211" y="96092"/>
                  <a:pt x="226976" y="294326"/>
                </a:cubicBezTo>
                <a:cubicBezTo>
                  <a:pt x="28742" y="492561"/>
                  <a:pt x="28742" y="813962"/>
                  <a:pt x="226976" y="1012196"/>
                </a:cubicBezTo>
                <a:close/>
                <a:moveTo>
                  <a:pt x="171609" y="1067563"/>
                </a:moveTo>
                <a:cubicBezTo>
                  <a:pt x="65580" y="961534"/>
                  <a:pt x="0" y="815056"/>
                  <a:pt x="0" y="653261"/>
                </a:cubicBezTo>
                <a:lnTo>
                  <a:pt x="1" y="653261"/>
                </a:lnTo>
                <a:cubicBezTo>
                  <a:pt x="1" y="329671"/>
                  <a:pt x="262322" y="67350"/>
                  <a:pt x="585912" y="67350"/>
                </a:cubicBezTo>
                <a:cubicBezTo>
                  <a:pt x="803665" y="67350"/>
                  <a:pt x="1021419" y="44900"/>
                  <a:pt x="1239172" y="0"/>
                </a:cubicBezTo>
                <a:cubicBezTo>
                  <a:pt x="1194272" y="217753"/>
                  <a:pt x="1171822" y="435507"/>
                  <a:pt x="1171822" y="653261"/>
                </a:cubicBezTo>
                <a:cubicBezTo>
                  <a:pt x="1171822" y="976851"/>
                  <a:pt x="909501" y="1239172"/>
                  <a:pt x="585911" y="1239172"/>
                </a:cubicBezTo>
                <a:cubicBezTo>
                  <a:pt x="424116" y="1239172"/>
                  <a:pt x="277638" y="1173592"/>
                  <a:pt x="171609" y="106756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scene3d>
            <a:camera prst="orthographicFront"/>
            <a:lightRig rig="threePt" dir="t"/>
          </a:scene3d>
          <a:sp3d extrusionH="76200">
            <a:extrusionClr>
              <a:schemeClr val="accent4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25" name="Isosceles Triangle 51">
            <a:extLst>
              <a:ext uri="{FF2B5EF4-FFF2-40B4-BE49-F238E27FC236}">
                <a16:creationId xmlns:a16="http://schemas.microsoft.com/office/drawing/2014/main" id="{5D628EC0-069D-4CD4-8665-B7D2D2149303}"/>
              </a:ext>
            </a:extLst>
          </p:cNvPr>
          <p:cNvSpPr/>
          <p:nvPr/>
        </p:nvSpPr>
        <p:spPr>
          <a:xfrm>
            <a:off x="1883167" y="2136890"/>
            <a:ext cx="322254" cy="236310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26" name="Rectangle 15">
            <a:extLst>
              <a:ext uri="{FF2B5EF4-FFF2-40B4-BE49-F238E27FC236}">
                <a16:creationId xmlns:a16="http://schemas.microsoft.com/office/drawing/2014/main" id="{473E097B-8FC3-4F96-AABD-348440D68D56}"/>
              </a:ext>
            </a:extLst>
          </p:cNvPr>
          <p:cNvSpPr/>
          <p:nvPr/>
        </p:nvSpPr>
        <p:spPr>
          <a:xfrm rot="5400000">
            <a:off x="7283944" y="2050329"/>
            <a:ext cx="312028" cy="311614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27" name="Rounded Rectangle 5">
            <a:extLst>
              <a:ext uri="{FF2B5EF4-FFF2-40B4-BE49-F238E27FC236}">
                <a16:creationId xmlns:a16="http://schemas.microsoft.com/office/drawing/2014/main" id="{71A64F32-47E4-4065-A4DD-A96A20602882}"/>
              </a:ext>
            </a:extLst>
          </p:cNvPr>
          <p:cNvSpPr/>
          <p:nvPr/>
        </p:nvSpPr>
        <p:spPr>
          <a:xfrm flipH="1">
            <a:off x="4552629" y="2084159"/>
            <a:ext cx="378994" cy="312648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28" name="Rectangle 16">
            <a:extLst>
              <a:ext uri="{FF2B5EF4-FFF2-40B4-BE49-F238E27FC236}">
                <a16:creationId xmlns:a16="http://schemas.microsoft.com/office/drawing/2014/main" id="{73E28BE1-A3B9-4D9E-A7F2-30F1C569117A}"/>
              </a:ext>
            </a:extLst>
          </p:cNvPr>
          <p:cNvSpPr/>
          <p:nvPr/>
        </p:nvSpPr>
        <p:spPr>
          <a:xfrm>
            <a:off x="9947114" y="2093585"/>
            <a:ext cx="381352" cy="25063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29" name="Rounded Rectangle 1">
            <a:extLst>
              <a:ext uri="{FF2B5EF4-FFF2-40B4-BE49-F238E27FC236}">
                <a16:creationId xmlns:a16="http://schemas.microsoft.com/office/drawing/2014/main" id="{F392FFB9-C4FD-4502-A3F7-3B3A5E51C673}"/>
              </a:ext>
            </a:extLst>
          </p:cNvPr>
          <p:cNvSpPr/>
          <p:nvPr/>
        </p:nvSpPr>
        <p:spPr>
          <a:xfrm>
            <a:off x="926087" y="3133274"/>
            <a:ext cx="2236415" cy="3060000"/>
          </a:xfrm>
          <a:prstGeom prst="roundRect">
            <a:avLst>
              <a:gd name="adj" fmla="val 6084"/>
            </a:avLst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30" name="Rounded Rectangle 8">
            <a:extLst>
              <a:ext uri="{FF2B5EF4-FFF2-40B4-BE49-F238E27FC236}">
                <a16:creationId xmlns:a16="http://schemas.microsoft.com/office/drawing/2014/main" id="{CEDD3F85-7E19-4120-9A87-F943F8FEEF0C}"/>
              </a:ext>
            </a:extLst>
          </p:cNvPr>
          <p:cNvSpPr/>
          <p:nvPr/>
        </p:nvSpPr>
        <p:spPr>
          <a:xfrm>
            <a:off x="926087" y="3050603"/>
            <a:ext cx="2236415" cy="581397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31" name="Rounded Rectangle 9">
            <a:extLst>
              <a:ext uri="{FF2B5EF4-FFF2-40B4-BE49-F238E27FC236}">
                <a16:creationId xmlns:a16="http://schemas.microsoft.com/office/drawing/2014/main" id="{CD70C00C-BB4C-42D0-9265-FCD747C72B98}"/>
              </a:ext>
            </a:extLst>
          </p:cNvPr>
          <p:cNvSpPr/>
          <p:nvPr/>
        </p:nvSpPr>
        <p:spPr>
          <a:xfrm>
            <a:off x="1214889" y="5618890"/>
            <a:ext cx="1658810" cy="360000"/>
          </a:xfrm>
          <a:prstGeom prst="roundRect">
            <a:avLst>
              <a:gd name="adj" fmla="val 1776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/>
              <a:t>Add Text</a:t>
            </a:r>
            <a:endParaRPr lang="ko-KR" altLang="en-US" b="1" dirty="0"/>
          </a:p>
        </p:txBody>
      </p:sp>
      <p:grpSp>
        <p:nvGrpSpPr>
          <p:cNvPr id="1732" name="그룹 20">
            <a:extLst>
              <a:ext uri="{FF2B5EF4-FFF2-40B4-BE49-F238E27FC236}">
                <a16:creationId xmlns:a16="http://schemas.microsoft.com/office/drawing/2014/main" id="{D698A646-CE0B-4EE7-BC47-F76C2E37DE32}"/>
              </a:ext>
            </a:extLst>
          </p:cNvPr>
          <p:cNvGrpSpPr/>
          <p:nvPr/>
        </p:nvGrpSpPr>
        <p:grpSpPr>
          <a:xfrm>
            <a:off x="1117381" y="3836667"/>
            <a:ext cx="1853826" cy="1509573"/>
            <a:chOff x="916359" y="2609983"/>
            <a:chExt cx="2236415" cy="1509573"/>
          </a:xfrm>
        </p:grpSpPr>
        <p:sp>
          <p:nvSpPr>
            <p:cNvPr id="1733" name="TextBox 1732">
              <a:extLst>
                <a:ext uri="{FF2B5EF4-FFF2-40B4-BE49-F238E27FC236}">
                  <a16:creationId xmlns:a16="http://schemas.microsoft.com/office/drawing/2014/main" id="{7D9FE2BD-6AC9-4290-B62E-649D9D52BF20}"/>
                </a:ext>
              </a:extLst>
            </p:cNvPr>
            <p:cNvSpPr txBox="1"/>
            <p:nvPr/>
          </p:nvSpPr>
          <p:spPr>
            <a:xfrm>
              <a:off x="916359" y="2609983"/>
              <a:ext cx="22364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734" name="TextBox 1733">
              <a:extLst>
                <a:ext uri="{FF2B5EF4-FFF2-40B4-BE49-F238E27FC236}">
                  <a16:creationId xmlns:a16="http://schemas.microsoft.com/office/drawing/2014/main" id="{E007FBB3-F14B-4CAA-A176-772C2D0868B5}"/>
                </a:ext>
              </a:extLst>
            </p:cNvPr>
            <p:cNvSpPr txBox="1"/>
            <p:nvPr/>
          </p:nvSpPr>
          <p:spPr>
            <a:xfrm>
              <a:off x="916359" y="2919227"/>
              <a:ext cx="223641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Easy to change colors, photos and Text. 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735" name="Rounded Rectangle 15">
            <a:extLst>
              <a:ext uri="{FF2B5EF4-FFF2-40B4-BE49-F238E27FC236}">
                <a16:creationId xmlns:a16="http://schemas.microsoft.com/office/drawing/2014/main" id="{CB02D65E-9C1A-466A-819D-E913142F1195}"/>
              </a:ext>
            </a:extLst>
          </p:cNvPr>
          <p:cNvSpPr/>
          <p:nvPr/>
        </p:nvSpPr>
        <p:spPr>
          <a:xfrm>
            <a:off x="3623919" y="3133274"/>
            <a:ext cx="2236415" cy="3060000"/>
          </a:xfrm>
          <a:prstGeom prst="roundRect">
            <a:avLst>
              <a:gd name="adj" fmla="val 6084"/>
            </a:avLst>
          </a:prstGeom>
          <a:solidFill>
            <a:schemeClr val="bg1"/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736" name="Rounded Rectangle 8">
            <a:extLst>
              <a:ext uri="{FF2B5EF4-FFF2-40B4-BE49-F238E27FC236}">
                <a16:creationId xmlns:a16="http://schemas.microsoft.com/office/drawing/2014/main" id="{EEF657D4-020C-402F-83E4-9014D6C90C7F}"/>
              </a:ext>
            </a:extLst>
          </p:cNvPr>
          <p:cNvSpPr/>
          <p:nvPr/>
        </p:nvSpPr>
        <p:spPr>
          <a:xfrm>
            <a:off x="3623919" y="3055935"/>
            <a:ext cx="2236415" cy="581397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2"/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37" name="Rounded Rectangle 17">
            <a:extLst>
              <a:ext uri="{FF2B5EF4-FFF2-40B4-BE49-F238E27FC236}">
                <a16:creationId xmlns:a16="http://schemas.microsoft.com/office/drawing/2014/main" id="{771A872D-246B-4091-A5B5-07A5A7BF584A}"/>
              </a:ext>
            </a:extLst>
          </p:cNvPr>
          <p:cNvSpPr/>
          <p:nvPr/>
        </p:nvSpPr>
        <p:spPr>
          <a:xfrm>
            <a:off x="3912721" y="5618890"/>
            <a:ext cx="1658810" cy="360000"/>
          </a:xfrm>
          <a:prstGeom prst="roundRect">
            <a:avLst>
              <a:gd name="adj" fmla="val 1776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/>
              <a:t>Add Text</a:t>
            </a:r>
            <a:endParaRPr lang="ko-KR" altLang="en-US" b="1" dirty="0"/>
          </a:p>
        </p:txBody>
      </p:sp>
      <p:grpSp>
        <p:nvGrpSpPr>
          <p:cNvPr id="1738" name="그룹 10">
            <a:extLst>
              <a:ext uri="{FF2B5EF4-FFF2-40B4-BE49-F238E27FC236}">
                <a16:creationId xmlns:a16="http://schemas.microsoft.com/office/drawing/2014/main" id="{E04BBE29-6EBB-4211-9012-DE930EA8E934}"/>
              </a:ext>
            </a:extLst>
          </p:cNvPr>
          <p:cNvGrpSpPr/>
          <p:nvPr/>
        </p:nvGrpSpPr>
        <p:grpSpPr>
          <a:xfrm>
            <a:off x="3815213" y="3836667"/>
            <a:ext cx="1853826" cy="1509573"/>
            <a:chOff x="3614191" y="2609983"/>
            <a:chExt cx="2236415" cy="1509573"/>
          </a:xfrm>
        </p:grpSpPr>
        <p:sp>
          <p:nvSpPr>
            <p:cNvPr id="1739" name="TextBox 1738">
              <a:extLst>
                <a:ext uri="{FF2B5EF4-FFF2-40B4-BE49-F238E27FC236}">
                  <a16:creationId xmlns:a16="http://schemas.microsoft.com/office/drawing/2014/main" id="{9EB3385A-93AD-46CF-94F0-162F43673A60}"/>
                </a:ext>
              </a:extLst>
            </p:cNvPr>
            <p:cNvSpPr txBox="1"/>
            <p:nvPr/>
          </p:nvSpPr>
          <p:spPr>
            <a:xfrm>
              <a:off x="3614191" y="2609983"/>
              <a:ext cx="22364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740" name="TextBox 1739">
              <a:extLst>
                <a:ext uri="{FF2B5EF4-FFF2-40B4-BE49-F238E27FC236}">
                  <a16:creationId xmlns:a16="http://schemas.microsoft.com/office/drawing/2014/main" id="{B5CEBC4C-CB63-4F92-B6F7-0047BA2D9C90}"/>
                </a:ext>
              </a:extLst>
            </p:cNvPr>
            <p:cNvSpPr txBox="1"/>
            <p:nvPr/>
          </p:nvSpPr>
          <p:spPr>
            <a:xfrm>
              <a:off x="3614191" y="2919227"/>
              <a:ext cx="223641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741" name="Rounded Rectangle 24">
            <a:extLst>
              <a:ext uri="{FF2B5EF4-FFF2-40B4-BE49-F238E27FC236}">
                <a16:creationId xmlns:a16="http://schemas.microsoft.com/office/drawing/2014/main" id="{D3CBD596-41F5-4050-A3CD-A2C8D4749C7D}"/>
              </a:ext>
            </a:extLst>
          </p:cNvPr>
          <p:cNvSpPr/>
          <p:nvPr/>
        </p:nvSpPr>
        <p:spPr>
          <a:xfrm>
            <a:off x="6321751" y="3133274"/>
            <a:ext cx="2236415" cy="3060000"/>
          </a:xfrm>
          <a:prstGeom prst="roundRect">
            <a:avLst>
              <a:gd name="adj" fmla="val 6084"/>
            </a:avLst>
          </a:pr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742" name="Rounded Rectangle 8">
            <a:extLst>
              <a:ext uri="{FF2B5EF4-FFF2-40B4-BE49-F238E27FC236}">
                <a16:creationId xmlns:a16="http://schemas.microsoft.com/office/drawing/2014/main" id="{C04E2220-BAC8-409B-B43B-C99016E3D134}"/>
              </a:ext>
            </a:extLst>
          </p:cNvPr>
          <p:cNvSpPr/>
          <p:nvPr/>
        </p:nvSpPr>
        <p:spPr>
          <a:xfrm>
            <a:off x="6321751" y="3055935"/>
            <a:ext cx="2236415" cy="581397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3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743" name="Rounded Rectangle 26">
            <a:extLst>
              <a:ext uri="{FF2B5EF4-FFF2-40B4-BE49-F238E27FC236}">
                <a16:creationId xmlns:a16="http://schemas.microsoft.com/office/drawing/2014/main" id="{04454A58-163F-4AC7-AEF8-F07185E7FCB9}"/>
              </a:ext>
            </a:extLst>
          </p:cNvPr>
          <p:cNvSpPr/>
          <p:nvPr/>
        </p:nvSpPr>
        <p:spPr>
          <a:xfrm>
            <a:off x="6610553" y="5618890"/>
            <a:ext cx="1658810" cy="360000"/>
          </a:xfrm>
          <a:prstGeom prst="roundRect">
            <a:avLst>
              <a:gd name="adj" fmla="val 17769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/>
              <a:t>Add Text</a:t>
            </a:r>
            <a:endParaRPr lang="ko-KR" altLang="en-US" b="1" dirty="0"/>
          </a:p>
        </p:txBody>
      </p:sp>
      <p:grpSp>
        <p:nvGrpSpPr>
          <p:cNvPr id="1744" name="그룹 7">
            <a:extLst>
              <a:ext uri="{FF2B5EF4-FFF2-40B4-BE49-F238E27FC236}">
                <a16:creationId xmlns:a16="http://schemas.microsoft.com/office/drawing/2014/main" id="{86317604-3172-4B84-8A01-AD67C498430B}"/>
              </a:ext>
            </a:extLst>
          </p:cNvPr>
          <p:cNvGrpSpPr/>
          <p:nvPr/>
        </p:nvGrpSpPr>
        <p:grpSpPr>
          <a:xfrm>
            <a:off x="6513045" y="3836667"/>
            <a:ext cx="1853826" cy="1509573"/>
            <a:chOff x="6312023" y="2609983"/>
            <a:chExt cx="2236415" cy="1509573"/>
          </a:xfrm>
        </p:grpSpPr>
        <p:sp>
          <p:nvSpPr>
            <p:cNvPr id="1745" name="TextBox 1744">
              <a:extLst>
                <a:ext uri="{FF2B5EF4-FFF2-40B4-BE49-F238E27FC236}">
                  <a16:creationId xmlns:a16="http://schemas.microsoft.com/office/drawing/2014/main" id="{C8727C74-5A7C-4F2F-996A-502F1E171CFF}"/>
                </a:ext>
              </a:extLst>
            </p:cNvPr>
            <p:cNvSpPr txBox="1"/>
            <p:nvPr/>
          </p:nvSpPr>
          <p:spPr>
            <a:xfrm>
              <a:off x="6312023" y="2609983"/>
              <a:ext cx="22364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746" name="TextBox 1745">
              <a:extLst>
                <a:ext uri="{FF2B5EF4-FFF2-40B4-BE49-F238E27FC236}">
                  <a16:creationId xmlns:a16="http://schemas.microsoft.com/office/drawing/2014/main" id="{4CAC01C8-56B1-47DF-9639-A21F90CBA27C}"/>
                </a:ext>
              </a:extLst>
            </p:cNvPr>
            <p:cNvSpPr txBox="1"/>
            <p:nvPr/>
          </p:nvSpPr>
          <p:spPr>
            <a:xfrm>
              <a:off x="6312023" y="2919227"/>
              <a:ext cx="223641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Easy to change colors, photos and Text. 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747" name="Rounded Rectangle 30">
            <a:extLst>
              <a:ext uri="{FF2B5EF4-FFF2-40B4-BE49-F238E27FC236}">
                <a16:creationId xmlns:a16="http://schemas.microsoft.com/office/drawing/2014/main" id="{780FA24A-9758-4BB3-912D-AE7ED00E0086}"/>
              </a:ext>
            </a:extLst>
          </p:cNvPr>
          <p:cNvSpPr/>
          <p:nvPr/>
        </p:nvSpPr>
        <p:spPr>
          <a:xfrm>
            <a:off x="9019583" y="3133274"/>
            <a:ext cx="2236415" cy="3060000"/>
          </a:xfrm>
          <a:prstGeom prst="roundRect">
            <a:avLst>
              <a:gd name="adj" fmla="val 6084"/>
            </a:avLst>
          </a:prstGeom>
          <a:solidFill>
            <a:schemeClr val="bg1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48" name="Rounded Rectangle 8">
            <a:extLst>
              <a:ext uri="{FF2B5EF4-FFF2-40B4-BE49-F238E27FC236}">
                <a16:creationId xmlns:a16="http://schemas.microsoft.com/office/drawing/2014/main" id="{C2F15237-ED30-4189-9D4D-6B7E10503E3C}"/>
              </a:ext>
            </a:extLst>
          </p:cNvPr>
          <p:cNvSpPr/>
          <p:nvPr/>
        </p:nvSpPr>
        <p:spPr>
          <a:xfrm>
            <a:off x="9019583" y="3055935"/>
            <a:ext cx="2236415" cy="581397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4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49" name="Rounded Rectangle 32">
            <a:extLst>
              <a:ext uri="{FF2B5EF4-FFF2-40B4-BE49-F238E27FC236}">
                <a16:creationId xmlns:a16="http://schemas.microsoft.com/office/drawing/2014/main" id="{AE096516-B29E-4493-986C-6E2172DA84B4}"/>
              </a:ext>
            </a:extLst>
          </p:cNvPr>
          <p:cNvSpPr/>
          <p:nvPr/>
        </p:nvSpPr>
        <p:spPr>
          <a:xfrm>
            <a:off x="9308385" y="5618890"/>
            <a:ext cx="1658810" cy="360000"/>
          </a:xfrm>
          <a:prstGeom prst="roundRect">
            <a:avLst>
              <a:gd name="adj" fmla="val 17769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/>
              <a:t>Add Text</a:t>
            </a:r>
            <a:endParaRPr lang="ko-KR" altLang="en-US" b="1" dirty="0"/>
          </a:p>
        </p:txBody>
      </p:sp>
      <p:grpSp>
        <p:nvGrpSpPr>
          <p:cNvPr id="1750" name="그룹 6">
            <a:extLst>
              <a:ext uri="{FF2B5EF4-FFF2-40B4-BE49-F238E27FC236}">
                <a16:creationId xmlns:a16="http://schemas.microsoft.com/office/drawing/2014/main" id="{2F0C0857-D428-4B27-AB47-DF86277056E8}"/>
              </a:ext>
            </a:extLst>
          </p:cNvPr>
          <p:cNvGrpSpPr/>
          <p:nvPr/>
        </p:nvGrpSpPr>
        <p:grpSpPr>
          <a:xfrm>
            <a:off x="9210877" y="3836667"/>
            <a:ext cx="1853826" cy="1509573"/>
            <a:chOff x="9009855" y="2609983"/>
            <a:chExt cx="2236415" cy="1509573"/>
          </a:xfrm>
        </p:grpSpPr>
        <p:sp>
          <p:nvSpPr>
            <p:cNvPr id="1751" name="TextBox 1750">
              <a:extLst>
                <a:ext uri="{FF2B5EF4-FFF2-40B4-BE49-F238E27FC236}">
                  <a16:creationId xmlns:a16="http://schemas.microsoft.com/office/drawing/2014/main" id="{F3F1580C-2201-498E-A365-4E6B2DCBC76B}"/>
                </a:ext>
              </a:extLst>
            </p:cNvPr>
            <p:cNvSpPr txBox="1"/>
            <p:nvPr/>
          </p:nvSpPr>
          <p:spPr>
            <a:xfrm>
              <a:off x="9009855" y="2609983"/>
              <a:ext cx="22364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752" name="TextBox 1751">
              <a:extLst>
                <a:ext uri="{FF2B5EF4-FFF2-40B4-BE49-F238E27FC236}">
                  <a16:creationId xmlns:a16="http://schemas.microsoft.com/office/drawing/2014/main" id="{74D655D0-C300-477D-8BBF-2CAD625724D3}"/>
                </a:ext>
              </a:extLst>
            </p:cNvPr>
            <p:cNvSpPr txBox="1"/>
            <p:nvPr/>
          </p:nvSpPr>
          <p:spPr>
            <a:xfrm>
              <a:off x="9009855" y="2919227"/>
              <a:ext cx="223641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Easy to change colors, photos and Text. 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753" name="TextBox 1752">
            <a:extLst>
              <a:ext uri="{FF2B5EF4-FFF2-40B4-BE49-F238E27FC236}">
                <a16:creationId xmlns:a16="http://schemas.microsoft.com/office/drawing/2014/main" id="{80C51CAE-B96D-4207-9722-A4281E603915}"/>
              </a:ext>
            </a:extLst>
          </p:cNvPr>
          <p:cNvSpPr txBox="1"/>
          <p:nvPr/>
        </p:nvSpPr>
        <p:spPr>
          <a:xfrm>
            <a:off x="1117382" y="3198816"/>
            <a:ext cx="18538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54" name="TextBox 1753">
            <a:extLst>
              <a:ext uri="{FF2B5EF4-FFF2-40B4-BE49-F238E27FC236}">
                <a16:creationId xmlns:a16="http://schemas.microsoft.com/office/drawing/2014/main" id="{D746EF84-EF94-41EC-8E2E-EB4480ED7EE9}"/>
              </a:ext>
            </a:extLst>
          </p:cNvPr>
          <p:cNvSpPr txBox="1"/>
          <p:nvPr/>
        </p:nvSpPr>
        <p:spPr>
          <a:xfrm>
            <a:off x="3815214" y="3198816"/>
            <a:ext cx="18538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55" name="TextBox 1754">
            <a:extLst>
              <a:ext uri="{FF2B5EF4-FFF2-40B4-BE49-F238E27FC236}">
                <a16:creationId xmlns:a16="http://schemas.microsoft.com/office/drawing/2014/main" id="{9E547C94-528D-49A0-BE52-8173D2FF2D2D}"/>
              </a:ext>
            </a:extLst>
          </p:cNvPr>
          <p:cNvSpPr txBox="1"/>
          <p:nvPr/>
        </p:nvSpPr>
        <p:spPr>
          <a:xfrm>
            <a:off x="6513046" y="3198816"/>
            <a:ext cx="18538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56" name="TextBox 1755">
            <a:extLst>
              <a:ext uri="{FF2B5EF4-FFF2-40B4-BE49-F238E27FC236}">
                <a16:creationId xmlns:a16="http://schemas.microsoft.com/office/drawing/2014/main" id="{7FD8CE85-440C-4A80-A009-DE659BBD2B38}"/>
              </a:ext>
            </a:extLst>
          </p:cNvPr>
          <p:cNvSpPr txBox="1"/>
          <p:nvPr/>
        </p:nvSpPr>
        <p:spPr>
          <a:xfrm>
            <a:off x="9210878" y="3198816"/>
            <a:ext cx="18538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11354</TotalTime>
  <Words>152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60</cp:revision>
  <dcterms:created xsi:type="dcterms:W3CDTF">2018-02-18T19:39:47Z</dcterms:created>
  <dcterms:modified xsi:type="dcterms:W3CDTF">2021-04-14T06:01:41Z</dcterms:modified>
</cp:coreProperties>
</file>