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B4F"/>
    <a:srgbClr val="FFB66D"/>
    <a:srgbClr val="EF720B"/>
    <a:srgbClr val="D89102"/>
    <a:srgbClr val="003BC0"/>
    <a:srgbClr val="E20071"/>
    <a:srgbClr val="E20087"/>
    <a:srgbClr val="FFABCB"/>
    <a:srgbClr val="6F4001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555" y="3734410"/>
            <a:ext cx="7482545" cy="763525"/>
          </a:xfrm>
          <a:effectLst/>
        </p:spPr>
        <p:txBody>
          <a:bodyPr>
            <a:normAutofit/>
          </a:bodyPr>
          <a:lstStyle>
            <a:lvl1pPr algn="l">
              <a:defRPr sz="34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555" y="4650640"/>
            <a:ext cx="8080555" cy="610820"/>
          </a:xfrm>
        </p:spPr>
        <p:txBody>
          <a:bodyPr>
            <a:normAutofit/>
          </a:bodyPr>
          <a:lstStyle>
            <a:lvl1pPr marL="0" indent="0" algn="l">
              <a:buNone/>
              <a:defRPr sz="2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527605"/>
            <a:ext cx="8246070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138426"/>
            <a:ext cx="8246070" cy="5039266"/>
          </a:xfrm>
        </p:spPr>
        <p:txBody>
          <a:bodyPr/>
          <a:lstStyle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5" y="680310"/>
            <a:ext cx="6863490" cy="68488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443835"/>
            <a:ext cx="6863490" cy="4428445"/>
          </a:xfrm>
        </p:spPr>
        <p:txBody>
          <a:bodyPr/>
          <a:lstStyle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527605"/>
            <a:ext cx="824607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216901"/>
            <a:ext cx="4123035" cy="616308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1823310"/>
            <a:ext cx="4123035" cy="3035058"/>
          </a:xfrm>
        </p:spPr>
        <p:txBody>
          <a:bodyPr/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5" y="1216901"/>
            <a:ext cx="4123035" cy="616308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5" y="1823310"/>
            <a:ext cx="4123035" cy="3035058"/>
          </a:xfrm>
        </p:spPr>
        <p:txBody>
          <a:bodyPr/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555" y="3581705"/>
            <a:ext cx="8246070" cy="106893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555" y="4650640"/>
            <a:ext cx="6566316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46</cp:revision>
  <dcterms:created xsi:type="dcterms:W3CDTF">2013-08-21T19:17:07Z</dcterms:created>
  <dcterms:modified xsi:type="dcterms:W3CDTF">2013-11-11T18:19:20Z</dcterms:modified>
</cp:coreProperties>
</file>