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135" name="Straight Connector 4134">
            <a:extLst>
              <a:ext uri="{FF2B5EF4-FFF2-40B4-BE49-F238E27FC236}">
                <a16:creationId xmlns:a16="http://schemas.microsoft.com/office/drawing/2014/main" id="{788DC146-1BE6-4337-8DAE-327BBB039595}"/>
              </a:ext>
            </a:extLst>
          </p:cNvPr>
          <p:cNvCxnSpPr>
            <a:cxnSpLocks/>
            <a:stCxn id="4137" idx="6"/>
          </p:cNvCxnSpPr>
          <p:nvPr/>
        </p:nvCxnSpPr>
        <p:spPr>
          <a:xfrm flipV="1">
            <a:off x="1990560" y="4550206"/>
            <a:ext cx="8149623" cy="148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36" name="Group 4135">
            <a:extLst>
              <a:ext uri="{FF2B5EF4-FFF2-40B4-BE49-F238E27FC236}">
                <a16:creationId xmlns:a16="http://schemas.microsoft.com/office/drawing/2014/main" id="{4DF8FC9C-3C1F-493F-8187-BD34BDC96C6D}"/>
              </a:ext>
            </a:extLst>
          </p:cNvPr>
          <p:cNvGrpSpPr/>
          <p:nvPr/>
        </p:nvGrpSpPr>
        <p:grpSpPr>
          <a:xfrm>
            <a:off x="1702528" y="44210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4137" name="Oval 4136">
              <a:extLst>
                <a:ext uri="{FF2B5EF4-FFF2-40B4-BE49-F238E27FC236}">
                  <a16:creationId xmlns:a16="http://schemas.microsoft.com/office/drawing/2014/main" id="{DF52F249-E9E0-4231-B5A8-4C5675C3579B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38" name="Oval 4137">
              <a:extLst>
                <a:ext uri="{FF2B5EF4-FFF2-40B4-BE49-F238E27FC236}">
                  <a16:creationId xmlns:a16="http://schemas.microsoft.com/office/drawing/2014/main" id="{C18AA18E-9FAC-4CF7-A17E-6FB1BBCF8EE7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39" name="Text Placeholder 17">
            <a:extLst>
              <a:ext uri="{FF2B5EF4-FFF2-40B4-BE49-F238E27FC236}">
                <a16:creationId xmlns:a16="http://schemas.microsoft.com/office/drawing/2014/main" id="{D7290093-B5FF-42F5-892F-559060C393CC}"/>
              </a:ext>
            </a:extLst>
          </p:cNvPr>
          <p:cNvSpPr txBox="1">
            <a:spLocks/>
          </p:cNvSpPr>
          <p:nvPr/>
        </p:nvSpPr>
        <p:spPr>
          <a:xfrm>
            <a:off x="1343219" y="4859655"/>
            <a:ext cx="1024939" cy="360040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4140" name="TextBox 4139">
            <a:extLst>
              <a:ext uri="{FF2B5EF4-FFF2-40B4-BE49-F238E27FC236}">
                <a16:creationId xmlns:a16="http://schemas.microsoft.com/office/drawing/2014/main" id="{9EFF40BB-5FBC-49B9-9811-572A9C6E40C1}"/>
              </a:ext>
            </a:extLst>
          </p:cNvPr>
          <p:cNvSpPr txBox="1"/>
          <p:nvPr/>
        </p:nvSpPr>
        <p:spPr>
          <a:xfrm>
            <a:off x="816716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41" name="Group 4140">
            <a:extLst>
              <a:ext uri="{FF2B5EF4-FFF2-40B4-BE49-F238E27FC236}">
                <a16:creationId xmlns:a16="http://schemas.microsoft.com/office/drawing/2014/main" id="{47CB8DAF-FBD1-4C24-84C1-B87598A93223}"/>
              </a:ext>
            </a:extLst>
          </p:cNvPr>
          <p:cNvGrpSpPr/>
          <p:nvPr/>
        </p:nvGrpSpPr>
        <p:grpSpPr>
          <a:xfrm>
            <a:off x="5953316" y="440981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4142" name="Oval 4141">
              <a:extLst>
                <a:ext uri="{FF2B5EF4-FFF2-40B4-BE49-F238E27FC236}">
                  <a16:creationId xmlns:a16="http://schemas.microsoft.com/office/drawing/2014/main" id="{C107D6C3-A446-48E0-91EB-2CEF594E7853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43" name="Oval 4142">
              <a:extLst>
                <a:ext uri="{FF2B5EF4-FFF2-40B4-BE49-F238E27FC236}">
                  <a16:creationId xmlns:a16="http://schemas.microsoft.com/office/drawing/2014/main" id="{CF22DF44-308F-4346-B341-92863CDC73E0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44" name="Text Placeholder 17">
            <a:extLst>
              <a:ext uri="{FF2B5EF4-FFF2-40B4-BE49-F238E27FC236}">
                <a16:creationId xmlns:a16="http://schemas.microsoft.com/office/drawing/2014/main" id="{473F7873-9412-4B97-8C56-B0723A4151F6}"/>
              </a:ext>
            </a:extLst>
          </p:cNvPr>
          <p:cNvSpPr txBox="1">
            <a:spLocks/>
          </p:cNvSpPr>
          <p:nvPr/>
        </p:nvSpPr>
        <p:spPr>
          <a:xfrm>
            <a:off x="5585131" y="4859655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4145" name="TextBox 4144">
            <a:extLst>
              <a:ext uri="{FF2B5EF4-FFF2-40B4-BE49-F238E27FC236}">
                <a16:creationId xmlns:a16="http://schemas.microsoft.com/office/drawing/2014/main" id="{CD250EF3-B346-4944-8839-40D195807696}"/>
              </a:ext>
            </a:extLst>
          </p:cNvPr>
          <p:cNvSpPr txBox="1"/>
          <p:nvPr/>
        </p:nvSpPr>
        <p:spPr>
          <a:xfrm>
            <a:off x="5058628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46" name="Group 4145">
            <a:extLst>
              <a:ext uri="{FF2B5EF4-FFF2-40B4-BE49-F238E27FC236}">
                <a16:creationId xmlns:a16="http://schemas.microsoft.com/office/drawing/2014/main" id="{39B6B58C-474A-49F3-A442-E17DCE99FD9A}"/>
              </a:ext>
            </a:extLst>
          </p:cNvPr>
          <p:cNvGrpSpPr/>
          <p:nvPr/>
        </p:nvGrpSpPr>
        <p:grpSpPr>
          <a:xfrm>
            <a:off x="8078710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4147" name="Oval 4146">
              <a:extLst>
                <a:ext uri="{FF2B5EF4-FFF2-40B4-BE49-F238E27FC236}">
                  <a16:creationId xmlns:a16="http://schemas.microsoft.com/office/drawing/2014/main" id="{D46E7A56-12BA-4057-9882-8FE707F42FD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48" name="Oval 4147">
              <a:extLst>
                <a:ext uri="{FF2B5EF4-FFF2-40B4-BE49-F238E27FC236}">
                  <a16:creationId xmlns:a16="http://schemas.microsoft.com/office/drawing/2014/main" id="{9A1D4F53-A471-4535-9779-33D09D16E04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49" name="Text Placeholder 17">
            <a:extLst>
              <a:ext uri="{FF2B5EF4-FFF2-40B4-BE49-F238E27FC236}">
                <a16:creationId xmlns:a16="http://schemas.microsoft.com/office/drawing/2014/main" id="{31682BB5-5A28-444B-895A-033D7F565A88}"/>
              </a:ext>
            </a:extLst>
          </p:cNvPr>
          <p:cNvSpPr txBox="1">
            <a:spLocks/>
          </p:cNvSpPr>
          <p:nvPr/>
        </p:nvSpPr>
        <p:spPr>
          <a:xfrm>
            <a:off x="7706087" y="4859655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4150" name="TextBox 4149">
            <a:extLst>
              <a:ext uri="{FF2B5EF4-FFF2-40B4-BE49-F238E27FC236}">
                <a16:creationId xmlns:a16="http://schemas.microsoft.com/office/drawing/2014/main" id="{D6D9FDC5-3A42-4113-9281-9E5D752369B5}"/>
              </a:ext>
            </a:extLst>
          </p:cNvPr>
          <p:cNvSpPr txBox="1"/>
          <p:nvPr/>
        </p:nvSpPr>
        <p:spPr>
          <a:xfrm>
            <a:off x="7179584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51" name="Group 4150">
            <a:extLst>
              <a:ext uri="{FF2B5EF4-FFF2-40B4-BE49-F238E27FC236}">
                <a16:creationId xmlns:a16="http://schemas.microsoft.com/office/drawing/2014/main" id="{F3D6214F-1E30-4CD0-B3D7-C30F0F55FE71}"/>
              </a:ext>
            </a:extLst>
          </p:cNvPr>
          <p:cNvGrpSpPr/>
          <p:nvPr/>
        </p:nvGrpSpPr>
        <p:grpSpPr>
          <a:xfrm>
            <a:off x="3827922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4152" name="Oval 4151">
              <a:extLst>
                <a:ext uri="{FF2B5EF4-FFF2-40B4-BE49-F238E27FC236}">
                  <a16:creationId xmlns:a16="http://schemas.microsoft.com/office/drawing/2014/main" id="{ECB50084-CA73-4039-B383-49AC08B098F7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53" name="Oval 4152">
              <a:extLst>
                <a:ext uri="{FF2B5EF4-FFF2-40B4-BE49-F238E27FC236}">
                  <a16:creationId xmlns:a16="http://schemas.microsoft.com/office/drawing/2014/main" id="{67E5C07B-5DBC-45B7-BF31-AC2C71A313E6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54" name="Text Placeholder 17">
            <a:extLst>
              <a:ext uri="{FF2B5EF4-FFF2-40B4-BE49-F238E27FC236}">
                <a16:creationId xmlns:a16="http://schemas.microsoft.com/office/drawing/2014/main" id="{8B3E6EE0-F17B-4547-8C9C-1AFBD13D0476}"/>
              </a:ext>
            </a:extLst>
          </p:cNvPr>
          <p:cNvSpPr txBox="1">
            <a:spLocks/>
          </p:cNvSpPr>
          <p:nvPr/>
        </p:nvSpPr>
        <p:spPr>
          <a:xfrm>
            <a:off x="3464175" y="4859655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4155" name="TextBox 4154">
            <a:extLst>
              <a:ext uri="{FF2B5EF4-FFF2-40B4-BE49-F238E27FC236}">
                <a16:creationId xmlns:a16="http://schemas.microsoft.com/office/drawing/2014/main" id="{2EEE5A55-EBCD-442E-ADA2-19C9EBCFF6B1}"/>
              </a:ext>
            </a:extLst>
          </p:cNvPr>
          <p:cNvSpPr txBox="1"/>
          <p:nvPr/>
        </p:nvSpPr>
        <p:spPr>
          <a:xfrm>
            <a:off x="2937672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6" name="TextBox 4155">
            <a:extLst>
              <a:ext uri="{FF2B5EF4-FFF2-40B4-BE49-F238E27FC236}">
                <a16:creationId xmlns:a16="http://schemas.microsoft.com/office/drawing/2014/main" id="{10BA4F8D-4113-4515-ABC3-312F03966F2D}"/>
              </a:ext>
            </a:extLst>
          </p:cNvPr>
          <p:cNvSpPr txBox="1"/>
          <p:nvPr/>
        </p:nvSpPr>
        <p:spPr>
          <a:xfrm>
            <a:off x="9318292" y="513844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57" name="Group 4156">
            <a:extLst>
              <a:ext uri="{FF2B5EF4-FFF2-40B4-BE49-F238E27FC236}">
                <a16:creationId xmlns:a16="http://schemas.microsoft.com/office/drawing/2014/main" id="{DE403515-5361-4BFA-91D4-3A01161AD0F6}"/>
              </a:ext>
            </a:extLst>
          </p:cNvPr>
          <p:cNvGrpSpPr/>
          <p:nvPr/>
        </p:nvGrpSpPr>
        <p:grpSpPr>
          <a:xfrm>
            <a:off x="9405464" y="1817229"/>
            <a:ext cx="1850760" cy="3130828"/>
            <a:chOff x="9405464" y="1817229"/>
            <a:chExt cx="1850760" cy="3130828"/>
          </a:xfrm>
        </p:grpSpPr>
        <p:grpSp>
          <p:nvGrpSpPr>
            <p:cNvPr id="4158" name="Group 4157">
              <a:extLst>
                <a:ext uri="{FF2B5EF4-FFF2-40B4-BE49-F238E27FC236}">
                  <a16:creationId xmlns:a16="http://schemas.microsoft.com/office/drawing/2014/main" id="{402D8C3A-0C2D-40A0-9A33-CC22E917F543}"/>
                </a:ext>
              </a:extLst>
            </p:cNvPr>
            <p:cNvGrpSpPr/>
            <p:nvPr/>
          </p:nvGrpSpPr>
          <p:grpSpPr>
            <a:xfrm>
              <a:off x="9405464" y="2829234"/>
              <a:ext cx="1739355" cy="2118823"/>
              <a:chOff x="8639132" y="3031449"/>
              <a:chExt cx="2538541" cy="3092364"/>
            </a:xfrm>
          </p:grpSpPr>
          <p:grpSp>
            <p:nvGrpSpPr>
              <p:cNvPr id="4166" name="Group 4165">
                <a:extLst>
                  <a:ext uri="{FF2B5EF4-FFF2-40B4-BE49-F238E27FC236}">
                    <a16:creationId xmlns:a16="http://schemas.microsoft.com/office/drawing/2014/main" id="{3F55E641-DE34-421D-A8B2-B0C43800B151}"/>
                  </a:ext>
                </a:extLst>
              </p:cNvPr>
              <p:cNvGrpSpPr/>
              <p:nvPr/>
            </p:nvGrpSpPr>
            <p:grpSpPr>
              <a:xfrm>
                <a:off x="9361227" y="4899623"/>
                <a:ext cx="1422003" cy="1224190"/>
                <a:chOff x="5580112" y="4160675"/>
                <a:chExt cx="2016224" cy="1735751"/>
              </a:xfrm>
            </p:grpSpPr>
            <p:sp>
              <p:nvSpPr>
                <p:cNvPr id="4176" name="Trapezoid 1">
                  <a:extLst>
                    <a:ext uri="{FF2B5EF4-FFF2-40B4-BE49-F238E27FC236}">
                      <a16:creationId xmlns:a16="http://schemas.microsoft.com/office/drawing/2014/main" id="{0A7331ED-E7A3-4CE8-951C-0FAED729A6E9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77" name="Trapezoid 6">
                  <a:extLst>
                    <a:ext uri="{FF2B5EF4-FFF2-40B4-BE49-F238E27FC236}">
                      <a16:creationId xmlns:a16="http://schemas.microsoft.com/office/drawing/2014/main" id="{9F8C830E-5DC4-46CF-B6EF-489BA6F08A33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78" name="Oval 4177">
                  <a:extLst>
                    <a:ext uri="{FF2B5EF4-FFF2-40B4-BE49-F238E27FC236}">
                      <a16:creationId xmlns:a16="http://schemas.microsoft.com/office/drawing/2014/main" id="{5BFD3474-236C-45E4-9A10-3F8093B2EACF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167" name="Freeform 9">
                <a:extLst>
                  <a:ext uri="{FF2B5EF4-FFF2-40B4-BE49-F238E27FC236}">
                    <a16:creationId xmlns:a16="http://schemas.microsoft.com/office/drawing/2014/main" id="{CB2B04C6-0441-4295-A2F6-01D516C94258}"/>
                  </a:ext>
                </a:extLst>
              </p:cNvPr>
              <p:cNvSpPr/>
              <p:nvPr/>
            </p:nvSpPr>
            <p:spPr>
              <a:xfrm>
                <a:off x="9810121" y="3031449"/>
                <a:ext cx="384488" cy="2030026"/>
              </a:xfrm>
              <a:custGeom>
                <a:avLst/>
                <a:gdLst>
                  <a:gd name="connsiteX0" fmla="*/ 171450 w 323850"/>
                  <a:gd name="connsiteY0" fmla="*/ 28575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71450 w 323850"/>
                  <a:gd name="connsiteY9" fmla="*/ 28575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76225 w 323850"/>
                  <a:gd name="connsiteY7" fmla="*/ 0 h 2152650"/>
                  <a:gd name="connsiteX8" fmla="*/ 167117 w 323850"/>
                  <a:gd name="connsiteY8" fmla="*/ 2573 h 2152650"/>
                  <a:gd name="connsiteX0" fmla="*/ 167117 w 327783"/>
                  <a:gd name="connsiteY0" fmla="*/ 2573 h 2152650"/>
                  <a:gd name="connsiteX1" fmla="*/ 152400 w 327783"/>
                  <a:gd name="connsiteY1" fmla="*/ 647700 h 2152650"/>
                  <a:gd name="connsiteX2" fmla="*/ 0 w 327783"/>
                  <a:gd name="connsiteY2" fmla="*/ 1457325 h 2152650"/>
                  <a:gd name="connsiteX3" fmla="*/ 180975 w 327783"/>
                  <a:gd name="connsiteY3" fmla="*/ 2152650 h 2152650"/>
                  <a:gd name="connsiteX4" fmla="*/ 323850 w 327783"/>
                  <a:gd name="connsiteY4" fmla="*/ 2066925 h 2152650"/>
                  <a:gd name="connsiteX5" fmla="*/ 161925 w 327783"/>
                  <a:gd name="connsiteY5" fmla="*/ 1419225 h 2152650"/>
                  <a:gd name="connsiteX6" fmla="*/ 295275 w 327783"/>
                  <a:gd name="connsiteY6" fmla="*/ 628650 h 2152650"/>
                  <a:gd name="connsiteX7" fmla="*/ 276225 w 327783"/>
                  <a:gd name="connsiteY7" fmla="*/ 0 h 2152650"/>
                  <a:gd name="connsiteX8" fmla="*/ 167117 w 327783"/>
                  <a:gd name="connsiteY8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78793 w 361458"/>
                  <a:gd name="connsiteY0" fmla="*/ 2573 h 2152650"/>
                  <a:gd name="connsiteX1" fmla="*/ 164076 w 361458"/>
                  <a:gd name="connsiteY1" fmla="*/ 647700 h 2152650"/>
                  <a:gd name="connsiteX2" fmla="*/ 11676 w 361458"/>
                  <a:gd name="connsiteY2" fmla="*/ 1457325 h 2152650"/>
                  <a:gd name="connsiteX3" fmla="*/ 192651 w 361458"/>
                  <a:gd name="connsiteY3" fmla="*/ 2152650 h 2152650"/>
                  <a:gd name="connsiteX4" fmla="*/ 335526 w 361458"/>
                  <a:gd name="connsiteY4" fmla="*/ 2066925 h 2152650"/>
                  <a:gd name="connsiteX5" fmla="*/ 173601 w 361458"/>
                  <a:gd name="connsiteY5" fmla="*/ 1419225 h 2152650"/>
                  <a:gd name="connsiteX6" fmla="*/ 306951 w 361458"/>
                  <a:gd name="connsiteY6" fmla="*/ 628650 h 2152650"/>
                  <a:gd name="connsiteX7" fmla="*/ 360986 w 361458"/>
                  <a:gd name="connsiteY7" fmla="*/ 216050 h 2152650"/>
                  <a:gd name="connsiteX8" fmla="*/ 287901 w 361458"/>
                  <a:gd name="connsiteY8" fmla="*/ 0 h 2152650"/>
                  <a:gd name="connsiteX9" fmla="*/ 178793 w 361458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35526 w 361849"/>
                  <a:gd name="connsiteY4" fmla="*/ 2066925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61528 w 361849"/>
                  <a:gd name="connsiteY4" fmla="*/ 2131929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528"/>
                  <a:gd name="connsiteY0" fmla="*/ 2573 h 2152650"/>
                  <a:gd name="connsiteX1" fmla="*/ 164076 w 361528"/>
                  <a:gd name="connsiteY1" fmla="*/ 647700 h 2152650"/>
                  <a:gd name="connsiteX2" fmla="*/ 11676 w 361528"/>
                  <a:gd name="connsiteY2" fmla="*/ 1457325 h 2152650"/>
                  <a:gd name="connsiteX3" fmla="*/ 192651 w 361528"/>
                  <a:gd name="connsiteY3" fmla="*/ 2152650 h 2152650"/>
                  <a:gd name="connsiteX4" fmla="*/ 361528 w 361528"/>
                  <a:gd name="connsiteY4" fmla="*/ 2131929 h 2152650"/>
                  <a:gd name="connsiteX5" fmla="*/ 173601 w 361528"/>
                  <a:gd name="connsiteY5" fmla="*/ 1419225 h 2152650"/>
                  <a:gd name="connsiteX6" fmla="*/ 315618 w 361528"/>
                  <a:gd name="connsiteY6" fmla="*/ 654652 h 2152650"/>
                  <a:gd name="connsiteX7" fmla="*/ 287901 w 361528"/>
                  <a:gd name="connsiteY7" fmla="*/ 0 h 2152650"/>
                  <a:gd name="connsiteX8" fmla="*/ 178793 w 361528"/>
                  <a:gd name="connsiteY8" fmla="*/ 2573 h 2152650"/>
                  <a:gd name="connsiteX0" fmla="*/ 178793 w 374776"/>
                  <a:gd name="connsiteY0" fmla="*/ 2573 h 2152650"/>
                  <a:gd name="connsiteX1" fmla="*/ 164076 w 374776"/>
                  <a:gd name="connsiteY1" fmla="*/ 647700 h 2152650"/>
                  <a:gd name="connsiteX2" fmla="*/ 11676 w 374776"/>
                  <a:gd name="connsiteY2" fmla="*/ 1457325 h 2152650"/>
                  <a:gd name="connsiteX3" fmla="*/ 192651 w 374776"/>
                  <a:gd name="connsiteY3" fmla="*/ 2152650 h 2152650"/>
                  <a:gd name="connsiteX4" fmla="*/ 361528 w 374776"/>
                  <a:gd name="connsiteY4" fmla="*/ 2131929 h 2152650"/>
                  <a:gd name="connsiteX5" fmla="*/ 173601 w 374776"/>
                  <a:gd name="connsiteY5" fmla="*/ 1419225 h 2152650"/>
                  <a:gd name="connsiteX6" fmla="*/ 315618 w 374776"/>
                  <a:gd name="connsiteY6" fmla="*/ 654652 h 2152650"/>
                  <a:gd name="connsiteX7" fmla="*/ 287901 w 374776"/>
                  <a:gd name="connsiteY7" fmla="*/ 0 h 2152650"/>
                  <a:gd name="connsiteX8" fmla="*/ 178793 w 374776"/>
                  <a:gd name="connsiteY8" fmla="*/ 2573 h 2152650"/>
                  <a:gd name="connsiteX0" fmla="*/ 178793 w 391181"/>
                  <a:gd name="connsiteY0" fmla="*/ 2573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78793 w 391181"/>
                  <a:gd name="connsiteY8" fmla="*/ 2573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50132 w 392855"/>
                  <a:gd name="connsiteY0" fmla="*/ 15574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50132 w 392855"/>
                  <a:gd name="connsiteY8" fmla="*/ 15574 h 2152650"/>
                  <a:gd name="connsiteX0" fmla="*/ 132798 w 392855"/>
                  <a:gd name="connsiteY0" fmla="*/ 11240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32798 w 392855"/>
                  <a:gd name="connsiteY8" fmla="*/ 11240 h 2152650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46589 w 418794"/>
                  <a:gd name="connsiteY0" fmla="*/ 0 h 2158745"/>
                  <a:gd name="connsiteX1" fmla="*/ 179541 w 418794"/>
                  <a:gd name="connsiteY1" fmla="*/ 653795 h 2158745"/>
                  <a:gd name="connsiteX2" fmla="*/ 22807 w 418794"/>
                  <a:gd name="connsiteY2" fmla="*/ 1463420 h 2158745"/>
                  <a:gd name="connsiteX3" fmla="*/ 225450 w 418794"/>
                  <a:gd name="connsiteY3" fmla="*/ 2158745 h 2158745"/>
                  <a:gd name="connsiteX4" fmla="*/ 394327 w 418794"/>
                  <a:gd name="connsiteY4" fmla="*/ 2138024 h 2158745"/>
                  <a:gd name="connsiteX5" fmla="*/ 206400 w 418794"/>
                  <a:gd name="connsiteY5" fmla="*/ 1425320 h 2158745"/>
                  <a:gd name="connsiteX6" fmla="*/ 348417 w 418794"/>
                  <a:gd name="connsiteY6" fmla="*/ 660747 h 2158745"/>
                  <a:gd name="connsiteX7" fmla="*/ 320700 w 418794"/>
                  <a:gd name="connsiteY7" fmla="*/ 6095 h 2158745"/>
                  <a:gd name="connsiteX8" fmla="*/ 146589 w 418794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2139 w 408867"/>
                  <a:gd name="connsiteY5" fmla="*/ 1442655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867" h="2158745">
                    <a:moveTo>
                      <a:pt x="136662" y="0"/>
                    </a:moveTo>
                    <a:cubicBezTo>
                      <a:pt x="357106" y="423057"/>
                      <a:pt x="226524" y="447420"/>
                      <a:pt x="169614" y="653795"/>
                    </a:cubicBezTo>
                    <a:cubicBezTo>
                      <a:pt x="62476" y="928004"/>
                      <a:pt x="-35995" y="1228214"/>
                      <a:pt x="12880" y="1463420"/>
                    </a:cubicBezTo>
                    <a:cubicBezTo>
                      <a:pt x="90539" y="1695195"/>
                      <a:pt x="124862" y="1909635"/>
                      <a:pt x="215523" y="2158745"/>
                    </a:cubicBezTo>
                    <a:lnTo>
                      <a:pt x="384400" y="2138024"/>
                    </a:lnTo>
                    <a:cubicBezTo>
                      <a:pt x="291422" y="1891788"/>
                      <a:pt x="246114" y="1701891"/>
                      <a:pt x="183472" y="1464323"/>
                    </a:cubicBezTo>
                    <a:cubicBezTo>
                      <a:pt x="123916" y="1200798"/>
                      <a:pt x="220367" y="928605"/>
                      <a:pt x="338490" y="660747"/>
                    </a:cubicBezTo>
                    <a:cubicBezTo>
                      <a:pt x="409544" y="458878"/>
                      <a:pt x="463586" y="335791"/>
                      <a:pt x="310773" y="6095"/>
                    </a:cubicBezTo>
                    <a:lnTo>
                      <a:pt x="1366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168" name="Group 4167">
                <a:extLst>
                  <a:ext uri="{FF2B5EF4-FFF2-40B4-BE49-F238E27FC236}">
                    <a16:creationId xmlns:a16="http://schemas.microsoft.com/office/drawing/2014/main" id="{7E7AD48E-4948-4815-BB19-3127B3C74173}"/>
                  </a:ext>
                </a:extLst>
              </p:cNvPr>
              <p:cNvGrpSpPr/>
              <p:nvPr/>
            </p:nvGrpSpPr>
            <p:grpSpPr>
              <a:xfrm rot="15300000">
                <a:off x="8824481" y="3920674"/>
                <a:ext cx="840355" cy="1211053"/>
                <a:chOff x="967240" y="3289369"/>
                <a:chExt cx="1100200" cy="1585520"/>
              </a:xfrm>
            </p:grpSpPr>
            <p:sp>
              <p:nvSpPr>
                <p:cNvPr id="4174" name="Freeform 3">
                  <a:extLst>
                    <a:ext uri="{FF2B5EF4-FFF2-40B4-BE49-F238E27FC236}">
                      <a16:creationId xmlns:a16="http://schemas.microsoft.com/office/drawing/2014/main" id="{7C59DFB7-D9E2-4E5D-980C-DA8403932444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75" name="Freeform 4">
                  <a:extLst>
                    <a:ext uri="{FF2B5EF4-FFF2-40B4-BE49-F238E27FC236}">
                      <a16:creationId xmlns:a16="http://schemas.microsoft.com/office/drawing/2014/main" id="{B92C1F1C-3B5A-4D11-8639-69B2C161DAE5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169" name="Group 4168">
                <a:extLst>
                  <a:ext uri="{FF2B5EF4-FFF2-40B4-BE49-F238E27FC236}">
                    <a16:creationId xmlns:a16="http://schemas.microsoft.com/office/drawing/2014/main" id="{4254CCB7-9D87-4872-B67C-6652B07CE4C8}"/>
                  </a:ext>
                </a:extLst>
              </p:cNvPr>
              <p:cNvGrpSpPr/>
              <p:nvPr/>
            </p:nvGrpSpPr>
            <p:grpSpPr>
              <a:xfrm rot="5400000">
                <a:off x="10163425" y="3352604"/>
                <a:ext cx="830970" cy="1197527"/>
                <a:chOff x="967240" y="3289369"/>
                <a:chExt cx="1100200" cy="1585520"/>
              </a:xfrm>
            </p:grpSpPr>
            <p:sp>
              <p:nvSpPr>
                <p:cNvPr id="4172" name="Freeform 16">
                  <a:extLst>
                    <a:ext uri="{FF2B5EF4-FFF2-40B4-BE49-F238E27FC236}">
                      <a16:creationId xmlns:a16="http://schemas.microsoft.com/office/drawing/2014/main" id="{6684CADD-C4CF-4F5D-83B1-EEACC94B70CD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73" name="Freeform 17">
                  <a:extLst>
                    <a:ext uri="{FF2B5EF4-FFF2-40B4-BE49-F238E27FC236}">
                      <a16:creationId xmlns:a16="http://schemas.microsoft.com/office/drawing/2014/main" id="{C3E3C8C3-E7CF-4A96-ADB1-F891C462731E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170" name="Freeform 19">
                <a:extLst>
                  <a:ext uri="{FF2B5EF4-FFF2-40B4-BE49-F238E27FC236}">
                    <a16:creationId xmlns:a16="http://schemas.microsoft.com/office/drawing/2014/main" id="{0C7AF4F7-0E0C-4997-8924-F5627746D959}"/>
                  </a:ext>
                </a:extLst>
              </p:cNvPr>
              <p:cNvSpPr/>
              <p:nvPr/>
            </p:nvSpPr>
            <p:spPr>
              <a:xfrm rot="4272868">
                <a:off x="10380897" y="3982377"/>
                <a:ext cx="414016" cy="1165996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71" name="Chord 23">
                <a:extLst>
                  <a:ext uri="{FF2B5EF4-FFF2-40B4-BE49-F238E27FC236}">
                    <a16:creationId xmlns:a16="http://schemas.microsoft.com/office/drawing/2014/main" id="{F6F326B2-5AEC-4A89-86BC-EB4014C763DA}"/>
                  </a:ext>
                </a:extLst>
              </p:cNvPr>
              <p:cNvSpPr/>
              <p:nvPr/>
            </p:nvSpPr>
            <p:spPr>
              <a:xfrm>
                <a:off x="9695350" y="4926932"/>
                <a:ext cx="722992" cy="177384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59" name="타원 4">
              <a:extLst>
                <a:ext uri="{FF2B5EF4-FFF2-40B4-BE49-F238E27FC236}">
                  <a16:creationId xmlns:a16="http://schemas.microsoft.com/office/drawing/2014/main" id="{494616BA-D49C-447B-B402-51B79AEFFB4C}"/>
                </a:ext>
              </a:extLst>
            </p:cNvPr>
            <p:cNvSpPr/>
            <p:nvPr/>
          </p:nvSpPr>
          <p:spPr>
            <a:xfrm>
              <a:off x="10082354" y="2482163"/>
              <a:ext cx="603493" cy="6034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60" name="Rectangle 21">
              <a:extLst>
                <a:ext uri="{FF2B5EF4-FFF2-40B4-BE49-F238E27FC236}">
                  <a16:creationId xmlns:a16="http://schemas.microsoft.com/office/drawing/2014/main" id="{F22157DD-3C94-4E97-BE43-72BD6BEA0B63}"/>
                </a:ext>
              </a:extLst>
            </p:cNvPr>
            <p:cNvSpPr/>
            <p:nvPr/>
          </p:nvSpPr>
          <p:spPr>
            <a:xfrm rot="15759340">
              <a:off x="9965994" y="194989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61" name="Rectangle 21">
              <a:extLst>
                <a:ext uri="{FF2B5EF4-FFF2-40B4-BE49-F238E27FC236}">
                  <a16:creationId xmlns:a16="http://schemas.microsoft.com/office/drawing/2014/main" id="{B9169DE2-B4CA-4336-A432-A67D461AF6D7}"/>
                </a:ext>
              </a:extLst>
            </p:cNvPr>
            <p:cNvSpPr/>
            <p:nvPr/>
          </p:nvSpPr>
          <p:spPr>
            <a:xfrm rot="11980498">
              <a:off x="9440016" y="2386941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62" name="Rectangle 21">
              <a:extLst>
                <a:ext uri="{FF2B5EF4-FFF2-40B4-BE49-F238E27FC236}">
                  <a16:creationId xmlns:a16="http://schemas.microsoft.com/office/drawing/2014/main" id="{2D8548E9-FB15-4EAE-A0A9-EEC06B6289F1}"/>
                </a:ext>
              </a:extLst>
            </p:cNvPr>
            <p:cNvSpPr/>
            <p:nvPr/>
          </p:nvSpPr>
          <p:spPr>
            <a:xfrm rot="19265083">
              <a:off x="9564032" y="3030629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63" name="Rectangle 21">
              <a:extLst>
                <a:ext uri="{FF2B5EF4-FFF2-40B4-BE49-F238E27FC236}">
                  <a16:creationId xmlns:a16="http://schemas.microsoft.com/office/drawing/2014/main" id="{DF8DF4CA-5165-481A-88AF-345765058B65}"/>
                </a:ext>
              </a:extLst>
            </p:cNvPr>
            <p:cNvSpPr/>
            <p:nvPr/>
          </p:nvSpPr>
          <p:spPr>
            <a:xfrm rot="9071228" flipH="1">
              <a:off x="10648040" y="227443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64" name="Rectangle 21">
              <a:extLst>
                <a:ext uri="{FF2B5EF4-FFF2-40B4-BE49-F238E27FC236}">
                  <a16:creationId xmlns:a16="http://schemas.microsoft.com/office/drawing/2014/main" id="{2254C1CD-0770-48EF-B861-F1FDA809A3AF}"/>
                </a:ext>
              </a:extLst>
            </p:cNvPr>
            <p:cNvSpPr/>
            <p:nvPr/>
          </p:nvSpPr>
          <p:spPr>
            <a:xfrm rot="2334917" flipH="1">
              <a:off x="10652929" y="2959964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65" name="Block Arc 11">
              <a:extLst>
                <a:ext uri="{FF2B5EF4-FFF2-40B4-BE49-F238E27FC236}">
                  <a16:creationId xmlns:a16="http://schemas.microsoft.com/office/drawing/2014/main" id="{D5735EBE-53DF-4300-9F3E-1B57BCDFFD55}"/>
                </a:ext>
              </a:extLst>
            </p:cNvPr>
            <p:cNvSpPr/>
            <p:nvPr/>
          </p:nvSpPr>
          <p:spPr>
            <a:xfrm rot="10800000">
              <a:off x="10263150" y="2583448"/>
              <a:ext cx="241901" cy="393604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79" name="Group 4178">
            <a:extLst>
              <a:ext uri="{FF2B5EF4-FFF2-40B4-BE49-F238E27FC236}">
                <a16:creationId xmlns:a16="http://schemas.microsoft.com/office/drawing/2014/main" id="{C9F6D8D1-AD5C-4B89-B665-AB5EE0E0CA09}"/>
              </a:ext>
            </a:extLst>
          </p:cNvPr>
          <p:cNvGrpSpPr/>
          <p:nvPr/>
        </p:nvGrpSpPr>
        <p:grpSpPr>
          <a:xfrm>
            <a:off x="3770519" y="3531079"/>
            <a:ext cx="414835" cy="704934"/>
            <a:chOff x="3703266" y="3402135"/>
            <a:chExt cx="508246" cy="863669"/>
          </a:xfrm>
        </p:grpSpPr>
        <p:sp>
          <p:nvSpPr>
            <p:cNvPr id="4180" name="Freeform: Shape 4179">
              <a:extLst>
                <a:ext uri="{FF2B5EF4-FFF2-40B4-BE49-F238E27FC236}">
                  <a16:creationId xmlns:a16="http://schemas.microsoft.com/office/drawing/2014/main" id="{36CEB859-4A06-44C8-AC7A-20863EEF2528}"/>
                </a:ext>
              </a:extLst>
            </p:cNvPr>
            <p:cNvSpPr/>
            <p:nvPr/>
          </p:nvSpPr>
          <p:spPr>
            <a:xfrm>
              <a:off x="3703266" y="3402135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:a16="http://schemas.microsoft.com/office/drawing/2014/main" id="{124911C8-EA7E-418C-B47B-8E8535AF68B7}"/>
                </a:ext>
              </a:extLst>
            </p:cNvPr>
            <p:cNvSpPr/>
            <p:nvPr/>
          </p:nvSpPr>
          <p:spPr>
            <a:xfrm>
              <a:off x="3896056" y="3708428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:a16="http://schemas.microsoft.com/office/drawing/2014/main" id="{7F1579AD-6191-4BAA-B118-101FE73D2DB5}"/>
                </a:ext>
              </a:extLst>
            </p:cNvPr>
            <p:cNvSpPr/>
            <p:nvPr/>
          </p:nvSpPr>
          <p:spPr>
            <a:xfrm>
              <a:off x="4078376" y="3924138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83" name="Freeform: Shape 4182">
            <a:extLst>
              <a:ext uri="{FF2B5EF4-FFF2-40B4-BE49-F238E27FC236}">
                <a16:creationId xmlns:a16="http://schemas.microsoft.com/office/drawing/2014/main" id="{D60A7578-F030-4F24-9E71-5943F1093657}"/>
              </a:ext>
            </a:extLst>
          </p:cNvPr>
          <p:cNvSpPr/>
          <p:nvPr/>
        </p:nvSpPr>
        <p:spPr>
          <a:xfrm>
            <a:off x="6624787" y="3842079"/>
            <a:ext cx="1911" cy="3821"/>
          </a:xfrm>
          <a:custGeom>
            <a:avLst/>
            <a:gdLst>
              <a:gd name="connsiteX0" fmla="*/ 7947 w 6690"/>
              <a:gd name="connsiteY0" fmla="*/ 16058 h 13381"/>
              <a:gd name="connsiteX1" fmla="*/ 6609 w 6690"/>
              <a:gd name="connsiteY1" fmla="*/ 0 h 13381"/>
              <a:gd name="connsiteX2" fmla="*/ 7947 w 6690"/>
              <a:gd name="connsiteY2" fmla="*/ 16058 h 1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90" h="13381">
                <a:moveTo>
                  <a:pt x="7947" y="16058"/>
                </a:moveTo>
                <a:cubicBezTo>
                  <a:pt x="-2758" y="12044"/>
                  <a:pt x="-2089" y="6022"/>
                  <a:pt x="6609" y="0"/>
                </a:cubicBezTo>
                <a:cubicBezTo>
                  <a:pt x="7278" y="5353"/>
                  <a:pt x="7947" y="10705"/>
                  <a:pt x="7947" y="16058"/>
                </a:cubicBezTo>
                <a:close/>
              </a:path>
            </a:pathLst>
          </a:custGeom>
          <a:solidFill>
            <a:srgbClr val="FEFEFE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184" name="Group 4183">
            <a:extLst>
              <a:ext uri="{FF2B5EF4-FFF2-40B4-BE49-F238E27FC236}">
                <a16:creationId xmlns:a16="http://schemas.microsoft.com/office/drawing/2014/main" id="{F760986F-B560-49A2-95A2-058934C0F2F7}"/>
              </a:ext>
            </a:extLst>
          </p:cNvPr>
          <p:cNvGrpSpPr/>
          <p:nvPr/>
        </p:nvGrpSpPr>
        <p:grpSpPr>
          <a:xfrm>
            <a:off x="5662809" y="2662475"/>
            <a:ext cx="1004571" cy="1596830"/>
            <a:chOff x="5835453" y="2227346"/>
            <a:chExt cx="1230777" cy="1956399"/>
          </a:xfrm>
        </p:grpSpPr>
        <p:sp>
          <p:nvSpPr>
            <p:cNvPr id="4185" name="Freeform: Shape 4184">
              <a:extLst>
                <a:ext uri="{FF2B5EF4-FFF2-40B4-BE49-F238E27FC236}">
                  <a16:creationId xmlns:a16="http://schemas.microsoft.com/office/drawing/2014/main" id="{4AC270E3-5278-49EF-A075-F03802A40C63}"/>
                </a:ext>
              </a:extLst>
            </p:cNvPr>
            <p:cNvSpPr/>
            <p:nvPr/>
          </p:nvSpPr>
          <p:spPr>
            <a:xfrm>
              <a:off x="6249677" y="3320076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:a16="http://schemas.microsoft.com/office/drawing/2014/main" id="{8E425E68-5ED5-4025-80B3-1700E4FE88B6}"/>
                </a:ext>
              </a:extLst>
            </p:cNvPr>
            <p:cNvSpPr/>
            <p:nvPr/>
          </p:nvSpPr>
          <p:spPr>
            <a:xfrm>
              <a:off x="6442467" y="3626369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:a16="http://schemas.microsoft.com/office/drawing/2014/main" id="{82B6AF2F-389F-4A2B-8D77-7395C17365B7}"/>
                </a:ext>
              </a:extLst>
            </p:cNvPr>
            <p:cNvSpPr/>
            <p:nvPr/>
          </p:nvSpPr>
          <p:spPr>
            <a:xfrm>
              <a:off x="5835453" y="2501305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:a16="http://schemas.microsoft.com/office/drawing/2014/main" id="{978369DE-89DD-4EE0-B2A9-379FF331ED07}"/>
                </a:ext>
              </a:extLst>
            </p:cNvPr>
            <p:cNvSpPr/>
            <p:nvPr/>
          </p:nvSpPr>
          <p:spPr>
            <a:xfrm>
              <a:off x="6482613" y="2227346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:a16="http://schemas.microsoft.com/office/drawing/2014/main" id="{75E09E59-F732-4B72-91DC-CA7AC7041718}"/>
                </a:ext>
              </a:extLst>
            </p:cNvPr>
            <p:cNvSpPr/>
            <p:nvPr/>
          </p:nvSpPr>
          <p:spPr>
            <a:xfrm>
              <a:off x="6448000" y="2834949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90" name="Freeform: Shape 4189">
            <a:extLst>
              <a:ext uri="{FF2B5EF4-FFF2-40B4-BE49-F238E27FC236}">
                <a16:creationId xmlns:a16="http://schemas.microsoft.com/office/drawing/2014/main" id="{A032B095-2326-408C-833C-E6738BCADD97}"/>
              </a:ext>
            </a:extLst>
          </p:cNvPr>
          <p:cNvSpPr/>
          <p:nvPr/>
        </p:nvSpPr>
        <p:spPr>
          <a:xfrm>
            <a:off x="1668611" y="3487670"/>
            <a:ext cx="415372" cy="512161"/>
          </a:xfrm>
          <a:custGeom>
            <a:avLst/>
            <a:gdLst>
              <a:gd name="connsiteX0" fmla="*/ 1601818 w 1779734"/>
              <a:gd name="connsiteY0" fmla="*/ 431552 h 2181178"/>
              <a:gd name="connsiteX1" fmla="*/ 1099344 w 1779734"/>
              <a:gd name="connsiteY1" fmla="*/ 28770 h 2181178"/>
              <a:gd name="connsiteX2" fmla="*/ 928061 w 1779734"/>
              <a:gd name="connsiteY2" fmla="*/ 0 h 2181178"/>
              <a:gd name="connsiteX3" fmla="*/ 805621 w 1779734"/>
              <a:gd name="connsiteY3" fmla="*/ 6021 h 2181178"/>
              <a:gd name="connsiteX4" fmla="*/ 813650 w 1779734"/>
              <a:gd name="connsiteY4" fmla="*/ 38806 h 2181178"/>
              <a:gd name="connsiteX5" fmla="*/ 805621 w 1779734"/>
              <a:gd name="connsiteY5" fmla="*/ 6021 h 2181178"/>
              <a:gd name="connsiteX6" fmla="*/ 704591 w 1779734"/>
              <a:gd name="connsiteY6" fmla="*/ 22079 h 2181178"/>
              <a:gd name="connsiteX7" fmla="*/ 689871 w 1779734"/>
              <a:gd name="connsiteY7" fmla="*/ 28101 h 2181178"/>
              <a:gd name="connsiteX8" fmla="*/ 407522 w 1779734"/>
              <a:gd name="connsiteY8" fmla="*/ 176635 h 2181178"/>
              <a:gd name="connsiteX9" fmla="*/ 52914 w 1779734"/>
              <a:gd name="connsiteY9" fmla="*/ 729959 h 2181178"/>
              <a:gd name="connsiteX10" fmla="*/ 99749 w 1779734"/>
              <a:gd name="connsiteY10" fmla="*/ 1586372 h 2181178"/>
              <a:gd name="connsiteX11" fmla="*/ 749419 w 1779734"/>
              <a:gd name="connsiteY11" fmla="*/ 2169804 h 2181178"/>
              <a:gd name="connsiteX12" fmla="*/ 994300 w 1779734"/>
              <a:gd name="connsiteY12" fmla="*/ 2177833 h 2181178"/>
              <a:gd name="connsiteX13" fmla="*/ 972220 w 1779734"/>
              <a:gd name="connsiteY13" fmla="*/ 2033313 h 2181178"/>
              <a:gd name="connsiteX14" fmla="*/ 973558 w 1779734"/>
              <a:gd name="connsiteY14" fmla="*/ 2005212 h 2181178"/>
              <a:gd name="connsiteX15" fmla="*/ 1083286 w 1779734"/>
              <a:gd name="connsiteY15" fmla="*/ 1662647 h 2181178"/>
              <a:gd name="connsiteX16" fmla="*/ 1148186 w 1779734"/>
              <a:gd name="connsiteY16" fmla="*/ 1298002 h 2181178"/>
              <a:gd name="connsiteX17" fmla="*/ 1149525 w 1779734"/>
              <a:gd name="connsiteY17" fmla="*/ 1174892 h 2181178"/>
              <a:gd name="connsiteX18" fmla="*/ 1156884 w 1779734"/>
              <a:gd name="connsiteY18" fmla="*/ 1082560 h 2181178"/>
              <a:gd name="connsiteX19" fmla="*/ 1245871 w 1779734"/>
              <a:gd name="connsiteY19" fmla="*/ 1493371 h 2181178"/>
              <a:gd name="connsiteX20" fmla="*/ 1307426 w 1779734"/>
              <a:gd name="connsiteY20" fmla="*/ 1735576 h 2181178"/>
              <a:gd name="connsiteX21" fmla="*/ 1320807 w 1779734"/>
              <a:gd name="connsiteY21" fmla="*/ 1827908 h 2181178"/>
              <a:gd name="connsiteX22" fmla="*/ 1322145 w 1779734"/>
              <a:gd name="connsiteY22" fmla="*/ 1843966 h 2181178"/>
              <a:gd name="connsiteX23" fmla="*/ 1326829 w 1779734"/>
              <a:gd name="connsiteY23" fmla="*/ 1884779 h 2181178"/>
              <a:gd name="connsiteX24" fmla="*/ 1330843 w 1779734"/>
              <a:gd name="connsiteY24" fmla="*/ 2018593 h 2181178"/>
              <a:gd name="connsiteX25" fmla="*/ 1333520 w 1779734"/>
              <a:gd name="connsiteY25" fmla="*/ 2035990 h 2181178"/>
              <a:gd name="connsiteX26" fmla="*/ 1348908 w 1779734"/>
              <a:gd name="connsiteY26" fmla="*/ 2029968 h 2181178"/>
              <a:gd name="connsiteX27" fmla="*/ 1694819 w 1779734"/>
              <a:gd name="connsiteY27" fmla="*/ 1560948 h 2181178"/>
              <a:gd name="connsiteX28" fmla="*/ 1728273 w 1779734"/>
              <a:gd name="connsiteY28" fmla="*/ 1467277 h 2181178"/>
              <a:gd name="connsiteX29" fmla="*/ 1775777 w 1779734"/>
              <a:gd name="connsiteY29" fmla="*/ 1219720 h 2181178"/>
              <a:gd name="connsiteX30" fmla="*/ 1601818 w 1779734"/>
              <a:gd name="connsiteY30" fmla="*/ 431552 h 2181178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1156884 w 1782038"/>
              <a:gd name="connsiteY18" fmla="*/ 1082560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1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26829 w 1782038"/>
              <a:gd name="connsiteY23" fmla="*/ 1884779 h 2213552"/>
              <a:gd name="connsiteX24" fmla="*/ 1330843 w 1782038"/>
              <a:gd name="connsiteY24" fmla="*/ 2018593 h 2213552"/>
              <a:gd name="connsiteX25" fmla="*/ 1100142 w 1782038"/>
              <a:gd name="connsiteY25" fmla="*/ 2213355 h 2213552"/>
              <a:gd name="connsiteX26" fmla="*/ 1348908 w 1782038"/>
              <a:gd name="connsiteY26" fmla="*/ 2029968 h 2213552"/>
              <a:gd name="connsiteX27" fmla="*/ 1694819 w 1782038"/>
              <a:gd name="connsiteY27" fmla="*/ 1560948 h 2213552"/>
              <a:gd name="connsiteX28" fmla="*/ 1728273 w 1782038"/>
              <a:gd name="connsiteY28" fmla="*/ 1467277 h 2213552"/>
              <a:gd name="connsiteX29" fmla="*/ 1775777 w 1782038"/>
              <a:gd name="connsiteY29" fmla="*/ 1219720 h 2213552"/>
              <a:gd name="connsiteX30" fmla="*/ 1601818 w 1782038"/>
              <a:gd name="connsiteY30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30843 w 1782038"/>
              <a:gd name="connsiteY23" fmla="*/ 2018593 h 2213552"/>
              <a:gd name="connsiteX24" fmla="*/ 1100142 w 1782038"/>
              <a:gd name="connsiteY24" fmla="*/ 2213355 h 2213552"/>
              <a:gd name="connsiteX25" fmla="*/ 1348908 w 1782038"/>
              <a:gd name="connsiteY25" fmla="*/ 2029968 h 2213552"/>
              <a:gd name="connsiteX26" fmla="*/ 1694819 w 1782038"/>
              <a:gd name="connsiteY26" fmla="*/ 1560948 h 2213552"/>
              <a:gd name="connsiteX27" fmla="*/ 1728273 w 1782038"/>
              <a:gd name="connsiteY27" fmla="*/ 1467277 h 2213552"/>
              <a:gd name="connsiteX28" fmla="*/ 1775777 w 1782038"/>
              <a:gd name="connsiteY28" fmla="*/ 1219720 h 2213552"/>
              <a:gd name="connsiteX29" fmla="*/ 1601818 w 1782038"/>
              <a:gd name="connsiteY29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30843 w 1782038"/>
              <a:gd name="connsiteY22" fmla="*/ 2018593 h 2213552"/>
              <a:gd name="connsiteX23" fmla="*/ 1100142 w 1782038"/>
              <a:gd name="connsiteY23" fmla="*/ 2213355 h 2213552"/>
              <a:gd name="connsiteX24" fmla="*/ 1348908 w 1782038"/>
              <a:gd name="connsiteY24" fmla="*/ 2029968 h 2213552"/>
              <a:gd name="connsiteX25" fmla="*/ 1694819 w 1782038"/>
              <a:gd name="connsiteY25" fmla="*/ 1560948 h 2213552"/>
              <a:gd name="connsiteX26" fmla="*/ 1728273 w 1782038"/>
              <a:gd name="connsiteY26" fmla="*/ 1467277 h 2213552"/>
              <a:gd name="connsiteX27" fmla="*/ 1775777 w 1782038"/>
              <a:gd name="connsiteY27" fmla="*/ 1219720 h 2213552"/>
              <a:gd name="connsiteX28" fmla="*/ 1601818 w 1782038"/>
              <a:gd name="connsiteY28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30843 w 1782038"/>
              <a:gd name="connsiteY21" fmla="*/ 2018593 h 2213552"/>
              <a:gd name="connsiteX22" fmla="*/ 1100142 w 1782038"/>
              <a:gd name="connsiteY22" fmla="*/ 2213355 h 2213552"/>
              <a:gd name="connsiteX23" fmla="*/ 1348908 w 1782038"/>
              <a:gd name="connsiteY23" fmla="*/ 2029968 h 2213552"/>
              <a:gd name="connsiteX24" fmla="*/ 1694819 w 1782038"/>
              <a:gd name="connsiteY24" fmla="*/ 1560948 h 2213552"/>
              <a:gd name="connsiteX25" fmla="*/ 1728273 w 1782038"/>
              <a:gd name="connsiteY25" fmla="*/ 1467277 h 2213552"/>
              <a:gd name="connsiteX26" fmla="*/ 1775777 w 1782038"/>
              <a:gd name="connsiteY26" fmla="*/ 1219720 h 2213552"/>
              <a:gd name="connsiteX27" fmla="*/ 1601818 w 1782038"/>
              <a:gd name="connsiteY27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30843 w 1782038"/>
              <a:gd name="connsiteY20" fmla="*/ 2018593 h 2213552"/>
              <a:gd name="connsiteX21" fmla="*/ 1100142 w 1782038"/>
              <a:gd name="connsiteY21" fmla="*/ 2213355 h 2213552"/>
              <a:gd name="connsiteX22" fmla="*/ 1348908 w 1782038"/>
              <a:gd name="connsiteY22" fmla="*/ 2029968 h 2213552"/>
              <a:gd name="connsiteX23" fmla="*/ 1694819 w 1782038"/>
              <a:gd name="connsiteY23" fmla="*/ 1560948 h 2213552"/>
              <a:gd name="connsiteX24" fmla="*/ 1728273 w 1782038"/>
              <a:gd name="connsiteY24" fmla="*/ 1467277 h 2213552"/>
              <a:gd name="connsiteX25" fmla="*/ 1775777 w 1782038"/>
              <a:gd name="connsiteY25" fmla="*/ 1219720 h 2213552"/>
              <a:gd name="connsiteX26" fmla="*/ 1601818 w 1782038"/>
              <a:gd name="connsiteY26" fmla="*/ 431552 h 221355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972220 w 1782038"/>
              <a:gd name="connsiteY13" fmla="*/ 2033313 h 2239066"/>
              <a:gd name="connsiteX14" fmla="*/ 973558 w 1782038"/>
              <a:gd name="connsiteY14" fmla="*/ 2005212 h 2239066"/>
              <a:gd name="connsiteX15" fmla="*/ 1083286 w 1782038"/>
              <a:gd name="connsiteY15" fmla="*/ 1662647 h 2239066"/>
              <a:gd name="connsiteX16" fmla="*/ 1148186 w 1782038"/>
              <a:gd name="connsiteY16" fmla="*/ 1298002 h 2239066"/>
              <a:gd name="connsiteX17" fmla="*/ 860134 w 1782038"/>
              <a:gd name="connsiteY17" fmla="*/ 194699 h 2239066"/>
              <a:gd name="connsiteX18" fmla="*/ 895498 w 1782038"/>
              <a:gd name="connsiteY18" fmla="*/ 83695 h 2239066"/>
              <a:gd name="connsiteX19" fmla="*/ 1245871 w 1782038"/>
              <a:gd name="connsiteY19" fmla="*/ 1493371 h 2239066"/>
              <a:gd name="connsiteX20" fmla="*/ 1100142 w 1782038"/>
              <a:gd name="connsiteY20" fmla="*/ 2213355 h 2239066"/>
              <a:gd name="connsiteX21" fmla="*/ 1348908 w 1782038"/>
              <a:gd name="connsiteY21" fmla="*/ 2029968 h 2239066"/>
              <a:gd name="connsiteX22" fmla="*/ 1694819 w 1782038"/>
              <a:gd name="connsiteY22" fmla="*/ 1560948 h 2239066"/>
              <a:gd name="connsiteX23" fmla="*/ 1728273 w 1782038"/>
              <a:gd name="connsiteY23" fmla="*/ 1467277 h 2239066"/>
              <a:gd name="connsiteX24" fmla="*/ 1775777 w 1782038"/>
              <a:gd name="connsiteY24" fmla="*/ 1219720 h 2239066"/>
              <a:gd name="connsiteX25" fmla="*/ 1601818 w 1782038"/>
              <a:gd name="connsiteY25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972220 w 1782038"/>
              <a:gd name="connsiteY13" fmla="*/ 2033313 h 2239062"/>
              <a:gd name="connsiteX14" fmla="*/ 1083286 w 1782038"/>
              <a:gd name="connsiteY14" fmla="*/ 1662647 h 2239062"/>
              <a:gd name="connsiteX15" fmla="*/ 1148186 w 1782038"/>
              <a:gd name="connsiteY15" fmla="*/ 1298002 h 2239062"/>
              <a:gd name="connsiteX16" fmla="*/ 860134 w 1782038"/>
              <a:gd name="connsiteY16" fmla="*/ 194699 h 2239062"/>
              <a:gd name="connsiteX17" fmla="*/ 895498 w 1782038"/>
              <a:gd name="connsiteY17" fmla="*/ 83695 h 2239062"/>
              <a:gd name="connsiteX18" fmla="*/ 1245871 w 1782038"/>
              <a:gd name="connsiteY18" fmla="*/ 1493371 h 2239062"/>
              <a:gd name="connsiteX19" fmla="*/ 1100142 w 1782038"/>
              <a:gd name="connsiteY19" fmla="*/ 2213355 h 2239062"/>
              <a:gd name="connsiteX20" fmla="*/ 1348908 w 1782038"/>
              <a:gd name="connsiteY20" fmla="*/ 2029968 h 2239062"/>
              <a:gd name="connsiteX21" fmla="*/ 1694819 w 1782038"/>
              <a:gd name="connsiteY21" fmla="*/ 1560948 h 2239062"/>
              <a:gd name="connsiteX22" fmla="*/ 1728273 w 1782038"/>
              <a:gd name="connsiteY22" fmla="*/ 1467277 h 2239062"/>
              <a:gd name="connsiteX23" fmla="*/ 1775777 w 1782038"/>
              <a:gd name="connsiteY23" fmla="*/ 1219720 h 2239062"/>
              <a:gd name="connsiteX24" fmla="*/ 1601818 w 1782038"/>
              <a:gd name="connsiteY24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083286 w 1782038"/>
              <a:gd name="connsiteY13" fmla="*/ 1662647 h 2239066"/>
              <a:gd name="connsiteX14" fmla="*/ 1148186 w 1782038"/>
              <a:gd name="connsiteY14" fmla="*/ 1298002 h 2239066"/>
              <a:gd name="connsiteX15" fmla="*/ 860134 w 1782038"/>
              <a:gd name="connsiteY15" fmla="*/ 194699 h 2239066"/>
              <a:gd name="connsiteX16" fmla="*/ 895498 w 1782038"/>
              <a:gd name="connsiteY16" fmla="*/ 83695 h 2239066"/>
              <a:gd name="connsiteX17" fmla="*/ 1245871 w 1782038"/>
              <a:gd name="connsiteY17" fmla="*/ 1493371 h 2239066"/>
              <a:gd name="connsiteX18" fmla="*/ 1100142 w 1782038"/>
              <a:gd name="connsiteY18" fmla="*/ 2213355 h 2239066"/>
              <a:gd name="connsiteX19" fmla="*/ 1348908 w 1782038"/>
              <a:gd name="connsiteY19" fmla="*/ 2029968 h 2239066"/>
              <a:gd name="connsiteX20" fmla="*/ 1694819 w 1782038"/>
              <a:gd name="connsiteY20" fmla="*/ 1560948 h 2239066"/>
              <a:gd name="connsiteX21" fmla="*/ 1728273 w 1782038"/>
              <a:gd name="connsiteY21" fmla="*/ 1467277 h 2239066"/>
              <a:gd name="connsiteX22" fmla="*/ 1775777 w 1782038"/>
              <a:gd name="connsiteY22" fmla="*/ 1219720 h 2239066"/>
              <a:gd name="connsiteX23" fmla="*/ 1601818 w 1782038"/>
              <a:gd name="connsiteY23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1148186 w 1782038"/>
              <a:gd name="connsiteY13" fmla="*/ 1298002 h 2239062"/>
              <a:gd name="connsiteX14" fmla="*/ 860134 w 1782038"/>
              <a:gd name="connsiteY14" fmla="*/ 194699 h 2239062"/>
              <a:gd name="connsiteX15" fmla="*/ 895498 w 1782038"/>
              <a:gd name="connsiteY15" fmla="*/ 83695 h 2239062"/>
              <a:gd name="connsiteX16" fmla="*/ 1245871 w 1782038"/>
              <a:gd name="connsiteY16" fmla="*/ 1493371 h 2239062"/>
              <a:gd name="connsiteX17" fmla="*/ 1100142 w 1782038"/>
              <a:gd name="connsiteY17" fmla="*/ 2213355 h 2239062"/>
              <a:gd name="connsiteX18" fmla="*/ 1348908 w 1782038"/>
              <a:gd name="connsiteY18" fmla="*/ 2029968 h 2239062"/>
              <a:gd name="connsiteX19" fmla="*/ 1694819 w 1782038"/>
              <a:gd name="connsiteY19" fmla="*/ 1560948 h 2239062"/>
              <a:gd name="connsiteX20" fmla="*/ 1728273 w 1782038"/>
              <a:gd name="connsiteY20" fmla="*/ 1467277 h 2239062"/>
              <a:gd name="connsiteX21" fmla="*/ 1775777 w 1782038"/>
              <a:gd name="connsiteY21" fmla="*/ 1219720 h 2239062"/>
              <a:gd name="connsiteX22" fmla="*/ 1601818 w 1782038"/>
              <a:gd name="connsiteY22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148186 w 1782038"/>
              <a:gd name="connsiteY13" fmla="*/ 1298002 h 2239066"/>
              <a:gd name="connsiteX14" fmla="*/ 860134 w 1782038"/>
              <a:gd name="connsiteY14" fmla="*/ 194699 h 2239066"/>
              <a:gd name="connsiteX15" fmla="*/ 895498 w 1782038"/>
              <a:gd name="connsiteY15" fmla="*/ 83695 h 2239066"/>
              <a:gd name="connsiteX16" fmla="*/ 1171188 w 1782038"/>
              <a:gd name="connsiteY16" fmla="*/ 1250653 h 2239066"/>
              <a:gd name="connsiteX17" fmla="*/ 1100142 w 1782038"/>
              <a:gd name="connsiteY17" fmla="*/ 2213355 h 2239066"/>
              <a:gd name="connsiteX18" fmla="*/ 1348908 w 1782038"/>
              <a:gd name="connsiteY18" fmla="*/ 2029968 h 2239066"/>
              <a:gd name="connsiteX19" fmla="*/ 1694819 w 1782038"/>
              <a:gd name="connsiteY19" fmla="*/ 1560948 h 2239066"/>
              <a:gd name="connsiteX20" fmla="*/ 1728273 w 1782038"/>
              <a:gd name="connsiteY20" fmla="*/ 1467277 h 2239066"/>
              <a:gd name="connsiteX21" fmla="*/ 1775777 w 1782038"/>
              <a:gd name="connsiteY21" fmla="*/ 1219720 h 2239066"/>
              <a:gd name="connsiteX22" fmla="*/ 1601818 w 1782038"/>
              <a:gd name="connsiteY22" fmla="*/ 431552 h 2239066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171188 w 1782038"/>
              <a:gd name="connsiteY16" fmla="*/ 1250653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82038" h="2197287">
                <a:moveTo>
                  <a:pt x="1601818" y="431552"/>
                </a:moveTo>
                <a:cubicBezTo>
                  <a:pt x="1482723" y="238190"/>
                  <a:pt x="1319469" y="96346"/>
                  <a:pt x="1099344" y="28770"/>
                </a:cubicBezTo>
                <a:cubicBezTo>
                  <a:pt x="1043811" y="11374"/>
                  <a:pt x="986271" y="3345"/>
                  <a:pt x="928061" y="0"/>
                </a:cubicBezTo>
                <a:cubicBezTo>
                  <a:pt x="887248" y="2676"/>
                  <a:pt x="845765" y="-4015"/>
                  <a:pt x="805621" y="6021"/>
                </a:cubicBezTo>
                <a:cubicBezTo>
                  <a:pt x="804283" y="18065"/>
                  <a:pt x="808297" y="28770"/>
                  <a:pt x="813650" y="38806"/>
                </a:cubicBezTo>
                <a:cubicBezTo>
                  <a:pt x="808297" y="28770"/>
                  <a:pt x="804283" y="18734"/>
                  <a:pt x="805621" y="6021"/>
                </a:cubicBezTo>
                <a:cubicBezTo>
                  <a:pt x="770829" y="5353"/>
                  <a:pt x="738714" y="18734"/>
                  <a:pt x="704591" y="22079"/>
                </a:cubicBezTo>
                <a:cubicBezTo>
                  <a:pt x="699907" y="24086"/>
                  <a:pt x="695224" y="26763"/>
                  <a:pt x="689871" y="28101"/>
                </a:cubicBezTo>
                <a:cubicBezTo>
                  <a:pt x="585496" y="58209"/>
                  <a:pt x="491826" y="108390"/>
                  <a:pt x="407522" y="176635"/>
                </a:cubicBezTo>
                <a:cubicBezTo>
                  <a:pt x="228211" y="321824"/>
                  <a:pt x="114468" y="510503"/>
                  <a:pt x="52914" y="729959"/>
                </a:cubicBezTo>
                <a:cubicBezTo>
                  <a:pt x="-28713" y="1020337"/>
                  <a:pt x="-18008" y="1308038"/>
                  <a:pt x="99749" y="1586372"/>
                </a:cubicBezTo>
                <a:cubicBezTo>
                  <a:pt x="224196" y="1880765"/>
                  <a:pt x="424249" y="2096875"/>
                  <a:pt x="749419" y="2169804"/>
                </a:cubicBezTo>
                <a:cubicBezTo>
                  <a:pt x="830377" y="2187869"/>
                  <a:pt x="912004" y="2188538"/>
                  <a:pt x="994300" y="2177833"/>
                </a:cubicBezTo>
                <a:cubicBezTo>
                  <a:pt x="1060761" y="2032533"/>
                  <a:pt x="1170547" y="1628524"/>
                  <a:pt x="1148186" y="1298002"/>
                </a:cubicBezTo>
                <a:cubicBezTo>
                  <a:pt x="1105527" y="1098489"/>
                  <a:pt x="859465" y="235513"/>
                  <a:pt x="860134" y="194699"/>
                </a:cubicBezTo>
                <a:cubicBezTo>
                  <a:pt x="860803" y="163922"/>
                  <a:pt x="892153" y="114473"/>
                  <a:pt x="895498" y="83695"/>
                </a:cubicBezTo>
                <a:cubicBezTo>
                  <a:pt x="920254" y="221524"/>
                  <a:pt x="1173735" y="1142838"/>
                  <a:pt x="1208527" y="1278660"/>
                </a:cubicBezTo>
                <a:cubicBezTo>
                  <a:pt x="1242634" y="1633603"/>
                  <a:pt x="1148318" y="2039909"/>
                  <a:pt x="1062803" y="2166682"/>
                </a:cubicBezTo>
                <a:cubicBezTo>
                  <a:pt x="1079976" y="2256115"/>
                  <a:pt x="1243572" y="2130924"/>
                  <a:pt x="1348908" y="2029968"/>
                </a:cubicBezTo>
                <a:cubicBezTo>
                  <a:pt x="1454244" y="1929012"/>
                  <a:pt x="1624567" y="1750295"/>
                  <a:pt x="1694819" y="1560948"/>
                </a:cubicBezTo>
                <a:cubicBezTo>
                  <a:pt x="1706193" y="1529501"/>
                  <a:pt x="1718237" y="1498724"/>
                  <a:pt x="1728273" y="1467277"/>
                </a:cubicBezTo>
                <a:cubicBezTo>
                  <a:pt x="1754367" y="1386989"/>
                  <a:pt x="1768417" y="1303355"/>
                  <a:pt x="1775777" y="1219720"/>
                </a:cubicBezTo>
                <a:cubicBezTo>
                  <a:pt x="1801202" y="938040"/>
                  <a:pt x="1750352" y="673756"/>
                  <a:pt x="1601818" y="431552"/>
                </a:cubicBezTo>
                <a:close/>
              </a:path>
            </a:pathLst>
          </a:custGeom>
          <a:solidFill>
            <a:schemeClr val="accent6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91" name="Text Placeholder 17">
            <a:extLst>
              <a:ext uri="{FF2B5EF4-FFF2-40B4-BE49-F238E27FC236}">
                <a16:creationId xmlns:a16="http://schemas.microsoft.com/office/drawing/2014/main" id="{A1A4575A-D76F-4064-A68B-AFFA3B81271A}"/>
              </a:ext>
            </a:extLst>
          </p:cNvPr>
          <p:cNvSpPr txBox="1">
            <a:spLocks/>
          </p:cNvSpPr>
          <p:nvPr/>
        </p:nvSpPr>
        <p:spPr>
          <a:xfrm>
            <a:off x="9881986" y="4392941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grpSp>
        <p:nvGrpSpPr>
          <p:cNvPr id="4192" name="Group 4191">
            <a:extLst>
              <a:ext uri="{FF2B5EF4-FFF2-40B4-BE49-F238E27FC236}">
                <a16:creationId xmlns:a16="http://schemas.microsoft.com/office/drawing/2014/main" id="{2B03EA58-DDBF-4278-8F92-F3B95D7DA0E6}"/>
              </a:ext>
            </a:extLst>
          </p:cNvPr>
          <p:cNvGrpSpPr/>
          <p:nvPr/>
        </p:nvGrpSpPr>
        <p:grpSpPr>
          <a:xfrm>
            <a:off x="7673333" y="2278260"/>
            <a:ext cx="862205" cy="1849046"/>
            <a:chOff x="7673333" y="2278260"/>
            <a:chExt cx="862205" cy="1849046"/>
          </a:xfrm>
        </p:grpSpPr>
        <p:grpSp>
          <p:nvGrpSpPr>
            <p:cNvPr id="4193" name="그룹 22">
              <a:extLst>
                <a:ext uri="{FF2B5EF4-FFF2-40B4-BE49-F238E27FC236}">
                  <a16:creationId xmlns:a16="http://schemas.microsoft.com/office/drawing/2014/main" id="{5D52999C-5933-4B5C-AADA-3906A4F66DE8}"/>
                </a:ext>
              </a:extLst>
            </p:cNvPr>
            <p:cNvGrpSpPr/>
            <p:nvPr/>
          </p:nvGrpSpPr>
          <p:grpSpPr>
            <a:xfrm>
              <a:off x="7673333" y="2797366"/>
              <a:ext cx="862205" cy="1329940"/>
              <a:chOff x="7311137" y="4298740"/>
              <a:chExt cx="1360941" cy="1965858"/>
            </a:xfrm>
          </p:grpSpPr>
          <p:grpSp>
            <p:nvGrpSpPr>
              <p:cNvPr id="4197" name="그룹 23">
                <a:extLst>
                  <a:ext uri="{FF2B5EF4-FFF2-40B4-BE49-F238E27FC236}">
                    <a16:creationId xmlns:a16="http://schemas.microsoft.com/office/drawing/2014/main" id="{F1C54663-FDC2-42BE-AA91-A94BF952E209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4203" name="Group 7">
                  <a:extLst>
                    <a:ext uri="{FF2B5EF4-FFF2-40B4-BE49-F238E27FC236}">
                      <a16:creationId xmlns:a16="http://schemas.microsoft.com/office/drawing/2014/main" id="{A39108A3-C5E3-43D9-B87E-6809DEC292A9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4205" name="Trapezoid 1">
                    <a:extLst>
                      <a:ext uri="{FF2B5EF4-FFF2-40B4-BE49-F238E27FC236}">
                        <a16:creationId xmlns:a16="http://schemas.microsoft.com/office/drawing/2014/main" id="{1B2084B9-025B-4B61-A4EA-8D7D632D9E3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206" name="Trapezoid 6">
                    <a:extLst>
                      <a:ext uri="{FF2B5EF4-FFF2-40B4-BE49-F238E27FC236}">
                        <a16:creationId xmlns:a16="http://schemas.microsoft.com/office/drawing/2014/main" id="{B82CC631-8823-4C29-B6CF-CF5CD5259D0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207" name="Oval 5">
                    <a:extLst>
                      <a:ext uri="{FF2B5EF4-FFF2-40B4-BE49-F238E27FC236}">
                        <a16:creationId xmlns:a16="http://schemas.microsoft.com/office/drawing/2014/main" id="{C5135872-765B-4BFF-88BF-A5C8B2766F95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4204" name="Chord 23">
                  <a:extLst>
                    <a:ext uri="{FF2B5EF4-FFF2-40B4-BE49-F238E27FC236}">
                      <a16:creationId xmlns:a16="http://schemas.microsoft.com/office/drawing/2014/main" id="{C4BC6EE0-C50D-4A26-81B4-6736192BCEBC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198" name="그룹 24">
                <a:extLst>
                  <a:ext uri="{FF2B5EF4-FFF2-40B4-BE49-F238E27FC236}">
                    <a16:creationId xmlns:a16="http://schemas.microsoft.com/office/drawing/2014/main" id="{DA644A9C-1BF0-4AC2-B89E-2C873773F0D3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4199" name="Freeform 9">
                  <a:extLst>
                    <a:ext uri="{FF2B5EF4-FFF2-40B4-BE49-F238E27FC236}">
                      <a16:creationId xmlns:a16="http://schemas.microsoft.com/office/drawing/2014/main" id="{7D7F4620-76B9-4251-96CB-4FE40E9296F4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00" name="Freeform 13">
                  <a:extLst>
                    <a:ext uri="{FF2B5EF4-FFF2-40B4-BE49-F238E27FC236}">
                      <a16:creationId xmlns:a16="http://schemas.microsoft.com/office/drawing/2014/main" id="{AE68C35D-1C92-4C18-ADC5-5DB2A9929937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201" name="Freeform 19">
                  <a:extLst>
                    <a:ext uri="{FF2B5EF4-FFF2-40B4-BE49-F238E27FC236}">
                      <a16:creationId xmlns:a16="http://schemas.microsoft.com/office/drawing/2014/main" id="{89D8A474-BE21-44A4-B157-94CD2C35D2B8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202" name="Freeform 20">
                  <a:extLst>
                    <a:ext uri="{FF2B5EF4-FFF2-40B4-BE49-F238E27FC236}">
                      <a16:creationId xmlns:a16="http://schemas.microsoft.com/office/drawing/2014/main" id="{A4757DAE-F81D-45B0-BFBD-B45C5B025ADA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194" name="Group 4193">
              <a:extLst>
                <a:ext uri="{FF2B5EF4-FFF2-40B4-BE49-F238E27FC236}">
                  <a16:creationId xmlns:a16="http://schemas.microsoft.com/office/drawing/2014/main" id="{225223A4-ACBB-41C4-8755-C62FE1C0C4DF}"/>
                </a:ext>
              </a:extLst>
            </p:cNvPr>
            <p:cNvGrpSpPr/>
            <p:nvPr/>
          </p:nvGrpSpPr>
          <p:grpSpPr>
            <a:xfrm>
              <a:off x="7874486" y="2278260"/>
              <a:ext cx="550974" cy="550974"/>
              <a:chOff x="7821967" y="2225741"/>
              <a:chExt cx="603493" cy="603493"/>
            </a:xfrm>
          </p:grpSpPr>
          <p:sp>
            <p:nvSpPr>
              <p:cNvPr id="4195" name="타원 4">
                <a:extLst>
                  <a:ext uri="{FF2B5EF4-FFF2-40B4-BE49-F238E27FC236}">
                    <a16:creationId xmlns:a16="http://schemas.microsoft.com/office/drawing/2014/main" id="{64D42101-7E65-4493-A0F6-9047883BE213}"/>
                  </a:ext>
                </a:extLst>
              </p:cNvPr>
              <p:cNvSpPr/>
              <p:nvPr/>
            </p:nvSpPr>
            <p:spPr>
              <a:xfrm>
                <a:off x="7821967" y="2225741"/>
                <a:ext cx="603493" cy="6034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96" name="Block Arc 11">
                <a:extLst>
                  <a:ext uri="{FF2B5EF4-FFF2-40B4-BE49-F238E27FC236}">
                    <a16:creationId xmlns:a16="http://schemas.microsoft.com/office/drawing/2014/main" id="{C0F24848-9843-4D82-B668-1AE3F64FE2B5}"/>
                  </a:ext>
                </a:extLst>
              </p:cNvPr>
              <p:cNvSpPr/>
              <p:nvPr/>
            </p:nvSpPr>
            <p:spPr>
              <a:xfrm rot="10800000">
                <a:off x="7994680" y="2327026"/>
                <a:ext cx="241901" cy="393604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208" name="TextBox 4207">
            <a:extLst>
              <a:ext uri="{FF2B5EF4-FFF2-40B4-BE49-F238E27FC236}">
                <a16:creationId xmlns:a16="http://schemas.microsoft.com/office/drawing/2014/main" id="{7CEDEFF7-5744-47C8-9C9A-AE599945BF30}"/>
              </a:ext>
            </a:extLst>
          </p:cNvPr>
          <p:cNvSpPr txBox="1"/>
          <p:nvPr/>
        </p:nvSpPr>
        <p:spPr>
          <a:xfrm>
            <a:off x="966008" y="2323789"/>
            <a:ext cx="4109881" cy="830997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09" name="TextBox 4208">
            <a:extLst>
              <a:ext uri="{FF2B5EF4-FFF2-40B4-BE49-F238E27FC236}">
                <a16:creationId xmlns:a16="http://schemas.microsoft.com/office/drawing/2014/main" id="{37DA5F7E-D080-48CD-A0D5-8197BE722C87}"/>
              </a:ext>
            </a:extLst>
          </p:cNvPr>
          <p:cNvSpPr txBox="1"/>
          <p:nvPr/>
        </p:nvSpPr>
        <p:spPr>
          <a:xfrm>
            <a:off x="963952" y="1653945"/>
            <a:ext cx="4117716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Professional 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152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129</cp:revision>
  <dcterms:created xsi:type="dcterms:W3CDTF">2018-02-18T19:39:47Z</dcterms:created>
  <dcterms:modified xsi:type="dcterms:W3CDTF">2020-08-31T08:01:43Z</dcterms:modified>
</cp:coreProperties>
</file>