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Rectangle 223">
            <a:extLst>
              <a:ext uri="{FF2B5EF4-FFF2-40B4-BE49-F238E27FC236}">
                <a16:creationId xmlns:a16="http://schemas.microsoft.com/office/drawing/2014/main" id="{403136ED-93CE-4374-956F-E6E2A4700C2A}"/>
              </a:ext>
            </a:extLst>
          </p:cNvPr>
          <p:cNvSpPr/>
          <p:nvPr/>
        </p:nvSpPr>
        <p:spPr>
          <a:xfrm>
            <a:off x="0" y="4904709"/>
            <a:ext cx="12192000" cy="168592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55B48BCB-4D52-4FE1-AAA1-9920E8B3A5ED}"/>
              </a:ext>
            </a:extLst>
          </p:cNvPr>
          <p:cNvSpPr/>
          <p:nvPr/>
        </p:nvSpPr>
        <p:spPr>
          <a:xfrm>
            <a:off x="3633019" y="2215977"/>
            <a:ext cx="576064" cy="51245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A9AE358B-2EB8-416E-BB38-99F1AF42E350}"/>
              </a:ext>
            </a:extLst>
          </p:cNvPr>
          <p:cNvSpPr txBox="1"/>
          <p:nvPr/>
        </p:nvSpPr>
        <p:spPr>
          <a:xfrm>
            <a:off x="3711702" y="227214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98FEFE2F-205E-4CBA-8651-5E6225105499}"/>
              </a:ext>
            </a:extLst>
          </p:cNvPr>
          <p:cNvGrpSpPr/>
          <p:nvPr/>
        </p:nvGrpSpPr>
        <p:grpSpPr>
          <a:xfrm>
            <a:off x="708886" y="2132855"/>
            <a:ext cx="2880010" cy="678692"/>
            <a:chOff x="803637" y="3362835"/>
            <a:chExt cx="2272809" cy="678692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10BBE7BA-36F4-41E2-A63C-48B9BBF15121}"/>
                </a:ext>
              </a:extLst>
            </p:cNvPr>
            <p:cNvSpPr txBox="1"/>
            <p:nvPr/>
          </p:nvSpPr>
          <p:spPr>
            <a:xfrm>
              <a:off x="803644" y="3579862"/>
              <a:ext cx="22728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559E3FFA-4BA0-4560-8F37-182BCD5214EA}"/>
                </a:ext>
              </a:extLst>
            </p:cNvPr>
            <p:cNvSpPr txBox="1"/>
            <p:nvPr/>
          </p:nvSpPr>
          <p:spPr>
            <a:xfrm>
              <a:off x="803637" y="3362835"/>
              <a:ext cx="22728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0" name="Rectangle 229">
            <a:extLst>
              <a:ext uri="{FF2B5EF4-FFF2-40B4-BE49-F238E27FC236}">
                <a16:creationId xmlns:a16="http://schemas.microsoft.com/office/drawing/2014/main" id="{F6F7AC59-0E3C-4417-AE08-E0A38B07F52C}"/>
              </a:ext>
            </a:extLst>
          </p:cNvPr>
          <p:cNvSpPr/>
          <p:nvPr/>
        </p:nvSpPr>
        <p:spPr>
          <a:xfrm>
            <a:off x="3633019" y="3110849"/>
            <a:ext cx="576064" cy="51245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07D35502-5C1F-4527-B90E-AF6392BFDFE5}"/>
              </a:ext>
            </a:extLst>
          </p:cNvPr>
          <p:cNvSpPr txBox="1"/>
          <p:nvPr/>
        </p:nvSpPr>
        <p:spPr>
          <a:xfrm>
            <a:off x="3711702" y="316701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1C0AAEA3-F0C0-44C7-96B2-0CD55D5E1B63}"/>
              </a:ext>
            </a:extLst>
          </p:cNvPr>
          <p:cNvGrpSpPr/>
          <p:nvPr/>
        </p:nvGrpSpPr>
        <p:grpSpPr>
          <a:xfrm>
            <a:off x="708882" y="3009727"/>
            <a:ext cx="2880000" cy="678692"/>
            <a:chOff x="803638" y="3362835"/>
            <a:chExt cx="2272817" cy="678692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213D031B-4C3D-4A2A-9B60-1D1FCFFAAF94}"/>
                </a:ext>
              </a:extLst>
            </p:cNvPr>
            <p:cNvSpPr txBox="1"/>
            <p:nvPr/>
          </p:nvSpPr>
          <p:spPr>
            <a:xfrm>
              <a:off x="803638" y="3579862"/>
              <a:ext cx="22728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940FC5FC-7466-4C4B-BE0D-914CAC631CA9}"/>
                </a:ext>
              </a:extLst>
            </p:cNvPr>
            <p:cNvSpPr txBox="1"/>
            <p:nvPr/>
          </p:nvSpPr>
          <p:spPr>
            <a:xfrm>
              <a:off x="803638" y="3362835"/>
              <a:ext cx="2272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5" name="Rectangle 234">
            <a:extLst>
              <a:ext uri="{FF2B5EF4-FFF2-40B4-BE49-F238E27FC236}">
                <a16:creationId xmlns:a16="http://schemas.microsoft.com/office/drawing/2014/main" id="{AFA0ABA4-0457-47D9-B840-BC1063E5B783}"/>
              </a:ext>
            </a:extLst>
          </p:cNvPr>
          <p:cNvSpPr/>
          <p:nvPr/>
        </p:nvSpPr>
        <p:spPr>
          <a:xfrm>
            <a:off x="3633019" y="3969719"/>
            <a:ext cx="576064" cy="51245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6306C454-C4A2-4CDA-99FE-87B1E15F8351}"/>
              </a:ext>
            </a:extLst>
          </p:cNvPr>
          <p:cNvSpPr txBox="1"/>
          <p:nvPr/>
        </p:nvSpPr>
        <p:spPr>
          <a:xfrm>
            <a:off x="3711702" y="402588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E0CF2453-BF6C-4654-B331-099549EA458D}"/>
              </a:ext>
            </a:extLst>
          </p:cNvPr>
          <p:cNvGrpSpPr/>
          <p:nvPr/>
        </p:nvGrpSpPr>
        <p:grpSpPr>
          <a:xfrm>
            <a:off x="708872" y="3886598"/>
            <a:ext cx="2880000" cy="678692"/>
            <a:chOff x="803639" y="3362835"/>
            <a:chExt cx="2272839" cy="678692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576D8C2A-D30E-4357-8F10-8796542AD1FA}"/>
                </a:ext>
              </a:extLst>
            </p:cNvPr>
            <p:cNvSpPr txBox="1"/>
            <p:nvPr/>
          </p:nvSpPr>
          <p:spPr>
            <a:xfrm>
              <a:off x="803639" y="3579862"/>
              <a:ext cx="22728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8C4F4F44-ACA8-48FE-9C5C-1FA9B0EE61BB}"/>
                </a:ext>
              </a:extLst>
            </p:cNvPr>
            <p:cNvSpPr txBox="1"/>
            <p:nvPr/>
          </p:nvSpPr>
          <p:spPr>
            <a:xfrm>
              <a:off x="803639" y="3362835"/>
              <a:ext cx="22728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0" name="Rectangle 239">
            <a:extLst>
              <a:ext uri="{FF2B5EF4-FFF2-40B4-BE49-F238E27FC236}">
                <a16:creationId xmlns:a16="http://schemas.microsoft.com/office/drawing/2014/main" id="{2B1C4A69-C5C1-4830-A3EB-2409AE11AB2E}"/>
              </a:ext>
            </a:extLst>
          </p:cNvPr>
          <p:cNvSpPr/>
          <p:nvPr/>
        </p:nvSpPr>
        <p:spPr>
          <a:xfrm>
            <a:off x="7971430" y="2215977"/>
            <a:ext cx="576064" cy="51245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909D6B68-A80C-49A3-A026-213EA873CEB6}"/>
              </a:ext>
            </a:extLst>
          </p:cNvPr>
          <p:cNvSpPr txBox="1"/>
          <p:nvPr/>
        </p:nvSpPr>
        <p:spPr>
          <a:xfrm>
            <a:off x="8050113" y="227214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7B01FD2E-173C-47DA-A0BE-5FB483C38981}"/>
              </a:ext>
            </a:extLst>
          </p:cNvPr>
          <p:cNvGrpSpPr/>
          <p:nvPr/>
        </p:nvGrpSpPr>
        <p:grpSpPr>
          <a:xfrm>
            <a:off x="8587179" y="2132855"/>
            <a:ext cx="2880000" cy="678692"/>
            <a:chOff x="803640" y="3362835"/>
            <a:chExt cx="2063592" cy="678692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A446AC29-D200-4B5C-9EC9-27854BEF9A50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9F56F45A-9440-4A80-BFCC-E356E0433B26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" name="Rectangle 244">
            <a:extLst>
              <a:ext uri="{FF2B5EF4-FFF2-40B4-BE49-F238E27FC236}">
                <a16:creationId xmlns:a16="http://schemas.microsoft.com/office/drawing/2014/main" id="{A584EBD7-13CE-45EC-858A-030A74DD4131}"/>
              </a:ext>
            </a:extLst>
          </p:cNvPr>
          <p:cNvSpPr/>
          <p:nvPr/>
        </p:nvSpPr>
        <p:spPr>
          <a:xfrm>
            <a:off x="7971430" y="3110849"/>
            <a:ext cx="576064" cy="51245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5ACA71B5-899E-41CC-8AF7-B424C70D2DA7}"/>
              </a:ext>
            </a:extLst>
          </p:cNvPr>
          <p:cNvSpPr txBox="1"/>
          <p:nvPr/>
        </p:nvSpPr>
        <p:spPr>
          <a:xfrm>
            <a:off x="8050113" y="316701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F080F60D-C8C8-48B3-90AA-021DF2ABA76C}"/>
              </a:ext>
            </a:extLst>
          </p:cNvPr>
          <p:cNvGrpSpPr/>
          <p:nvPr/>
        </p:nvGrpSpPr>
        <p:grpSpPr>
          <a:xfrm>
            <a:off x="8587179" y="3009727"/>
            <a:ext cx="2880000" cy="678692"/>
            <a:chOff x="803640" y="3362835"/>
            <a:chExt cx="2063592" cy="678692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F1B0ABEB-0495-4CF8-AABC-D8CBB9004476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28B6213C-B8FE-446C-8D2F-B64F491204D0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0" name="Rectangle 249">
            <a:extLst>
              <a:ext uri="{FF2B5EF4-FFF2-40B4-BE49-F238E27FC236}">
                <a16:creationId xmlns:a16="http://schemas.microsoft.com/office/drawing/2014/main" id="{4252E081-6226-4424-81F0-E2175DFA9CEA}"/>
              </a:ext>
            </a:extLst>
          </p:cNvPr>
          <p:cNvSpPr/>
          <p:nvPr/>
        </p:nvSpPr>
        <p:spPr>
          <a:xfrm>
            <a:off x="7971430" y="3969719"/>
            <a:ext cx="576064" cy="51245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05572285-50EF-4751-97E1-4B6C102602A4}"/>
              </a:ext>
            </a:extLst>
          </p:cNvPr>
          <p:cNvSpPr txBox="1"/>
          <p:nvPr/>
        </p:nvSpPr>
        <p:spPr>
          <a:xfrm>
            <a:off x="8050113" y="402588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2151DCBD-95B4-4BCF-971D-3B8B59FB864F}"/>
              </a:ext>
            </a:extLst>
          </p:cNvPr>
          <p:cNvGrpSpPr/>
          <p:nvPr/>
        </p:nvGrpSpPr>
        <p:grpSpPr>
          <a:xfrm>
            <a:off x="8587179" y="3886598"/>
            <a:ext cx="2880000" cy="678692"/>
            <a:chOff x="803640" y="3362835"/>
            <a:chExt cx="2063592" cy="678692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F183D611-1914-4B06-A089-0DEF72A4EF1A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14F29F9B-642E-4B4C-8535-03ACEA996A87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5" name="TextBox 254">
            <a:extLst>
              <a:ext uri="{FF2B5EF4-FFF2-40B4-BE49-F238E27FC236}">
                <a16:creationId xmlns:a16="http://schemas.microsoft.com/office/drawing/2014/main" id="{688EB5E9-70C9-496C-A6D5-534448C6B42F}"/>
              </a:ext>
            </a:extLst>
          </p:cNvPr>
          <p:cNvSpPr txBox="1"/>
          <p:nvPr/>
        </p:nvSpPr>
        <p:spPr>
          <a:xfrm>
            <a:off x="855463" y="5373523"/>
            <a:ext cx="3973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181947EA-4460-4833-9243-D12D975513CE}"/>
              </a:ext>
            </a:extLst>
          </p:cNvPr>
          <p:cNvSpPr txBox="1"/>
          <p:nvPr/>
        </p:nvSpPr>
        <p:spPr>
          <a:xfrm>
            <a:off x="7655370" y="5373523"/>
            <a:ext cx="3724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ECEC5956-B517-4750-BC68-8D5879446700}"/>
              </a:ext>
            </a:extLst>
          </p:cNvPr>
          <p:cNvGrpSpPr/>
          <p:nvPr/>
        </p:nvGrpSpPr>
        <p:grpSpPr>
          <a:xfrm>
            <a:off x="5011204" y="4959484"/>
            <a:ext cx="2050634" cy="1568039"/>
            <a:chOff x="3432883" y="4959482"/>
            <a:chExt cx="2050634" cy="1568039"/>
          </a:xfrm>
        </p:grpSpPr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828ADE3C-5918-46F7-B2B2-AE7524D80EF4}"/>
                </a:ext>
              </a:extLst>
            </p:cNvPr>
            <p:cNvSpPr/>
            <p:nvPr/>
          </p:nvSpPr>
          <p:spPr>
            <a:xfrm>
              <a:off x="3768393" y="5031845"/>
              <a:ext cx="1617554" cy="1495676"/>
            </a:xfrm>
            <a:custGeom>
              <a:avLst/>
              <a:gdLst>
                <a:gd name="connsiteX0" fmla="*/ 922351 w 1836751"/>
                <a:gd name="connsiteY0" fmla="*/ 0 h 1001864"/>
                <a:gd name="connsiteX1" fmla="*/ 0 w 1836751"/>
                <a:gd name="connsiteY1" fmla="*/ 405516 h 1001864"/>
                <a:gd name="connsiteX2" fmla="*/ 842838 w 1836751"/>
                <a:gd name="connsiteY2" fmla="*/ 143123 h 1001864"/>
                <a:gd name="connsiteX3" fmla="*/ 652007 w 1836751"/>
                <a:gd name="connsiteY3" fmla="*/ 787179 h 1001864"/>
                <a:gd name="connsiteX4" fmla="*/ 962108 w 1836751"/>
                <a:gd name="connsiteY4" fmla="*/ 159026 h 1001864"/>
                <a:gd name="connsiteX5" fmla="*/ 930303 w 1836751"/>
                <a:gd name="connsiteY5" fmla="*/ 1001864 h 1001864"/>
                <a:gd name="connsiteX6" fmla="*/ 1033670 w 1836751"/>
                <a:gd name="connsiteY6" fmla="*/ 95416 h 1001864"/>
                <a:gd name="connsiteX7" fmla="*/ 1272209 w 1836751"/>
                <a:gd name="connsiteY7" fmla="*/ 985962 h 1001864"/>
                <a:gd name="connsiteX8" fmla="*/ 1160891 w 1836751"/>
                <a:gd name="connsiteY8" fmla="*/ 95416 h 1001864"/>
                <a:gd name="connsiteX9" fmla="*/ 1733385 w 1836751"/>
                <a:gd name="connsiteY9" fmla="*/ 763325 h 1001864"/>
                <a:gd name="connsiteX10" fmla="*/ 1264258 w 1836751"/>
                <a:gd name="connsiteY10" fmla="*/ 79513 h 1001864"/>
                <a:gd name="connsiteX11" fmla="*/ 1836751 w 1836751"/>
                <a:gd name="connsiteY11" fmla="*/ 214685 h 1001864"/>
                <a:gd name="connsiteX12" fmla="*/ 922351 w 1836751"/>
                <a:gd name="connsiteY12" fmla="*/ 0 h 1001864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42838 w 1836751"/>
                <a:gd name="connsiteY2" fmla="*/ 131217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85701 w 1836751"/>
                <a:gd name="connsiteY2" fmla="*/ 78829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29495 w 1822464"/>
                <a:gd name="connsiteY0" fmla="*/ 0 h 989958"/>
                <a:gd name="connsiteX1" fmla="*/ 0 w 1822464"/>
                <a:gd name="connsiteY1" fmla="*/ 476953 h 989958"/>
                <a:gd name="connsiteX2" fmla="*/ 871414 w 1822464"/>
                <a:gd name="connsiteY2" fmla="*/ 78829 h 989958"/>
                <a:gd name="connsiteX3" fmla="*/ 637720 w 1822464"/>
                <a:gd name="connsiteY3" fmla="*/ 775273 h 989958"/>
                <a:gd name="connsiteX4" fmla="*/ 947821 w 1822464"/>
                <a:gd name="connsiteY4" fmla="*/ 147120 h 989958"/>
                <a:gd name="connsiteX5" fmla="*/ 916016 w 1822464"/>
                <a:gd name="connsiteY5" fmla="*/ 989958 h 989958"/>
                <a:gd name="connsiteX6" fmla="*/ 1019383 w 1822464"/>
                <a:gd name="connsiteY6" fmla="*/ 83510 h 989958"/>
                <a:gd name="connsiteX7" fmla="*/ 1257922 w 1822464"/>
                <a:gd name="connsiteY7" fmla="*/ 974056 h 989958"/>
                <a:gd name="connsiteX8" fmla="*/ 1146604 w 1822464"/>
                <a:gd name="connsiteY8" fmla="*/ 83510 h 989958"/>
                <a:gd name="connsiteX9" fmla="*/ 1719098 w 1822464"/>
                <a:gd name="connsiteY9" fmla="*/ 751419 h 989958"/>
                <a:gd name="connsiteX10" fmla="*/ 1249971 w 1822464"/>
                <a:gd name="connsiteY10" fmla="*/ 67607 h 989958"/>
                <a:gd name="connsiteX11" fmla="*/ 1822464 w 1822464"/>
                <a:gd name="connsiteY11" fmla="*/ 202779 h 989958"/>
                <a:gd name="connsiteX12" fmla="*/ 929495 w 1822464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575808 w 1760552"/>
                <a:gd name="connsiteY3" fmla="*/ 775273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983272 w 1760552"/>
                <a:gd name="connsiteY10" fmla="*/ 53320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4327 h 994285"/>
                <a:gd name="connsiteX1" fmla="*/ 0 w 1760552"/>
                <a:gd name="connsiteY1" fmla="*/ 624155 h 994285"/>
                <a:gd name="connsiteX2" fmla="*/ 809502 w 1760552"/>
                <a:gd name="connsiteY2" fmla="*/ 83156 h 994285"/>
                <a:gd name="connsiteX3" fmla="*/ 480558 w 1760552"/>
                <a:gd name="connsiteY3" fmla="*/ 789125 h 994285"/>
                <a:gd name="connsiteX4" fmla="*/ 871622 w 1760552"/>
                <a:gd name="connsiteY4" fmla="*/ 89535 h 994285"/>
                <a:gd name="connsiteX5" fmla="*/ 854104 w 1760552"/>
                <a:gd name="connsiteY5" fmla="*/ 994285 h 994285"/>
                <a:gd name="connsiteX6" fmla="*/ 912227 w 1760552"/>
                <a:gd name="connsiteY6" fmla="*/ 61643 h 994285"/>
                <a:gd name="connsiteX7" fmla="*/ 1079329 w 1760552"/>
                <a:gd name="connsiteY7" fmla="*/ 976002 h 994285"/>
                <a:gd name="connsiteX8" fmla="*/ 958485 w 1760552"/>
                <a:gd name="connsiteY8" fmla="*/ 71168 h 994285"/>
                <a:gd name="connsiteX9" fmla="*/ 1657186 w 1760552"/>
                <a:gd name="connsiteY9" fmla="*/ 755746 h 994285"/>
                <a:gd name="connsiteX10" fmla="*/ 983272 w 1760552"/>
                <a:gd name="connsiteY10" fmla="*/ 57647 h 994285"/>
                <a:gd name="connsiteX11" fmla="*/ 1760552 w 1760552"/>
                <a:gd name="connsiteY11" fmla="*/ 207106 h 994285"/>
                <a:gd name="connsiteX12" fmla="*/ 907339 w 1760552"/>
                <a:gd name="connsiteY12" fmla="*/ 0 h 994285"/>
                <a:gd name="connsiteX13" fmla="*/ 867583 w 1760552"/>
                <a:gd name="connsiteY13" fmla="*/ 4327 h 994285"/>
                <a:gd name="connsiteX0" fmla="*/ 867583 w 1769068"/>
                <a:gd name="connsiteY0" fmla="*/ 4327 h 994285"/>
                <a:gd name="connsiteX1" fmla="*/ 0 w 1769068"/>
                <a:gd name="connsiteY1" fmla="*/ 624155 h 994285"/>
                <a:gd name="connsiteX2" fmla="*/ 809502 w 1769068"/>
                <a:gd name="connsiteY2" fmla="*/ 83156 h 994285"/>
                <a:gd name="connsiteX3" fmla="*/ 480558 w 1769068"/>
                <a:gd name="connsiteY3" fmla="*/ 789125 h 994285"/>
                <a:gd name="connsiteX4" fmla="*/ 871622 w 1769068"/>
                <a:gd name="connsiteY4" fmla="*/ 89535 h 994285"/>
                <a:gd name="connsiteX5" fmla="*/ 854104 w 1769068"/>
                <a:gd name="connsiteY5" fmla="*/ 994285 h 994285"/>
                <a:gd name="connsiteX6" fmla="*/ 912227 w 1769068"/>
                <a:gd name="connsiteY6" fmla="*/ 61643 h 994285"/>
                <a:gd name="connsiteX7" fmla="*/ 1079329 w 1769068"/>
                <a:gd name="connsiteY7" fmla="*/ 976002 h 994285"/>
                <a:gd name="connsiteX8" fmla="*/ 958485 w 1769068"/>
                <a:gd name="connsiteY8" fmla="*/ 71168 h 994285"/>
                <a:gd name="connsiteX9" fmla="*/ 1657186 w 1769068"/>
                <a:gd name="connsiteY9" fmla="*/ 755746 h 994285"/>
                <a:gd name="connsiteX10" fmla="*/ 983272 w 1769068"/>
                <a:gd name="connsiteY10" fmla="*/ 57647 h 994285"/>
                <a:gd name="connsiteX11" fmla="*/ 1760552 w 1769068"/>
                <a:gd name="connsiteY11" fmla="*/ 207106 h 994285"/>
                <a:gd name="connsiteX12" fmla="*/ 1381208 w 1769068"/>
                <a:gd name="connsiteY12" fmla="*/ 97632 h 994285"/>
                <a:gd name="connsiteX13" fmla="*/ 907339 w 1769068"/>
                <a:gd name="connsiteY13" fmla="*/ 0 h 994285"/>
                <a:gd name="connsiteX14" fmla="*/ 867583 w 1769068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33570 w 1722452"/>
                <a:gd name="connsiteY12" fmla="*/ 61914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528722 w 1722452"/>
                <a:gd name="connsiteY1" fmla="*/ 200026 h 994285"/>
                <a:gd name="connsiteX2" fmla="*/ 0 w 1722452"/>
                <a:gd name="connsiteY2" fmla="*/ 624155 h 994285"/>
                <a:gd name="connsiteX3" fmla="*/ 809502 w 1722452"/>
                <a:gd name="connsiteY3" fmla="*/ 83156 h 994285"/>
                <a:gd name="connsiteX4" fmla="*/ 480558 w 1722452"/>
                <a:gd name="connsiteY4" fmla="*/ 789125 h 994285"/>
                <a:gd name="connsiteX5" fmla="*/ 871622 w 1722452"/>
                <a:gd name="connsiteY5" fmla="*/ 89535 h 994285"/>
                <a:gd name="connsiteX6" fmla="*/ 854104 w 1722452"/>
                <a:gd name="connsiteY6" fmla="*/ 994285 h 994285"/>
                <a:gd name="connsiteX7" fmla="*/ 912227 w 1722452"/>
                <a:gd name="connsiteY7" fmla="*/ 61643 h 994285"/>
                <a:gd name="connsiteX8" fmla="*/ 1079329 w 1722452"/>
                <a:gd name="connsiteY8" fmla="*/ 976002 h 994285"/>
                <a:gd name="connsiteX9" fmla="*/ 958485 w 1722452"/>
                <a:gd name="connsiteY9" fmla="*/ 71168 h 994285"/>
                <a:gd name="connsiteX10" fmla="*/ 1657186 w 1722452"/>
                <a:gd name="connsiteY10" fmla="*/ 755746 h 994285"/>
                <a:gd name="connsiteX11" fmla="*/ 983272 w 1722452"/>
                <a:gd name="connsiteY11" fmla="*/ 57647 h 994285"/>
                <a:gd name="connsiteX12" fmla="*/ 1722452 w 1722452"/>
                <a:gd name="connsiteY12" fmla="*/ 388081 h 994285"/>
                <a:gd name="connsiteX13" fmla="*/ 1271670 w 1722452"/>
                <a:gd name="connsiteY13" fmla="*/ 64295 h 994285"/>
                <a:gd name="connsiteX14" fmla="*/ 907339 w 1722452"/>
                <a:gd name="connsiteY14" fmla="*/ 0 h 994285"/>
                <a:gd name="connsiteX15" fmla="*/ 867583 w 1722452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223383 w 1465277"/>
                <a:gd name="connsiteY5" fmla="*/ 789125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14495 w 1365264"/>
                <a:gd name="connsiteY15" fmla="*/ 64295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6689" h="994285">
                  <a:moveTo>
                    <a:pt x="610408" y="4327"/>
                  </a:moveTo>
                  <a:cubicBezTo>
                    <a:pt x="472847" y="67178"/>
                    <a:pt x="366245" y="132412"/>
                    <a:pt x="271547" y="200026"/>
                  </a:cubicBezTo>
                  <a:cubicBezTo>
                    <a:pt x="122294" y="321559"/>
                    <a:pt x="56385" y="478810"/>
                    <a:pt x="0" y="612249"/>
                  </a:cubicBezTo>
                  <a:cubicBezTo>
                    <a:pt x="183315" y="292215"/>
                    <a:pt x="288049" y="219833"/>
                    <a:pt x="552327" y="83156"/>
                  </a:cubicBezTo>
                  <a:cubicBezTo>
                    <a:pt x="502390" y="190375"/>
                    <a:pt x="431021" y="252351"/>
                    <a:pt x="381084" y="359570"/>
                  </a:cubicBezTo>
                  <a:cubicBezTo>
                    <a:pt x="302324" y="527361"/>
                    <a:pt x="309287" y="695153"/>
                    <a:pt x="309108" y="862944"/>
                  </a:cubicBezTo>
                  <a:cubicBezTo>
                    <a:pt x="353738" y="421785"/>
                    <a:pt x="395985" y="387819"/>
                    <a:pt x="602540" y="89535"/>
                  </a:cubicBezTo>
                  <a:cubicBezTo>
                    <a:pt x="600670" y="391118"/>
                    <a:pt x="598799" y="692702"/>
                    <a:pt x="596929" y="994285"/>
                  </a:cubicBezTo>
                  <a:lnTo>
                    <a:pt x="655052" y="61643"/>
                  </a:lnTo>
                  <a:lnTo>
                    <a:pt x="822154" y="976002"/>
                  </a:lnTo>
                  <a:cubicBezTo>
                    <a:pt x="795367" y="677566"/>
                    <a:pt x="749528" y="386274"/>
                    <a:pt x="694166" y="85456"/>
                  </a:cubicBezTo>
                  <a:cubicBezTo>
                    <a:pt x="886585" y="246974"/>
                    <a:pt x="1079004" y="544222"/>
                    <a:pt x="1171411" y="784321"/>
                  </a:cubicBezTo>
                  <a:cubicBezTo>
                    <a:pt x="1123869" y="610193"/>
                    <a:pt x="1042989" y="450353"/>
                    <a:pt x="950203" y="302419"/>
                  </a:cubicBezTo>
                  <a:lnTo>
                    <a:pt x="726097" y="57647"/>
                  </a:lnTo>
                  <a:cubicBezTo>
                    <a:pt x="1017734" y="120167"/>
                    <a:pt x="1137920" y="249362"/>
                    <a:pt x="1336689" y="554769"/>
                  </a:cubicBezTo>
                  <a:cubicBezTo>
                    <a:pt x="1254183" y="407842"/>
                    <a:pt x="1180510" y="277406"/>
                    <a:pt x="1040689" y="154782"/>
                  </a:cubicBezTo>
                  <a:cubicBezTo>
                    <a:pt x="922299" y="84545"/>
                    <a:pt x="732196" y="16741"/>
                    <a:pt x="650164" y="0"/>
                  </a:cubicBezTo>
                  <a:lnTo>
                    <a:pt x="610408" y="43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9" name="Freeform 10">
              <a:extLst>
                <a:ext uri="{FF2B5EF4-FFF2-40B4-BE49-F238E27FC236}">
                  <a16:creationId xmlns:a16="http://schemas.microsoft.com/office/drawing/2014/main" id="{0DBAB013-49B9-4154-B86E-696D66390C81}"/>
                </a:ext>
              </a:extLst>
            </p:cNvPr>
            <p:cNvSpPr/>
            <p:nvPr/>
          </p:nvSpPr>
          <p:spPr>
            <a:xfrm rot="3110647" flipH="1">
              <a:off x="3717171" y="5218156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0" name="Freeform 80">
              <a:extLst>
                <a:ext uri="{FF2B5EF4-FFF2-40B4-BE49-F238E27FC236}">
                  <a16:creationId xmlns:a16="http://schemas.microsoft.com/office/drawing/2014/main" id="{D07B05FB-8FFE-45AC-BB3F-83A48C8E8B6B}"/>
                </a:ext>
              </a:extLst>
            </p:cNvPr>
            <p:cNvSpPr/>
            <p:nvPr/>
          </p:nvSpPr>
          <p:spPr>
            <a:xfrm rot="1873218">
              <a:off x="3899211" y="4959482"/>
              <a:ext cx="418104" cy="698519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1" name="Freeform 82">
              <a:extLst>
                <a:ext uri="{FF2B5EF4-FFF2-40B4-BE49-F238E27FC236}">
                  <a16:creationId xmlns:a16="http://schemas.microsoft.com/office/drawing/2014/main" id="{7055D2EA-F5C4-40B3-A2B5-C5FBA5F77197}"/>
                </a:ext>
              </a:extLst>
            </p:cNvPr>
            <p:cNvSpPr/>
            <p:nvPr/>
          </p:nvSpPr>
          <p:spPr>
            <a:xfrm rot="1318805" flipH="1">
              <a:off x="3985361" y="5642449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2" name="Freeform 83">
              <a:extLst>
                <a:ext uri="{FF2B5EF4-FFF2-40B4-BE49-F238E27FC236}">
                  <a16:creationId xmlns:a16="http://schemas.microsoft.com/office/drawing/2014/main" id="{4B26E4C9-3FA6-437D-B237-BE0DE294F771}"/>
                </a:ext>
              </a:extLst>
            </p:cNvPr>
            <p:cNvSpPr/>
            <p:nvPr/>
          </p:nvSpPr>
          <p:spPr>
            <a:xfrm rot="256526" flipH="1">
              <a:off x="4263309" y="5368142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3" name="Freeform 84">
              <a:extLst>
                <a:ext uri="{FF2B5EF4-FFF2-40B4-BE49-F238E27FC236}">
                  <a16:creationId xmlns:a16="http://schemas.microsoft.com/office/drawing/2014/main" id="{D7126A27-AAF0-4C74-9A45-3F36372B8B03}"/>
                </a:ext>
              </a:extLst>
            </p:cNvPr>
            <p:cNvSpPr/>
            <p:nvPr/>
          </p:nvSpPr>
          <p:spPr>
            <a:xfrm rot="1453040">
              <a:off x="4062935" y="5244480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4" name="Freeform 85">
              <a:extLst>
                <a:ext uri="{FF2B5EF4-FFF2-40B4-BE49-F238E27FC236}">
                  <a16:creationId xmlns:a16="http://schemas.microsoft.com/office/drawing/2014/main" id="{82DFEB8A-8FFD-4189-8E7C-66D7307B1D17}"/>
                </a:ext>
              </a:extLst>
            </p:cNvPr>
            <p:cNvSpPr/>
            <p:nvPr/>
          </p:nvSpPr>
          <p:spPr>
            <a:xfrm rot="20428859">
              <a:off x="4767467" y="583348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5" name="Freeform 86">
              <a:extLst>
                <a:ext uri="{FF2B5EF4-FFF2-40B4-BE49-F238E27FC236}">
                  <a16:creationId xmlns:a16="http://schemas.microsoft.com/office/drawing/2014/main" id="{7C767BAC-5D27-4EBE-994D-8351E61F354C}"/>
                </a:ext>
              </a:extLst>
            </p:cNvPr>
            <p:cNvSpPr/>
            <p:nvPr/>
          </p:nvSpPr>
          <p:spPr>
            <a:xfrm rot="17799804" flipH="1">
              <a:off x="5152765" y="511491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6" name="Freeform 87">
              <a:extLst>
                <a:ext uri="{FF2B5EF4-FFF2-40B4-BE49-F238E27FC236}">
                  <a16:creationId xmlns:a16="http://schemas.microsoft.com/office/drawing/2014/main" id="{95879388-414D-4656-8CF1-969AA48A8714}"/>
                </a:ext>
              </a:extLst>
            </p:cNvPr>
            <p:cNvSpPr/>
            <p:nvPr/>
          </p:nvSpPr>
          <p:spPr>
            <a:xfrm rot="16678242">
              <a:off x="4939097" y="538989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7" name="Freeform 88">
              <a:extLst>
                <a:ext uri="{FF2B5EF4-FFF2-40B4-BE49-F238E27FC236}">
                  <a16:creationId xmlns:a16="http://schemas.microsoft.com/office/drawing/2014/main" id="{A434517C-31E5-4AAD-A8D6-309665F3A6E0}"/>
                </a:ext>
              </a:extLst>
            </p:cNvPr>
            <p:cNvSpPr/>
            <p:nvPr/>
          </p:nvSpPr>
          <p:spPr>
            <a:xfrm rot="1953358" flipH="1">
              <a:off x="4353854" y="5871794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8" name="Freeform 89">
              <a:extLst>
                <a:ext uri="{FF2B5EF4-FFF2-40B4-BE49-F238E27FC236}">
                  <a16:creationId xmlns:a16="http://schemas.microsoft.com/office/drawing/2014/main" id="{33DD9C48-D42C-4A05-A997-94DCFB657406}"/>
                </a:ext>
              </a:extLst>
            </p:cNvPr>
            <p:cNvSpPr/>
            <p:nvPr/>
          </p:nvSpPr>
          <p:spPr>
            <a:xfrm rot="1953358" flipH="1">
              <a:off x="4844391" y="5745770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9" name="Freeform 90">
              <a:extLst>
                <a:ext uri="{FF2B5EF4-FFF2-40B4-BE49-F238E27FC236}">
                  <a16:creationId xmlns:a16="http://schemas.microsoft.com/office/drawing/2014/main" id="{0AFB8732-B033-417B-A998-461F85D11712}"/>
                </a:ext>
              </a:extLst>
            </p:cNvPr>
            <p:cNvSpPr/>
            <p:nvPr/>
          </p:nvSpPr>
          <p:spPr>
            <a:xfrm rot="18020636">
              <a:off x="4841110" y="5178289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0" name="Freeform 91">
              <a:extLst>
                <a:ext uri="{FF2B5EF4-FFF2-40B4-BE49-F238E27FC236}">
                  <a16:creationId xmlns:a16="http://schemas.microsoft.com/office/drawing/2014/main" id="{1E347A0F-2289-4A35-BBEC-C9AC2D99E5B7}"/>
                </a:ext>
              </a:extLst>
            </p:cNvPr>
            <p:cNvSpPr/>
            <p:nvPr/>
          </p:nvSpPr>
          <p:spPr>
            <a:xfrm rot="19439538">
              <a:off x="4676160" y="540525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1" name="Freeform 92">
              <a:extLst>
                <a:ext uri="{FF2B5EF4-FFF2-40B4-BE49-F238E27FC236}">
                  <a16:creationId xmlns:a16="http://schemas.microsoft.com/office/drawing/2014/main" id="{2388F0C6-A691-4484-9221-C73AAEC31F78}"/>
                </a:ext>
              </a:extLst>
            </p:cNvPr>
            <p:cNvSpPr/>
            <p:nvPr/>
          </p:nvSpPr>
          <p:spPr>
            <a:xfrm rot="19439538">
              <a:off x="4307184" y="5646390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2" name="Freeform 93">
              <a:extLst>
                <a:ext uri="{FF2B5EF4-FFF2-40B4-BE49-F238E27FC236}">
                  <a16:creationId xmlns:a16="http://schemas.microsoft.com/office/drawing/2014/main" id="{C1F3B113-BDD6-4BF0-8D2E-C97A4CD794B0}"/>
                </a:ext>
              </a:extLst>
            </p:cNvPr>
            <p:cNvSpPr/>
            <p:nvPr/>
          </p:nvSpPr>
          <p:spPr>
            <a:xfrm rot="20887601">
              <a:off x="3764972" y="563702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3" name="Freeform 94">
              <a:extLst>
                <a:ext uri="{FF2B5EF4-FFF2-40B4-BE49-F238E27FC236}">
                  <a16:creationId xmlns:a16="http://schemas.microsoft.com/office/drawing/2014/main" id="{2EF0A3A4-B8B1-4D5E-8956-A2CCA5C9DB44}"/>
                </a:ext>
              </a:extLst>
            </p:cNvPr>
            <p:cNvSpPr/>
            <p:nvPr/>
          </p:nvSpPr>
          <p:spPr>
            <a:xfrm rot="19308419">
              <a:off x="4084919" y="598600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4" name="Freeform 95">
              <a:extLst>
                <a:ext uri="{FF2B5EF4-FFF2-40B4-BE49-F238E27FC236}">
                  <a16:creationId xmlns:a16="http://schemas.microsoft.com/office/drawing/2014/main" id="{64A31FF9-A831-455E-A1E2-60E3974B0B85}"/>
                </a:ext>
              </a:extLst>
            </p:cNvPr>
            <p:cNvSpPr/>
            <p:nvPr/>
          </p:nvSpPr>
          <p:spPr>
            <a:xfrm rot="915568">
              <a:off x="4293387" y="5851911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5" name="Freeform 96">
              <a:extLst>
                <a:ext uri="{FF2B5EF4-FFF2-40B4-BE49-F238E27FC236}">
                  <a16:creationId xmlns:a16="http://schemas.microsoft.com/office/drawing/2014/main" id="{71E4AE0B-7BF1-4A30-B244-14B99D1CA20C}"/>
                </a:ext>
              </a:extLst>
            </p:cNvPr>
            <p:cNvSpPr/>
            <p:nvPr/>
          </p:nvSpPr>
          <p:spPr>
            <a:xfrm rot="900000">
              <a:off x="4521018" y="5337147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6" name="Freeform 97">
              <a:extLst>
                <a:ext uri="{FF2B5EF4-FFF2-40B4-BE49-F238E27FC236}">
                  <a16:creationId xmlns:a16="http://schemas.microsoft.com/office/drawing/2014/main" id="{638FECC1-6ACC-44D3-8679-D7670CE75D81}"/>
                </a:ext>
              </a:extLst>
            </p:cNvPr>
            <p:cNvSpPr/>
            <p:nvPr/>
          </p:nvSpPr>
          <p:spPr>
            <a:xfrm rot="445708">
              <a:off x="4459130" y="5286022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7" name="Freeform 98">
              <a:extLst>
                <a:ext uri="{FF2B5EF4-FFF2-40B4-BE49-F238E27FC236}">
                  <a16:creationId xmlns:a16="http://schemas.microsoft.com/office/drawing/2014/main" id="{DFC9B424-D27D-432A-A452-EEB3FD862B44}"/>
                </a:ext>
              </a:extLst>
            </p:cNvPr>
            <p:cNvSpPr/>
            <p:nvPr/>
          </p:nvSpPr>
          <p:spPr>
            <a:xfrm rot="20467473" flipH="1">
              <a:off x="5291069" y="5545339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8" name="Freeform 99">
              <a:extLst>
                <a:ext uri="{FF2B5EF4-FFF2-40B4-BE49-F238E27FC236}">
                  <a16:creationId xmlns:a16="http://schemas.microsoft.com/office/drawing/2014/main" id="{8E4110E7-DFF8-45DD-B7A4-3E4E4E9A5841}"/>
                </a:ext>
              </a:extLst>
            </p:cNvPr>
            <p:cNvSpPr/>
            <p:nvPr/>
          </p:nvSpPr>
          <p:spPr>
            <a:xfrm rot="20467473" flipH="1">
              <a:off x="5118257" y="5846033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9" name="Freeform 100">
              <a:extLst>
                <a:ext uri="{FF2B5EF4-FFF2-40B4-BE49-F238E27FC236}">
                  <a16:creationId xmlns:a16="http://schemas.microsoft.com/office/drawing/2014/main" id="{BBDF9456-804D-4513-BA4B-67EBBCA2263E}"/>
                </a:ext>
              </a:extLst>
            </p:cNvPr>
            <p:cNvSpPr/>
            <p:nvPr/>
          </p:nvSpPr>
          <p:spPr>
            <a:xfrm rot="1132527">
              <a:off x="3832653" y="5882362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80" name="그룹 4">
            <a:extLst>
              <a:ext uri="{FF2B5EF4-FFF2-40B4-BE49-F238E27FC236}">
                <a16:creationId xmlns:a16="http://schemas.microsoft.com/office/drawing/2014/main" id="{336AA51B-F38B-4F75-940B-2AE9616E91D0}"/>
              </a:ext>
            </a:extLst>
          </p:cNvPr>
          <p:cNvGrpSpPr/>
          <p:nvPr/>
        </p:nvGrpSpPr>
        <p:grpSpPr>
          <a:xfrm>
            <a:off x="4372976" y="1747714"/>
            <a:ext cx="3427951" cy="3409730"/>
            <a:chOff x="4276854" y="1647556"/>
            <a:chExt cx="3528392" cy="3509637"/>
          </a:xfrm>
        </p:grpSpPr>
        <p:sp>
          <p:nvSpPr>
            <p:cNvPr id="281" name="Rounded Rectangle 50">
              <a:extLst>
                <a:ext uri="{FF2B5EF4-FFF2-40B4-BE49-F238E27FC236}">
                  <a16:creationId xmlns:a16="http://schemas.microsoft.com/office/drawing/2014/main" id="{3FD37B18-3E4F-419C-9826-55FEB395B3BA}"/>
                </a:ext>
              </a:extLst>
            </p:cNvPr>
            <p:cNvSpPr/>
            <p:nvPr/>
          </p:nvSpPr>
          <p:spPr>
            <a:xfrm>
              <a:off x="5935814" y="1751747"/>
              <a:ext cx="288032" cy="219815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7A1E7DDD-A251-42D8-897F-D257E03589EC}"/>
                </a:ext>
              </a:extLst>
            </p:cNvPr>
            <p:cNvGrpSpPr/>
            <p:nvPr/>
          </p:nvGrpSpPr>
          <p:grpSpPr>
            <a:xfrm>
              <a:off x="4276854" y="1647556"/>
              <a:ext cx="3528392" cy="3509637"/>
              <a:chOff x="2555776" y="2420888"/>
              <a:chExt cx="3960440" cy="3237510"/>
            </a:xfrm>
          </p:grpSpPr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2E4FC85B-2458-43B9-B82F-560ADBEB90BF}"/>
                  </a:ext>
                </a:extLst>
              </p:cNvPr>
              <p:cNvGrpSpPr/>
              <p:nvPr/>
            </p:nvGrpSpPr>
            <p:grpSpPr>
              <a:xfrm>
                <a:off x="2771800" y="3938689"/>
                <a:ext cx="1802976" cy="1296143"/>
                <a:chOff x="2860082" y="2814998"/>
                <a:chExt cx="1711918" cy="1294233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05" name="Freeform 76">
                  <a:extLst>
                    <a:ext uri="{FF2B5EF4-FFF2-40B4-BE49-F238E27FC236}">
                      <a16:creationId xmlns:a16="http://schemas.microsoft.com/office/drawing/2014/main" id="{F01E9C97-FB02-41CC-A812-1B8864C2A6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5776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306" name="Freeform 16">
                  <a:extLst>
                    <a:ext uri="{FF2B5EF4-FFF2-40B4-BE49-F238E27FC236}">
                      <a16:creationId xmlns:a16="http://schemas.microsoft.com/office/drawing/2014/main" id="{DB9BFF61-2679-479B-AA99-8A2741DED0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1499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5"/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290" name="Group 289">
                <a:extLst>
                  <a:ext uri="{FF2B5EF4-FFF2-40B4-BE49-F238E27FC236}">
                    <a16:creationId xmlns:a16="http://schemas.microsoft.com/office/drawing/2014/main" id="{CD8AB6E7-6226-4B63-86B0-03C40999879B}"/>
                  </a:ext>
                </a:extLst>
              </p:cNvPr>
              <p:cNvGrpSpPr/>
              <p:nvPr/>
            </p:nvGrpSpPr>
            <p:grpSpPr>
              <a:xfrm flipH="1">
                <a:off x="4574776" y="4406927"/>
                <a:ext cx="1437384" cy="1251471"/>
                <a:chOff x="2860082" y="2834525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03" name="Freeform 74">
                  <a:extLst>
                    <a:ext uri="{FF2B5EF4-FFF2-40B4-BE49-F238E27FC236}">
                      <a16:creationId xmlns:a16="http://schemas.microsoft.com/office/drawing/2014/main" id="{659A4C6A-71AE-4927-BBEB-F4B558EB9E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7728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304" name="Freeform 16">
                  <a:extLst>
                    <a:ext uri="{FF2B5EF4-FFF2-40B4-BE49-F238E27FC236}">
                      <a16:creationId xmlns:a16="http://schemas.microsoft.com/office/drawing/2014/main" id="{336CC11E-7DAE-492C-8941-11CA272B42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34525"/>
                  <a:ext cx="1711918" cy="1251469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2"/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291" name="Group 290">
                <a:extLst>
                  <a:ext uri="{FF2B5EF4-FFF2-40B4-BE49-F238E27FC236}">
                    <a16:creationId xmlns:a16="http://schemas.microsoft.com/office/drawing/2014/main" id="{6BC41F8D-9EA0-4148-9040-6F7086D9CEC7}"/>
                  </a:ext>
                </a:extLst>
              </p:cNvPr>
              <p:cNvGrpSpPr/>
              <p:nvPr/>
            </p:nvGrpSpPr>
            <p:grpSpPr>
              <a:xfrm>
                <a:off x="2555776" y="3067050"/>
                <a:ext cx="2019000" cy="144016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01" name="Freeform 72">
                  <a:extLst>
                    <a:ext uri="{FF2B5EF4-FFF2-40B4-BE49-F238E27FC236}">
                      <a16:creationId xmlns:a16="http://schemas.microsoft.com/office/drawing/2014/main" id="{ED3D49CB-34C1-4EA5-A574-572A23C682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302" name="Freeform 16">
                  <a:extLst>
                    <a:ext uri="{FF2B5EF4-FFF2-40B4-BE49-F238E27FC236}">
                      <a16:creationId xmlns:a16="http://schemas.microsoft.com/office/drawing/2014/main" id="{4A89C73B-23E3-45B0-9588-9039956E2E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6"/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292" name="Group 291">
                <a:extLst>
                  <a:ext uri="{FF2B5EF4-FFF2-40B4-BE49-F238E27FC236}">
                    <a16:creationId xmlns:a16="http://schemas.microsoft.com/office/drawing/2014/main" id="{58FFDD40-AF83-4AEE-8076-E8AA63DF0AE4}"/>
                  </a:ext>
                </a:extLst>
              </p:cNvPr>
              <p:cNvGrpSpPr/>
              <p:nvPr/>
            </p:nvGrpSpPr>
            <p:grpSpPr>
              <a:xfrm flipH="1">
                <a:off x="4574776" y="3579961"/>
                <a:ext cx="1656184" cy="1294234"/>
                <a:chOff x="2860082" y="2268017"/>
                <a:chExt cx="1711918" cy="1294234"/>
              </a:xfrm>
              <a:gradFill>
                <a:gsLst>
                  <a:gs pos="77000">
                    <a:schemeClr val="bg1"/>
                  </a:gs>
                  <a:gs pos="100000">
                    <a:schemeClr val="bg1">
                      <a:lumMod val="64000"/>
                    </a:schemeClr>
                  </a:gs>
                </a:gsLst>
                <a:lin ang="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9" name="Freeform 70">
                  <a:extLst>
                    <a:ext uri="{FF2B5EF4-FFF2-40B4-BE49-F238E27FC236}">
                      <a16:creationId xmlns:a16="http://schemas.microsoft.com/office/drawing/2014/main" id="{FF49EC68-0410-47D0-96E0-A42A8FF497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300" name="Freeform 16">
                  <a:extLst>
                    <a:ext uri="{FF2B5EF4-FFF2-40B4-BE49-F238E27FC236}">
                      <a16:creationId xmlns:a16="http://schemas.microsoft.com/office/drawing/2014/main" id="{047137E3-8906-4426-AE32-39CF5F9B24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3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293" name="Group 292">
                <a:extLst>
                  <a:ext uri="{FF2B5EF4-FFF2-40B4-BE49-F238E27FC236}">
                    <a16:creationId xmlns:a16="http://schemas.microsoft.com/office/drawing/2014/main" id="{773AC4D1-E2B6-482B-B96B-6B0D1617FF82}"/>
                  </a:ext>
                </a:extLst>
              </p:cNvPr>
              <p:cNvGrpSpPr/>
              <p:nvPr/>
            </p:nvGrpSpPr>
            <p:grpSpPr>
              <a:xfrm>
                <a:off x="2860082" y="2420888"/>
                <a:ext cx="1711918" cy="1294234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7" name="Freeform 68">
                  <a:extLst>
                    <a:ext uri="{FF2B5EF4-FFF2-40B4-BE49-F238E27FC236}">
                      <a16:creationId xmlns:a16="http://schemas.microsoft.com/office/drawing/2014/main" id="{E7B76932-84A6-4A45-B1FE-8E61902391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298" name="Freeform 16">
                  <a:extLst>
                    <a:ext uri="{FF2B5EF4-FFF2-40B4-BE49-F238E27FC236}">
                      <a16:creationId xmlns:a16="http://schemas.microsoft.com/office/drawing/2014/main" id="{8DC02CBF-AA93-4CF5-9DF5-D0EB048F4B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700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294" name="Group 293">
                <a:extLst>
                  <a:ext uri="{FF2B5EF4-FFF2-40B4-BE49-F238E27FC236}">
                    <a16:creationId xmlns:a16="http://schemas.microsoft.com/office/drawing/2014/main" id="{0F10347B-F662-49ED-9D2A-4CD473AA4535}"/>
                  </a:ext>
                </a:extLst>
              </p:cNvPr>
              <p:cNvGrpSpPr/>
              <p:nvPr/>
            </p:nvGrpSpPr>
            <p:grpSpPr>
              <a:xfrm flipH="1">
                <a:off x="4572000" y="2635002"/>
                <a:ext cx="1944216" cy="143825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5" name="Freeform 66">
                  <a:extLst>
                    <a:ext uri="{FF2B5EF4-FFF2-40B4-BE49-F238E27FC236}">
                      <a16:creationId xmlns:a16="http://schemas.microsoft.com/office/drawing/2014/main" id="{D26F061A-C76C-4CEF-988A-4C9CE9CB98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296" name="Freeform 16">
                  <a:extLst>
                    <a:ext uri="{FF2B5EF4-FFF2-40B4-BE49-F238E27FC236}">
                      <a16:creationId xmlns:a16="http://schemas.microsoft.com/office/drawing/2014/main" id="{47CB68A3-F2C3-4C35-990D-897A529343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4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</p:grpSp>
        <p:sp>
          <p:nvSpPr>
            <p:cNvPr id="283" name="Oval 7">
              <a:extLst>
                <a:ext uri="{FF2B5EF4-FFF2-40B4-BE49-F238E27FC236}">
                  <a16:creationId xmlns:a16="http://schemas.microsoft.com/office/drawing/2014/main" id="{8E698315-258D-4027-8ABF-7BF7EE0D70B6}"/>
                </a:ext>
              </a:extLst>
            </p:cNvPr>
            <p:cNvSpPr/>
            <p:nvPr/>
          </p:nvSpPr>
          <p:spPr>
            <a:xfrm>
              <a:off x="4711961" y="2708899"/>
              <a:ext cx="336367" cy="441840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4" name="Trapezoid 10">
              <a:extLst>
                <a:ext uri="{FF2B5EF4-FFF2-40B4-BE49-F238E27FC236}">
                  <a16:creationId xmlns:a16="http://schemas.microsoft.com/office/drawing/2014/main" id="{6805AF17-8935-43E1-9C57-4EB73619E1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8767" y="2157134"/>
              <a:ext cx="422158" cy="421663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5" name="Rounded Rectangle 12">
              <a:extLst>
                <a:ext uri="{FF2B5EF4-FFF2-40B4-BE49-F238E27FC236}">
                  <a16:creationId xmlns:a16="http://schemas.microsoft.com/office/drawing/2014/main" id="{1B3CC219-97AF-4175-9368-DACFDB835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9145" y="3611356"/>
              <a:ext cx="383310" cy="456783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6" name="Rounded Rectangle 1">
              <a:extLst>
                <a:ext uri="{FF2B5EF4-FFF2-40B4-BE49-F238E27FC236}">
                  <a16:creationId xmlns:a16="http://schemas.microsoft.com/office/drawing/2014/main" id="{800328D7-9BCA-486D-904A-D879B52858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6564" y="1942824"/>
              <a:ext cx="355324" cy="356629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87" name="Rectangle 9">
              <a:extLst>
                <a:ext uri="{FF2B5EF4-FFF2-40B4-BE49-F238E27FC236}">
                  <a16:creationId xmlns:a16="http://schemas.microsoft.com/office/drawing/2014/main" id="{CBEC3660-38A6-4FD3-88D9-530BA244AA4A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735495" y="4129389"/>
              <a:ext cx="398780" cy="256007"/>
            </a:xfrm>
            <a:custGeom>
              <a:avLst/>
              <a:gdLst/>
              <a:ahLst/>
              <a:cxnLst/>
              <a:rect l="l" t="t" r="r" b="b"/>
              <a:pathLst>
                <a:path w="4124304" h="2647702">
                  <a:moveTo>
                    <a:pt x="1686761" y="960941"/>
                  </a:moveTo>
                  <a:cubicBezTo>
                    <a:pt x="1753842" y="1028021"/>
                    <a:pt x="1798471" y="1109050"/>
                    <a:pt x="1818618" y="1195219"/>
                  </a:cubicBezTo>
                  <a:lnTo>
                    <a:pt x="1357681" y="1195218"/>
                  </a:lnTo>
                  <a:cubicBezTo>
                    <a:pt x="1313297" y="1181285"/>
                    <a:pt x="1263467" y="1193011"/>
                    <a:pt x="1228239" y="1228239"/>
                  </a:cubicBezTo>
                  <a:cubicBezTo>
                    <a:pt x="1175433" y="1281044"/>
                    <a:pt x="1175433" y="1366658"/>
                    <a:pt x="1228239" y="1419463"/>
                  </a:cubicBezTo>
                  <a:cubicBezTo>
                    <a:pt x="1268711" y="1459935"/>
                    <a:pt x="1328455" y="1469389"/>
                    <a:pt x="1377667" y="1447218"/>
                  </a:cubicBezTo>
                  <a:lnTo>
                    <a:pt x="1820178" y="1447218"/>
                  </a:lnTo>
                  <a:cubicBezTo>
                    <a:pt x="1800316" y="1535281"/>
                    <a:pt x="1755235" y="1618288"/>
                    <a:pt x="1686761" y="1686762"/>
                  </a:cubicBezTo>
                  <a:cubicBezTo>
                    <a:pt x="1486331" y="1887192"/>
                    <a:pt x="1161370" y="1887192"/>
                    <a:pt x="960940" y="1686762"/>
                  </a:cubicBezTo>
                  <a:cubicBezTo>
                    <a:pt x="760510" y="1486332"/>
                    <a:pt x="760510" y="1161371"/>
                    <a:pt x="960940" y="960941"/>
                  </a:cubicBezTo>
                  <a:cubicBezTo>
                    <a:pt x="1161370" y="760511"/>
                    <a:pt x="1486331" y="760511"/>
                    <a:pt x="1686761" y="960941"/>
                  </a:cubicBezTo>
                  <a:close/>
                  <a:moveTo>
                    <a:pt x="1990695" y="657007"/>
                  </a:moveTo>
                  <a:cubicBezTo>
                    <a:pt x="2141919" y="808231"/>
                    <a:pt x="2231048" y="998036"/>
                    <a:pt x="2254582" y="1195218"/>
                  </a:cubicBezTo>
                  <a:lnTo>
                    <a:pt x="2033623" y="1195218"/>
                  </a:lnTo>
                  <a:cubicBezTo>
                    <a:pt x="2009221" y="1055209"/>
                    <a:pt x="1942559" y="921354"/>
                    <a:pt x="1834453" y="813249"/>
                  </a:cubicBezTo>
                  <a:cubicBezTo>
                    <a:pt x="1552456" y="531251"/>
                    <a:pt x="1095246" y="531251"/>
                    <a:pt x="813248" y="813249"/>
                  </a:cubicBezTo>
                  <a:cubicBezTo>
                    <a:pt x="531251" y="1095246"/>
                    <a:pt x="531251" y="1552456"/>
                    <a:pt x="813248" y="1834454"/>
                  </a:cubicBezTo>
                  <a:cubicBezTo>
                    <a:pt x="1095246" y="2116452"/>
                    <a:pt x="1552456" y="2116452"/>
                    <a:pt x="1834453" y="1834454"/>
                  </a:cubicBezTo>
                  <a:cubicBezTo>
                    <a:pt x="1943898" y="1725009"/>
                    <a:pt x="2010867" y="1589173"/>
                    <a:pt x="2034128" y="1447218"/>
                  </a:cubicBezTo>
                  <a:lnTo>
                    <a:pt x="2255087" y="1447218"/>
                  </a:lnTo>
                  <a:cubicBezTo>
                    <a:pt x="2232632" y="1646282"/>
                    <a:pt x="2143266" y="1838124"/>
                    <a:pt x="1990695" y="1990695"/>
                  </a:cubicBezTo>
                  <a:cubicBezTo>
                    <a:pt x="1622407" y="2358984"/>
                    <a:pt x="1025295" y="2358984"/>
                    <a:pt x="657007" y="1990695"/>
                  </a:cubicBezTo>
                  <a:cubicBezTo>
                    <a:pt x="288719" y="1622407"/>
                    <a:pt x="288719" y="1025295"/>
                    <a:pt x="657007" y="657007"/>
                  </a:cubicBezTo>
                  <a:cubicBezTo>
                    <a:pt x="1025295" y="288719"/>
                    <a:pt x="1622407" y="288719"/>
                    <a:pt x="1990695" y="657007"/>
                  </a:cubicBezTo>
                  <a:close/>
                  <a:moveTo>
                    <a:pt x="2331989" y="315713"/>
                  </a:moveTo>
                  <a:cubicBezTo>
                    <a:pt x="2577620" y="561344"/>
                    <a:pt x="2714888" y="874304"/>
                    <a:pt x="2743432" y="1195218"/>
                  </a:cubicBezTo>
                  <a:lnTo>
                    <a:pt x="2495534" y="1195219"/>
                  </a:lnTo>
                  <a:cubicBezTo>
                    <a:pt x="2468062" y="937544"/>
                    <a:pt x="2355257" y="687433"/>
                    <a:pt x="2157763" y="489939"/>
                  </a:cubicBezTo>
                  <a:cubicBezTo>
                    <a:pt x="1697206" y="29382"/>
                    <a:pt x="950496" y="29382"/>
                    <a:pt x="489939" y="489939"/>
                  </a:cubicBezTo>
                  <a:cubicBezTo>
                    <a:pt x="29381" y="950496"/>
                    <a:pt x="29381" y="1697206"/>
                    <a:pt x="489939" y="2157764"/>
                  </a:cubicBezTo>
                  <a:cubicBezTo>
                    <a:pt x="950496" y="2618321"/>
                    <a:pt x="1697206" y="2618321"/>
                    <a:pt x="2157763" y="2157764"/>
                  </a:cubicBezTo>
                  <a:cubicBezTo>
                    <a:pt x="2356608" y="1958919"/>
                    <a:pt x="2469602" y="1706733"/>
                    <a:pt x="2496294" y="1447218"/>
                  </a:cubicBezTo>
                  <a:lnTo>
                    <a:pt x="2743684" y="1447218"/>
                  </a:lnTo>
                  <a:cubicBezTo>
                    <a:pt x="2716382" y="1769985"/>
                    <a:pt x="2578960" y="2085019"/>
                    <a:pt x="2331989" y="2331990"/>
                  </a:cubicBezTo>
                  <a:cubicBezTo>
                    <a:pt x="1775210" y="2888769"/>
                    <a:pt x="872492" y="2888769"/>
                    <a:pt x="315712" y="2331990"/>
                  </a:cubicBezTo>
                  <a:cubicBezTo>
                    <a:pt x="-241067" y="1775210"/>
                    <a:pt x="-241067" y="872492"/>
                    <a:pt x="315712" y="315713"/>
                  </a:cubicBezTo>
                  <a:cubicBezTo>
                    <a:pt x="872492" y="-241067"/>
                    <a:pt x="1775210" y="-241067"/>
                    <a:pt x="2331989" y="315713"/>
                  </a:cubicBezTo>
                  <a:close/>
                  <a:moveTo>
                    <a:pt x="2647702" y="0"/>
                  </a:moveTo>
                  <a:cubicBezTo>
                    <a:pt x="2980508" y="332806"/>
                    <a:pt x="3161825" y="759734"/>
                    <a:pt x="3189918" y="1195218"/>
                  </a:cubicBezTo>
                  <a:lnTo>
                    <a:pt x="2940090" y="1195219"/>
                  </a:lnTo>
                  <a:cubicBezTo>
                    <a:pt x="2911774" y="823816"/>
                    <a:pt x="2755074" y="460681"/>
                    <a:pt x="2471047" y="176655"/>
                  </a:cubicBezTo>
                  <a:cubicBezTo>
                    <a:pt x="1837468" y="-456924"/>
                    <a:pt x="810233" y="-456924"/>
                    <a:pt x="176654" y="176655"/>
                  </a:cubicBezTo>
                  <a:cubicBezTo>
                    <a:pt x="-456925" y="810234"/>
                    <a:pt x="-456925" y="1837469"/>
                    <a:pt x="176654" y="2471048"/>
                  </a:cubicBezTo>
                  <a:cubicBezTo>
                    <a:pt x="810233" y="3104627"/>
                    <a:pt x="1837468" y="3104627"/>
                    <a:pt x="2471047" y="2471048"/>
                  </a:cubicBezTo>
                  <a:cubicBezTo>
                    <a:pt x="2756414" y="2185682"/>
                    <a:pt x="2913250" y="1820457"/>
                    <a:pt x="2940341" y="1447218"/>
                  </a:cubicBezTo>
                  <a:lnTo>
                    <a:pt x="3190169" y="1447219"/>
                  </a:lnTo>
                  <a:cubicBezTo>
                    <a:pt x="3163284" y="1884525"/>
                    <a:pt x="2981849" y="2313555"/>
                    <a:pt x="2647702" y="2647702"/>
                  </a:cubicBezTo>
                  <a:cubicBezTo>
                    <a:pt x="1916559" y="3378845"/>
                    <a:pt x="731143" y="3378845"/>
                    <a:pt x="0" y="2647702"/>
                  </a:cubicBezTo>
                  <a:cubicBezTo>
                    <a:pt x="-731143" y="1916559"/>
                    <a:pt x="-731143" y="731143"/>
                    <a:pt x="0" y="0"/>
                  </a:cubicBezTo>
                  <a:cubicBezTo>
                    <a:pt x="731143" y="-731142"/>
                    <a:pt x="1916559" y="-731142"/>
                    <a:pt x="2647702" y="0"/>
                  </a:cubicBezTo>
                  <a:close/>
                  <a:moveTo>
                    <a:pt x="4124304" y="1067606"/>
                  </a:moveTo>
                  <a:lnTo>
                    <a:pt x="3881988" y="1309922"/>
                  </a:lnTo>
                  <a:lnTo>
                    <a:pt x="4124304" y="1552238"/>
                  </a:lnTo>
                  <a:lnTo>
                    <a:pt x="3582443" y="1552238"/>
                  </a:lnTo>
                  <a:lnTo>
                    <a:pt x="3423422" y="1393218"/>
                  </a:lnTo>
                  <a:lnTo>
                    <a:pt x="1314873" y="1393218"/>
                  </a:lnTo>
                  <a:cubicBezTo>
                    <a:pt x="1275517" y="1350840"/>
                    <a:pt x="1278327" y="1311274"/>
                    <a:pt x="1314873" y="1249218"/>
                  </a:cubicBezTo>
                  <a:lnTo>
                    <a:pt x="3400831" y="1249218"/>
                  </a:lnTo>
                  <a:lnTo>
                    <a:pt x="3582443" y="10676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8" name="Round Same Side Corner Rectangle 7">
              <a:extLst>
                <a:ext uri="{FF2B5EF4-FFF2-40B4-BE49-F238E27FC236}">
                  <a16:creationId xmlns:a16="http://schemas.microsoft.com/office/drawing/2014/main" id="{3A37DBB7-A972-449F-B926-439A22C754F7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6836970" y="3206105"/>
              <a:ext cx="379318" cy="398780"/>
            </a:xfrm>
            <a:custGeom>
              <a:avLst/>
              <a:gdLst/>
              <a:ahLst/>
              <a:cxnLst/>
              <a:rect l="l" t="t" r="r" b="b"/>
              <a:pathLst>
                <a:path w="3749229" h="3941586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230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2019-01-07T07:56:16Z</dcterms:modified>
</cp:coreProperties>
</file>