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24" name="Oval 5">
            <a:extLst>
              <a:ext uri="{FF2B5EF4-FFF2-40B4-BE49-F238E27FC236}">
                <a16:creationId xmlns:a16="http://schemas.microsoft.com/office/drawing/2014/main" id="{CDC6C095-29DB-45C3-BB5B-3D22D1702022}"/>
              </a:ext>
            </a:extLst>
          </p:cNvPr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5" name="TextBox 2524">
            <a:extLst>
              <a:ext uri="{FF2B5EF4-FFF2-40B4-BE49-F238E27FC236}">
                <a16:creationId xmlns:a16="http://schemas.microsoft.com/office/drawing/2014/main" id="{4E35B9BF-794A-4E6C-A2C5-0FB9928018C7}"/>
              </a:ext>
            </a:extLst>
          </p:cNvPr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26" name="Oval 8">
            <a:extLst>
              <a:ext uri="{FF2B5EF4-FFF2-40B4-BE49-F238E27FC236}">
                <a16:creationId xmlns:a16="http://schemas.microsoft.com/office/drawing/2014/main" id="{740EE21E-BD5D-415E-887F-3538F2808627}"/>
              </a:ext>
            </a:extLst>
          </p:cNvPr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7" name="TextBox 2526">
            <a:extLst>
              <a:ext uri="{FF2B5EF4-FFF2-40B4-BE49-F238E27FC236}">
                <a16:creationId xmlns:a16="http://schemas.microsoft.com/office/drawing/2014/main" id="{00FC2D87-03EA-49DE-8D68-F49D3B116F38}"/>
              </a:ext>
            </a:extLst>
          </p:cNvPr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28" name="Oval 11">
            <a:extLst>
              <a:ext uri="{FF2B5EF4-FFF2-40B4-BE49-F238E27FC236}">
                <a16:creationId xmlns:a16="http://schemas.microsoft.com/office/drawing/2014/main" id="{474C1A72-8435-461A-A895-103A4D1CD721}"/>
              </a:ext>
            </a:extLst>
          </p:cNvPr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29" name="TextBox 2528">
            <a:extLst>
              <a:ext uri="{FF2B5EF4-FFF2-40B4-BE49-F238E27FC236}">
                <a16:creationId xmlns:a16="http://schemas.microsoft.com/office/drawing/2014/main" id="{B017715F-249B-4213-92B3-62BC68138029}"/>
              </a:ext>
            </a:extLst>
          </p:cNvPr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530" name="Straight Connector 16">
            <a:extLst>
              <a:ext uri="{FF2B5EF4-FFF2-40B4-BE49-F238E27FC236}">
                <a16:creationId xmlns:a16="http://schemas.microsoft.com/office/drawing/2014/main" id="{9AB6AACF-DCE3-4E67-9484-2ADC51B25FDD}"/>
              </a:ext>
            </a:extLst>
          </p:cNvPr>
          <p:cNvCxnSpPr>
            <a:cxnSpLocks/>
            <a:stCxn id="2528" idx="2"/>
            <a:endCxn id="2535" idx="3"/>
          </p:cNvCxnSpPr>
          <p:nvPr/>
        </p:nvCxnSpPr>
        <p:spPr>
          <a:xfrm flipH="1" flipV="1">
            <a:off x="5854391" y="4515287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1" name="Straight Connector 17">
            <a:extLst>
              <a:ext uri="{FF2B5EF4-FFF2-40B4-BE49-F238E27FC236}">
                <a16:creationId xmlns:a16="http://schemas.microsoft.com/office/drawing/2014/main" id="{5DC6DD15-B7CD-47BF-B51F-94D280967DE6}"/>
              </a:ext>
            </a:extLst>
          </p:cNvPr>
          <p:cNvCxnSpPr>
            <a:cxnSpLocks/>
            <a:stCxn id="2526" idx="2"/>
            <a:endCxn id="2534" idx="3"/>
          </p:cNvCxnSpPr>
          <p:nvPr/>
        </p:nvCxnSpPr>
        <p:spPr>
          <a:xfrm flipH="1">
            <a:off x="5854391" y="3424821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2" name="Straight Connector 18">
            <a:extLst>
              <a:ext uri="{FF2B5EF4-FFF2-40B4-BE49-F238E27FC236}">
                <a16:creationId xmlns:a16="http://schemas.microsoft.com/office/drawing/2014/main" id="{E460159D-AD9D-48E2-AE43-8DB32BFAA731}"/>
              </a:ext>
            </a:extLst>
          </p:cNvPr>
          <p:cNvCxnSpPr>
            <a:cxnSpLocks/>
            <a:stCxn id="2524" idx="2"/>
            <a:endCxn id="2533" idx="3"/>
          </p:cNvCxnSpPr>
          <p:nvPr/>
        </p:nvCxnSpPr>
        <p:spPr>
          <a:xfrm flipH="1">
            <a:off x="5854391" y="2329640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3" name="TextBox 2532">
            <a:extLst>
              <a:ext uri="{FF2B5EF4-FFF2-40B4-BE49-F238E27FC236}">
                <a16:creationId xmlns:a16="http://schemas.microsoft.com/office/drawing/2014/main" id="{2C24409E-041F-41AA-BD2D-B0065B13F6D6}"/>
              </a:ext>
            </a:extLst>
          </p:cNvPr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534" name="TextBox 2533">
            <a:extLst>
              <a:ext uri="{FF2B5EF4-FFF2-40B4-BE49-F238E27FC236}">
                <a16:creationId xmlns:a16="http://schemas.microsoft.com/office/drawing/2014/main" id="{8E2EF95F-1BC9-4D25-9170-D3E5606D7499}"/>
              </a:ext>
            </a:extLst>
          </p:cNvPr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535" name="TextBox 2534">
            <a:extLst>
              <a:ext uri="{FF2B5EF4-FFF2-40B4-BE49-F238E27FC236}">
                <a16:creationId xmlns:a16="http://schemas.microsoft.com/office/drawing/2014/main" id="{8CD6FA49-32F7-463C-8EE0-FF1DF02FE605}"/>
              </a:ext>
            </a:extLst>
          </p:cNvPr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536" name="Straight Connector 24">
            <a:extLst>
              <a:ext uri="{FF2B5EF4-FFF2-40B4-BE49-F238E27FC236}">
                <a16:creationId xmlns:a16="http://schemas.microsoft.com/office/drawing/2014/main" id="{CCCB7ED6-B419-4D30-8DAC-1998736DA38E}"/>
              </a:ext>
            </a:extLst>
          </p:cNvPr>
          <p:cNvCxnSpPr>
            <a:cxnSpLocks/>
            <a:stCxn id="2535" idx="1"/>
            <a:endCxn id="2544" idx="109"/>
          </p:cNvCxnSpPr>
          <p:nvPr/>
        </p:nvCxnSpPr>
        <p:spPr>
          <a:xfrm flipH="1" flipV="1">
            <a:off x="2889969" y="2608910"/>
            <a:ext cx="1388891" cy="190637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7" name="Straight Connector 25">
            <a:extLst>
              <a:ext uri="{FF2B5EF4-FFF2-40B4-BE49-F238E27FC236}">
                <a16:creationId xmlns:a16="http://schemas.microsoft.com/office/drawing/2014/main" id="{F20A2B4C-E0B3-4373-BC37-DC3C06A658D2}"/>
              </a:ext>
            </a:extLst>
          </p:cNvPr>
          <p:cNvCxnSpPr>
            <a:cxnSpLocks/>
            <a:stCxn id="2534" idx="1"/>
            <a:endCxn id="2544" idx="109"/>
          </p:cNvCxnSpPr>
          <p:nvPr/>
        </p:nvCxnSpPr>
        <p:spPr>
          <a:xfrm flipH="1" flipV="1">
            <a:off x="2889969" y="2608910"/>
            <a:ext cx="1388891" cy="81685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8" name="Straight Connector 26">
            <a:extLst>
              <a:ext uri="{FF2B5EF4-FFF2-40B4-BE49-F238E27FC236}">
                <a16:creationId xmlns:a16="http://schemas.microsoft.com/office/drawing/2014/main" id="{A38FC3CD-AFEA-4FD6-B823-E078B1D26195}"/>
              </a:ext>
            </a:extLst>
          </p:cNvPr>
          <p:cNvCxnSpPr>
            <a:cxnSpLocks/>
            <a:stCxn id="2533" idx="1"/>
            <a:endCxn id="2544" idx="109"/>
          </p:cNvCxnSpPr>
          <p:nvPr/>
        </p:nvCxnSpPr>
        <p:spPr>
          <a:xfrm flipH="1">
            <a:off x="2889969" y="2336237"/>
            <a:ext cx="1388891" cy="27267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9" name="Oval 11">
            <a:extLst>
              <a:ext uri="{FF2B5EF4-FFF2-40B4-BE49-F238E27FC236}">
                <a16:creationId xmlns:a16="http://schemas.microsoft.com/office/drawing/2014/main" id="{D58C5881-5FB0-48CF-A2E5-FFF7E1F15D8E}"/>
              </a:ext>
            </a:extLst>
          </p:cNvPr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40" name="TextBox 2539">
            <a:extLst>
              <a:ext uri="{FF2B5EF4-FFF2-40B4-BE49-F238E27FC236}">
                <a16:creationId xmlns:a16="http://schemas.microsoft.com/office/drawing/2014/main" id="{0068CE7C-A139-4EA7-8949-C5638EA4EEC3}"/>
              </a:ext>
            </a:extLst>
          </p:cNvPr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541" name="Straight Connector 16">
            <a:extLst>
              <a:ext uri="{FF2B5EF4-FFF2-40B4-BE49-F238E27FC236}">
                <a16:creationId xmlns:a16="http://schemas.microsoft.com/office/drawing/2014/main" id="{26FD3236-9563-49C7-97DA-95E9380EEB58}"/>
              </a:ext>
            </a:extLst>
          </p:cNvPr>
          <p:cNvCxnSpPr>
            <a:cxnSpLocks/>
            <a:stCxn id="2539" idx="2"/>
            <a:endCxn id="2542" idx="3"/>
          </p:cNvCxnSpPr>
          <p:nvPr/>
        </p:nvCxnSpPr>
        <p:spPr>
          <a:xfrm flipH="1" flipV="1">
            <a:off x="5854391" y="5604813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2" name="TextBox 2541">
            <a:extLst>
              <a:ext uri="{FF2B5EF4-FFF2-40B4-BE49-F238E27FC236}">
                <a16:creationId xmlns:a16="http://schemas.microsoft.com/office/drawing/2014/main" id="{CAB71FDC-9099-43C7-BA3E-34123676EB3F}"/>
              </a:ext>
            </a:extLst>
          </p:cNvPr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543" name="Straight Connector 24">
            <a:extLst>
              <a:ext uri="{FF2B5EF4-FFF2-40B4-BE49-F238E27FC236}">
                <a16:creationId xmlns:a16="http://schemas.microsoft.com/office/drawing/2014/main" id="{C00102AC-39BA-4C9E-9FA9-4FE79FCAAB2C}"/>
              </a:ext>
            </a:extLst>
          </p:cNvPr>
          <p:cNvCxnSpPr>
            <a:cxnSpLocks/>
            <a:stCxn id="2542" idx="1"/>
            <a:endCxn id="2544" idx="109"/>
          </p:cNvCxnSpPr>
          <p:nvPr/>
        </p:nvCxnSpPr>
        <p:spPr>
          <a:xfrm flipH="1" flipV="1">
            <a:off x="2889969" y="2608910"/>
            <a:ext cx="1388891" cy="299590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4" name="Freeform: Shape 2543">
            <a:extLst>
              <a:ext uri="{FF2B5EF4-FFF2-40B4-BE49-F238E27FC236}">
                <a16:creationId xmlns:a16="http://schemas.microsoft.com/office/drawing/2014/main" id="{434EA0B8-BD24-4551-8077-FE43D3FB55BD}"/>
              </a:ext>
            </a:extLst>
          </p:cNvPr>
          <p:cNvSpPr/>
          <p:nvPr/>
        </p:nvSpPr>
        <p:spPr>
          <a:xfrm flipH="1">
            <a:off x="441714" y="1823090"/>
            <a:ext cx="2495922" cy="4473068"/>
          </a:xfrm>
          <a:custGeom>
            <a:avLst/>
            <a:gdLst>
              <a:gd name="connsiteX0" fmla="*/ 1146336 w 2188369"/>
              <a:gd name="connsiteY0" fmla="*/ 149 h 3921886"/>
              <a:gd name="connsiteX1" fmla="*/ 1237381 w 2188369"/>
              <a:gd name="connsiteY1" fmla="*/ 39232 h 3921886"/>
              <a:gd name="connsiteX2" fmla="*/ 1334201 w 2188369"/>
              <a:gd name="connsiteY2" fmla="*/ 104519 h 3921886"/>
              <a:gd name="connsiteX3" fmla="*/ 1514960 w 2188369"/>
              <a:gd name="connsiteY3" fmla="*/ 246639 h 3921886"/>
              <a:gd name="connsiteX4" fmla="*/ 1558040 w 2188369"/>
              <a:gd name="connsiteY4" fmla="*/ 361668 h 3921886"/>
              <a:gd name="connsiteX5" fmla="*/ 1514516 w 2188369"/>
              <a:gd name="connsiteY5" fmla="*/ 396754 h 3921886"/>
              <a:gd name="connsiteX6" fmla="*/ 1518069 w 2188369"/>
              <a:gd name="connsiteY6" fmla="*/ 561968 h 3921886"/>
              <a:gd name="connsiteX7" fmla="*/ 1718370 w 2188369"/>
              <a:gd name="connsiteY7" fmla="*/ 646353 h 3921886"/>
              <a:gd name="connsiteX8" fmla="*/ 1838284 w 2188369"/>
              <a:gd name="connsiteY8" fmla="*/ 720966 h 3921886"/>
              <a:gd name="connsiteX9" fmla="*/ 1866708 w 2188369"/>
              <a:gd name="connsiteY9" fmla="*/ 748502 h 3921886"/>
              <a:gd name="connsiteX10" fmla="*/ 1926666 w 2188369"/>
              <a:gd name="connsiteY10" fmla="*/ 830665 h 3921886"/>
              <a:gd name="connsiteX11" fmla="*/ 2055906 w 2188369"/>
              <a:gd name="connsiteY11" fmla="*/ 1007427 h 3921886"/>
              <a:gd name="connsiteX12" fmla="*/ 2092768 w 2188369"/>
              <a:gd name="connsiteY12" fmla="*/ 1096252 h 3921886"/>
              <a:gd name="connsiteX13" fmla="*/ 2160720 w 2188369"/>
              <a:gd name="connsiteY13" fmla="*/ 1188187 h 3921886"/>
              <a:gd name="connsiteX14" fmla="*/ 2188256 w 2188369"/>
              <a:gd name="connsiteY14" fmla="*/ 1295221 h 3921886"/>
              <a:gd name="connsiteX15" fmla="*/ 2178485 w 2188369"/>
              <a:gd name="connsiteY15" fmla="*/ 1327198 h 3921886"/>
              <a:gd name="connsiteX16" fmla="*/ 2067898 w 2188369"/>
              <a:gd name="connsiteY16" fmla="*/ 1460880 h 3921886"/>
              <a:gd name="connsiteX17" fmla="*/ 1938657 w 2188369"/>
              <a:gd name="connsiteY17" fmla="*/ 1570135 h 3921886"/>
              <a:gd name="connsiteX18" fmla="*/ 1891580 w 2188369"/>
              <a:gd name="connsiteY18" fmla="*/ 1638086 h 3921886"/>
              <a:gd name="connsiteX19" fmla="*/ 1831622 w 2188369"/>
              <a:gd name="connsiteY19" fmla="*/ 1695823 h 3921886"/>
              <a:gd name="connsiteX20" fmla="*/ 1851164 w 2188369"/>
              <a:gd name="connsiteY20" fmla="*/ 1951195 h 3921886"/>
              <a:gd name="connsiteX21" fmla="*/ 1854717 w 2188369"/>
              <a:gd name="connsiteY21" fmla="*/ 2088430 h 3921886"/>
              <a:gd name="connsiteX22" fmla="*/ 1847638 w 2188369"/>
              <a:gd name="connsiteY22" fmla="*/ 2115855 h 3921886"/>
              <a:gd name="connsiteX23" fmla="*/ 1846817 w 2188369"/>
              <a:gd name="connsiteY23" fmla="*/ 2118444 h 3921886"/>
              <a:gd name="connsiteX24" fmla="*/ 2020821 w 2188369"/>
              <a:gd name="connsiteY24" fmla="*/ 2321151 h 3921886"/>
              <a:gd name="connsiteX25" fmla="*/ 2015936 w 2188369"/>
              <a:gd name="connsiteY25" fmla="*/ 2382885 h 3921886"/>
              <a:gd name="connsiteX26" fmla="*/ 1954202 w 2188369"/>
              <a:gd name="connsiteY26" fmla="*/ 2377999 h 3921886"/>
              <a:gd name="connsiteX27" fmla="*/ 1813079 w 2188369"/>
              <a:gd name="connsiteY27" fmla="*/ 2213597 h 3921886"/>
              <a:gd name="connsiteX28" fmla="*/ 1779215 w 2188369"/>
              <a:gd name="connsiteY28" fmla="*/ 2295837 h 3921886"/>
              <a:gd name="connsiteX29" fmla="*/ 1765004 w 2188369"/>
              <a:gd name="connsiteY29" fmla="*/ 2346023 h 3921886"/>
              <a:gd name="connsiteX30" fmla="*/ 1751236 w 2188369"/>
              <a:gd name="connsiteY30" fmla="*/ 2389992 h 3921886"/>
              <a:gd name="connsiteX31" fmla="*/ 1732138 w 2188369"/>
              <a:gd name="connsiteY31" fmla="*/ 2474376 h 3921886"/>
              <a:gd name="connsiteX32" fmla="*/ 1707267 w 2188369"/>
              <a:gd name="connsiteY32" fmla="*/ 2760393 h 3921886"/>
              <a:gd name="connsiteX33" fmla="*/ 1720147 w 2188369"/>
              <a:gd name="connsiteY33" fmla="*/ 2779935 h 3921886"/>
              <a:gd name="connsiteX34" fmla="*/ 1744129 w 2188369"/>
              <a:gd name="connsiteY34" fmla="*/ 2789706 h 3921886"/>
              <a:gd name="connsiteX35" fmla="*/ 1765004 w 2188369"/>
              <a:gd name="connsiteY35" fmla="*/ 2841224 h 3921886"/>
              <a:gd name="connsiteX36" fmla="*/ 1766336 w 2188369"/>
              <a:gd name="connsiteY36" fmla="*/ 2899849 h 3921886"/>
              <a:gd name="connsiteX37" fmla="*/ 1771221 w 2188369"/>
              <a:gd name="connsiteY37" fmla="*/ 2923832 h 3921886"/>
              <a:gd name="connsiteX38" fmla="*/ 1825848 w 2188369"/>
              <a:gd name="connsiteY38" fmla="*/ 2992671 h 3921886"/>
              <a:gd name="connsiteX39" fmla="*/ 1869817 w 2188369"/>
              <a:gd name="connsiteY39" fmla="*/ 3090823 h 3921886"/>
              <a:gd name="connsiteX40" fmla="*/ 1917339 w 2188369"/>
              <a:gd name="connsiteY40" fmla="*/ 3218287 h 3921886"/>
              <a:gd name="connsiteX41" fmla="*/ 1962195 w 2188369"/>
              <a:gd name="connsiteY41" fmla="*/ 3335981 h 3921886"/>
              <a:gd name="connsiteX42" fmla="*/ 2000390 w 2188369"/>
              <a:gd name="connsiteY42" fmla="*/ 3454562 h 3921886"/>
              <a:gd name="connsiteX43" fmla="*/ 2017267 w 2188369"/>
              <a:gd name="connsiteY43" fmla="*/ 3480766 h 3921886"/>
              <a:gd name="connsiteX44" fmla="*/ 2055462 w 2188369"/>
              <a:gd name="connsiteY44" fmla="*/ 3541611 h 3921886"/>
              <a:gd name="connsiteX45" fmla="*/ 2093657 w 2188369"/>
              <a:gd name="connsiteY45" fmla="*/ 3687728 h 3921886"/>
              <a:gd name="connsiteX46" fmla="*/ 2096322 w 2188369"/>
              <a:gd name="connsiteY46" fmla="*/ 3803202 h 3921886"/>
              <a:gd name="connsiteX47" fmla="*/ 2004387 w 2188369"/>
              <a:gd name="connsiteY47" fmla="*/ 3838731 h 3921886"/>
              <a:gd name="connsiteX48" fmla="*/ 1972854 w 2188369"/>
              <a:gd name="connsiteY48" fmla="*/ 3850278 h 3921886"/>
              <a:gd name="connsiteX49" fmla="*/ 1733470 w 2188369"/>
              <a:gd name="connsiteY49" fmla="*/ 3919118 h 3921886"/>
              <a:gd name="connsiteX50" fmla="*/ 1593571 w 2188369"/>
              <a:gd name="connsiteY50" fmla="*/ 3884476 h 3921886"/>
              <a:gd name="connsiteX51" fmla="*/ 1653972 w 2188369"/>
              <a:gd name="connsiteY51" fmla="*/ 3808087 h 3921886"/>
              <a:gd name="connsiteX52" fmla="*/ 1719259 w 2188369"/>
              <a:gd name="connsiteY52" fmla="*/ 3763674 h 3921886"/>
              <a:gd name="connsiteX53" fmla="*/ 1745462 w 2188369"/>
              <a:gd name="connsiteY53" fmla="*/ 3734806 h 3921886"/>
              <a:gd name="connsiteX54" fmla="*/ 1769001 w 2188369"/>
              <a:gd name="connsiteY54" fmla="*/ 3684619 h 3921886"/>
              <a:gd name="connsiteX55" fmla="*/ 1758342 w 2188369"/>
              <a:gd name="connsiteY55" fmla="*/ 3632213 h 3921886"/>
              <a:gd name="connsiteX56" fmla="*/ 1693499 w 2188369"/>
              <a:gd name="connsiteY56" fmla="*/ 3559376 h 3921886"/>
              <a:gd name="connsiteX57" fmla="*/ 1612224 w 2188369"/>
              <a:gd name="connsiteY57" fmla="*/ 3397714 h 3921886"/>
              <a:gd name="connsiteX58" fmla="*/ 1410147 w 2188369"/>
              <a:gd name="connsiteY58" fmla="*/ 2819462 h 3921886"/>
              <a:gd name="connsiteX59" fmla="*/ 1384387 w 2188369"/>
              <a:gd name="connsiteY59" fmla="*/ 2720866 h 3921886"/>
              <a:gd name="connsiteX60" fmla="*/ 1387052 w 2188369"/>
              <a:gd name="connsiteY60" fmla="*/ 2624047 h 3921886"/>
              <a:gd name="connsiteX61" fmla="*/ 1365734 w 2188369"/>
              <a:gd name="connsiteY61" fmla="*/ 2686224 h 3921886"/>
              <a:gd name="connsiteX62" fmla="*/ 1331092 w 2188369"/>
              <a:gd name="connsiteY62" fmla="*/ 2782155 h 3921886"/>
              <a:gd name="connsiteX63" fmla="*/ 1319989 w 2188369"/>
              <a:gd name="connsiteY63" fmla="*/ 2831453 h 3921886"/>
              <a:gd name="connsiteX64" fmla="*/ 1301779 w 2188369"/>
              <a:gd name="connsiteY64" fmla="*/ 2874533 h 3921886"/>
              <a:gd name="connsiteX65" fmla="*/ 1298227 w 2188369"/>
              <a:gd name="connsiteY65" fmla="*/ 2927829 h 3921886"/>
              <a:gd name="connsiteX66" fmla="*/ 1286235 w 2188369"/>
              <a:gd name="connsiteY66" fmla="*/ 3109476 h 3921886"/>
              <a:gd name="connsiteX67" fmla="*/ 1276464 w 2188369"/>
              <a:gd name="connsiteY67" fmla="*/ 3272026 h 3921886"/>
              <a:gd name="connsiteX68" fmla="*/ 1290677 w 2188369"/>
              <a:gd name="connsiteY68" fmla="*/ 3296453 h 3921886"/>
              <a:gd name="connsiteX69" fmla="*/ 1311995 w 2188369"/>
              <a:gd name="connsiteY69" fmla="*/ 3395049 h 3921886"/>
              <a:gd name="connsiteX70" fmla="*/ 1290677 w 2188369"/>
              <a:gd name="connsiteY70" fmla="*/ 3439462 h 3921886"/>
              <a:gd name="connsiteX71" fmla="*/ 1305333 w 2188369"/>
              <a:gd name="connsiteY71" fmla="*/ 3514075 h 3921886"/>
              <a:gd name="connsiteX72" fmla="*/ 1334201 w 2188369"/>
              <a:gd name="connsiteY72" fmla="*/ 3619777 h 3921886"/>
              <a:gd name="connsiteX73" fmla="*/ 1280462 w 2188369"/>
              <a:gd name="connsiteY73" fmla="*/ 3664190 h 3921886"/>
              <a:gd name="connsiteX74" fmla="*/ 1202740 w 2188369"/>
              <a:gd name="connsiteY74" fmla="*/ 3668187 h 3921886"/>
              <a:gd name="connsiteX75" fmla="*/ 1141894 w 2188369"/>
              <a:gd name="connsiteY75" fmla="*/ 3650866 h 3921886"/>
              <a:gd name="connsiteX76" fmla="*/ 1055289 w 2188369"/>
              <a:gd name="connsiteY76" fmla="*/ 3680179 h 3921886"/>
              <a:gd name="connsiteX77" fmla="*/ 767052 w 2188369"/>
              <a:gd name="connsiteY77" fmla="*/ 3671296 h 3921886"/>
              <a:gd name="connsiteX78" fmla="*/ 776378 w 2188369"/>
              <a:gd name="connsiteY78" fmla="*/ 3605121 h 3921886"/>
              <a:gd name="connsiteX79" fmla="*/ 852768 w 2188369"/>
              <a:gd name="connsiteY79" fmla="*/ 3582915 h 3921886"/>
              <a:gd name="connsiteX80" fmla="*/ 969573 w 2188369"/>
              <a:gd name="connsiteY80" fmla="*/ 3546496 h 3921886"/>
              <a:gd name="connsiteX81" fmla="*/ 1011765 w 2188369"/>
              <a:gd name="connsiteY81" fmla="*/ 3467442 h 3921886"/>
              <a:gd name="connsiteX82" fmla="*/ 988227 w 2188369"/>
              <a:gd name="connsiteY82" fmla="*/ 3375508 h 3921886"/>
              <a:gd name="connsiteX83" fmla="*/ 961579 w 2188369"/>
              <a:gd name="connsiteY83" fmla="*/ 3296897 h 3921886"/>
              <a:gd name="connsiteX84" fmla="*/ 960691 w 2188369"/>
              <a:gd name="connsiteY84" fmla="*/ 2883860 h 3921886"/>
              <a:gd name="connsiteX85" fmla="*/ 1093484 w 2188369"/>
              <a:gd name="connsiteY85" fmla="*/ 2241654 h 3921886"/>
              <a:gd name="connsiteX86" fmla="*/ 1126350 w 2188369"/>
              <a:gd name="connsiteY86" fmla="*/ 2140837 h 3921886"/>
              <a:gd name="connsiteX87" fmla="*/ 1196078 w 2188369"/>
              <a:gd name="connsiteY87" fmla="*/ 1841940 h 3921886"/>
              <a:gd name="connsiteX88" fmla="*/ 1212954 w 2188369"/>
              <a:gd name="connsiteY88" fmla="*/ 1825508 h 3921886"/>
              <a:gd name="connsiteX89" fmla="*/ 1212511 w 2188369"/>
              <a:gd name="connsiteY89" fmla="*/ 1749118 h 3921886"/>
              <a:gd name="connsiteX90" fmla="*/ 1188084 w 2188369"/>
              <a:gd name="connsiteY90" fmla="*/ 1682943 h 3921886"/>
              <a:gd name="connsiteX91" fmla="*/ 1172983 w 2188369"/>
              <a:gd name="connsiteY91" fmla="*/ 1607886 h 3921886"/>
              <a:gd name="connsiteX92" fmla="*/ 1169874 w 2188369"/>
              <a:gd name="connsiteY92" fmla="*/ 1507513 h 3921886"/>
              <a:gd name="connsiteX93" fmla="*/ 1167038 w 2188369"/>
              <a:gd name="connsiteY93" fmla="*/ 1485199 h 3921886"/>
              <a:gd name="connsiteX94" fmla="*/ 1163716 w 2188369"/>
              <a:gd name="connsiteY94" fmla="*/ 1457121 h 3921886"/>
              <a:gd name="connsiteX95" fmla="*/ 1046851 w 2188369"/>
              <a:gd name="connsiteY95" fmla="*/ 1320979 h 3921886"/>
              <a:gd name="connsiteX96" fmla="*/ 1051737 w 2188369"/>
              <a:gd name="connsiteY96" fmla="*/ 1259246 h 3921886"/>
              <a:gd name="connsiteX97" fmla="*/ 1113471 w 2188369"/>
              <a:gd name="connsiteY97" fmla="*/ 1264131 h 3921886"/>
              <a:gd name="connsiteX98" fmla="*/ 1145922 w 2188369"/>
              <a:gd name="connsiteY98" fmla="*/ 1301936 h 3921886"/>
              <a:gd name="connsiteX99" fmla="*/ 1140520 w 2188369"/>
              <a:gd name="connsiteY99" fmla="*/ 1254445 h 3921886"/>
              <a:gd name="connsiteX100" fmla="*/ 1135232 w 2188369"/>
              <a:gd name="connsiteY100" fmla="*/ 1209505 h 3921886"/>
              <a:gd name="connsiteX101" fmla="*/ 1132568 w 2188369"/>
              <a:gd name="connsiteY101" fmla="*/ 1097140 h 3921886"/>
              <a:gd name="connsiteX102" fmla="*/ 993556 w 2188369"/>
              <a:gd name="connsiteY102" fmla="*/ 1080708 h 3921886"/>
              <a:gd name="connsiteX103" fmla="*/ 712424 w 2188369"/>
              <a:gd name="connsiteY103" fmla="*/ 1026080 h 3921886"/>
              <a:gd name="connsiteX104" fmla="*/ 463713 w 2188369"/>
              <a:gd name="connsiteY104" fmla="*/ 985221 h 3921886"/>
              <a:gd name="connsiteX105" fmla="*/ 350461 w 2188369"/>
              <a:gd name="connsiteY105" fmla="*/ 931926 h 3921886"/>
              <a:gd name="connsiteX106" fmla="*/ 199902 w 2188369"/>
              <a:gd name="connsiteY106" fmla="*/ 885292 h 3921886"/>
              <a:gd name="connsiteX107" fmla="*/ 203900 w 2188369"/>
              <a:gd name="connsiteY107" fmla="*/ 852871 h 3921886"/>
              <a:gd name="connsiteX108" fmla="*/ 132839 w 2188369"/>
              <a:gd name="connsiteY108" fmla="*/ 823559 h 3921886"/>
              <a:gd name="connsiteX109" fmla="*/ 41793 w 2188369"/>
              <a:gd name="connsiteY109" fmla="*/ 688989 h 3921886"/>
              <a:gd name="connsiteX110" fmla="*/ 13813 w 2188369"/>
              <a:gd name="connsiteY110" fmla="*/ 605493 h 3921886"/>
              <a:gd name="connsiteX111" fmla="*/ 86206 w 2188369"/>
              <a:gd name="connsiteY111" fmla="*/ 663229 h 3921886"/>
              <a:gd name="connsiteX112" fmla="*/ 66220 w 2188369"/>
              <a:gd name="connsiteY112" fmla="*/ 608158 h 3921886"/>
              <a:gd name="connsiteX113" fmla="*/ 55118 w 2188369"/>
              <a:gd name="connsiteY113" fmla="*/ 561525 h 3921886"/>
              <a:gd name="connsiteX114" fmla="*/ 24029 w 2188369"/>
              <a:gd name="connsiteY114" fmla="*/ 472699 h 3921886"/>
              <a:gd name="connsiteX115" fmla="*/ 23140 w 2188369"/>
              <a:gd name="connsiteY115" fmla="*/ 468258 h 3921886"/>
              <a:gd name="connsiteX116" fmla="*/ 29358 w 2188369"/>
              <a:gd name="connsiteY116" fmla="*/ 444275 h 3921886"/>
              <a:gd name="connsiteX117" fmla="*/ 44014 w 2188369"/>
              <a:gd name="connsiteY117" fmla="*/ 460264 h 3921886"/>
              <a:gd name="connsiteX118" fmla="*/ 113742 w 2188369"/>
              <a:gd name="connsiteY118" fmla="*/ 565522 h 3921886"/>
              <a:gd name="connsiteX119" fmla="*/ 212338 w 2188369"/>
              <a:gd name="connsiteY119" fmla="*/ 754275 h 3921886"/>
              <a:gd name="connsiteX120" fmla="*/ 230103 w 2188369"/>
              <a:gd name="connsiteY120" fmla="*/ 751611 h 3921886"/>
              <a:gd name="connsiteX121" fmla="*/ 255863 w 2188369"/>
              <a:gd name="connsiteY121" fmla="*/ 746281 h 3921886"/>
              <a:gd name="connsiteX122" fmla="*/ 348241 w 2188369"/>
              <a:gd name="connsiteY122" fmla="*/ 773372 h 3921886"/>
              <a:gd name="connsiteX123" fmla="*/ 479702 w 2188369"/>
              <a:gd name="connsiteY123" fmla="*/ 768487 h 3921886"/>
              <a:gd name="connsiteX124" fmla="*/ 701765 w 2188369"/>
              <a:gd name="connsiteY124" fmla="*/ 789361 h 3921886"/>
              <a:gd name="connsiteX125" fmla="*/ 803914 w 2188369"/>
              <a:gd name="connsiteY125" fmla="*/ 796467 h 3921886"/>
              <a:gd name="connsiteX126" fmla="*/ 845662 w 2188369"/>
              <a:gd name="connsiteY126" fmla="*/ 792914 h 3921886"/>
              <a:gd name="connsiteX127" fmla="*/ 941593 w 2188369"/>
              <a:gd name="connsiteY127" fmla="*/ 804461 h 3921886"/>
              <a:gd name="connsiteX128" fmla="*/ 1079273 w 2188369"/>
              <a:gd name="connsiteY128" fmla="*/ 774261 h 3921886"/>
              <a:gd name="connsiteX129" fmla="*/ 1187639 w 2188369"/>
              <a:gd name="connsiteY129" fmla="*/ 731624 h 3921886"/>
              <a:gd name="connsiteX130" fmla="*/ 1274688 w 2188369"/>
              <a:gd name="connsiteY130" fmla="*/ 700092 h 3921886"/>
              <a:gd name="connsiteX131" fmla="*/ 1152109 w 2188369"/>
              <a:gd name="connsiteY131" fmla="*/ 690321 h 3921886"/>
              <a:gd name="connsiteX132" fmla="*/ 1121464 w 2188369"/>
              <a:gd name="connsiteY132" fmla="*/ 672112 h 3921886"/>
              <a:gd name="connsiteX133" fmla="*/ 1114359 w 2188369"/>
              <a:gd name="connsiteY133" fmla="*/ 623702 h 3921886"/>
              <a:gd name="connsiteX134" fmla="*/ 1121464 w 2188369"/>
              <a:gd name="connsiteY134" fmla="*/ 586395 h 3921886"/>
              <a:gd name="connsiteX135" fmla="*/ 1072167 w 2188369"/>
              <a:gd name="connsiteY135" fmla="*/ 518444 h 3921886"/>
              <a:gd name="connsiteX136" fmla="*/ 1038413 w 2188369"/>
              <a:gd name="connsiteY136" fmla="*/ 491353 h 3921886"/>
              <a:gd name="connsiteX137" fmla="*/ 1034416 w 2188369"/>
              <a:gd name="connsiteY137" fmla="*/ 447828 h 3921886"/>
              <a:gd name="connsiteX138" fmla="*/ 1050404 w 2188369"/>
              <a:gd name="connsiteY138" fmla="*/ 346123 h 3921886"/>
              <a:gd name="connsiteX139" fmla="*/ 977568 w 2188369"/>
              <a:gd name="connsiteY139" fmla="*/ 345679 h 3921886"/>
              <a:gd name="connsiteX140" fmla="*/ 973126 w 2188369"/>
              <a:gd name="connsiteY140" fmla="*/ 342570 h 3921886"/>
              <a:gd name="connsiteX141" fmla="*/ 985117 w 2188369"/>
              <a:gd name="connsiteY141" fmla="*/ 331911 h 3921886"/>
              <a:gd name="connsiteX142" fmla="*/ 1100591 w 2188369"/>
              <a:gd name="connsiteY142" fmla="*/ 225765 h 3921886"/>
              <a:gd name="connsiteX143" fmla="*/ 1112582 w 2188369"/>
              <a:gd name="connsiteY143" fmla="*/ 166696 h 3921886"/>
              <a:gd name="connsiteX144" fmla="*/ 1117023 w 2188369"/>
              <a:gd name="connsiteY144" fmla="*/ 141825 h 3921886"/>
              <a:gd name="connsiteX145" fmla="*/ 1113470 w 2188369"/>
              <a:gd name="connsiteY145" fmla="*/ 34790 h 3921886"/>
              <a:gd name="connsiteX146" fmla="*/ 1146336 w 2188369"/>
              <a:gd name="connsiteY146" fmla="*/ 149 h 392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2188369" h="3921886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2"/>
          </a:solidFill>
          <a:ln w="77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45" name="Isosceles Triangle 51">
            <a:extLst>
              <a:ext uri="{FF2B5EF4-FFF2-40B4-BE49-F238E27FC236}">
                <a16:creationId xmlns:a16="http://schemas.microsoft.com/office/drawing/2014/main" id="{198F689E-9B06-4F01-98DE-C0F802B74166}"/>
              </a:ext>
            </a:extLst>
          </p:cNvPr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6" name="Rectangle 16">
            <a:extLst>
              <a:ext uri="{FF2B5EF4-FFF2-40B4-BE49-F238E27FC236}">
                <a16:creationId xmlns:a16="http://schemas.microsoft.com/office/drawing/2014/main" id="{A3BF47CA-86F3-49D8-BBD1-F8C7DAECE783}"/>
              </a:ext>
            </a:extLst>
          </p:cNvPr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7" name="Rounded Rectangle 5">
            <a:extLst>
              <a:ext uri="{FF2B5EF4-FFF2-40B4-BE49-F238E27FC236}">
                <a16:creationId xmlns:a16="http://schemas.microsoft.com/office/drawing/2014/main" id="{C3606AF5-7F6B-4BCC-AF8D-542C35598761}"/>
              </a:ext>
            </a:extLst>
          </p:cNvPr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8" name="Oval 21">
            <a:extLst>
              <a:ext uri="{FF2B5EF4-FFF2-40B4-BE49-F238E27FC236}">
                <a16:creationId xmlns:a16="http://schemas.microsoft.com/office/drawing/2014/main" id="{9B30E666-B6F0-4042-87A9-03CCACC1F84A}"/>
              </a:ext>
            </a:extLst>
          </p:cNvPr>
          <p:cNvSpPr>
            <a:spLocks noChangeAspect="1"/>
          </p:cNvSpPr>
          <p:nvPr/>
        </p:nvSpPr>
        <p:spPr>
          <a:xfrm>
            <a:off x="7490164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124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72</cp:revision>
  <dcterms:created xsi:type="dcterms:W3CDTF">2018-02-18T19:39:47Z</dcterms:created>
  <dcterms:modified xsi:type="dcterms:W3CDTF">2019-04-24T07:52:40Z</dcterms:modified>
</cp:coreProperties>
</file>