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43891200" cy="16459200"/>
  <p:notesSz cx="6858000" cy="9144000"/>
  <p:defaultTextStyle>
    <a:defPPr>
      <a:defRPr lang="en-US"/>
    </a:defPPr>
    <a:lvl1pPr marL="0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1pPr>
    <a:lvl2pPr marL="1724228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2pPr>
    <a:lvl3pPr marL="3448457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3pPr>
    <a:lvl4pPr marL="5172682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4pPr>
    <a:lvl5pPr marL="6896910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5pPr>
    <a:lvl6pPr marL="8621139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6pPr>
    <a:lvl7pPr marL="10345367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7pPr>
    <a:lvl8pPr marL="12069596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8pPr>
    <a:lvl9pPr marL="13793821" algn="l" defTabSz="3448457" rtl="0" eaLnBrk="1" latinLnBrk="0" hangingPunct="1">
      <a:defRPr sz="6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ulian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817" autoAdjust="0"/>
  </p:normalViewPr>
  <p:slideViewPr>
    <p:cSldViewPr>
      <p:cViewPr>
        <p:scale>
          <a:sx n="25" d="100"/>
          <a:sy n="25" d="100"/>
        </p:scale>
        <p:origin x="144" y="-30"/>
      </p:cViewPr>
      <p:guideLst>
        <p:guide orient="horz" pos="5185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84013312"/>
        <c:axId val="184919168"/>
        <c:axId val="193903104"/>
      </c:bar3DChart>
      <c:catAx>
        <c:axId val="184013312"/>
        <c:scaling>
          <c:orientation val="minMax"/>
        </c:scaling>
        <c:delete val="0"/>
        <c:axPos val="b"/>
        <c:majorTickMark val="out"/>
        <c:minorTickMark val="none"/>
        <c:tickLblPos val="nextTo"/>
        <c:crossAx val="184919168"/>
        <c:crosses val="autoZero"/>
        <c:auto val="1"/>
        <c:lblAlgn val="ctr"/>
        <c:lblOffset val="100"/>
        <c:noMultiLvlLbl val="0"/>
      </c:catAx>
      <c:valAx>
        <c:axId val="184919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4013312"/>
        <c:crosses val="autoZero"/>
        <c:crossBetween val="between"/>
      </c:valAx>
      <c:serAx>
        <c:axId val="193903104"/>
        <c:scaling>
          <c:orientation val="minMax"/>
        </c:scaling>
        <c:delete val="0"/>
        <c:axPos val="b"/>
        <c:majorTickMark val="out"/>
        <c:minorTickMark val="none"/>
        <c:tickLblPos val="nextTo"/>
        <c:crossAx val="184919168"/>
      </c:ser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6D94C-9C94-4305-8159-70D38CF94A8F}" type="datetimeFigureOut">
              <a:rPr lang="en-US" smtClean="0"/>
              <a:t>9/26/2011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43000" y="685800"/>
            <a:ext cx="9144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6EF0F-CFCD-4A98-8DEE-032D2A7D4E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98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1pPr>
    <a:lvl2pPr marL="1724228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2pPr>
    <a:lvl3pPr marL="3448457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3pPr>
    <a:lvl4pPr marL="5172682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4pPr>
    <a:lvl5pPr marL="6896910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5pPr>
    <a:lvl6pPr marL="8621139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6pPr>
    <a:lvl7pPr marL="10345367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7pPr>
    <a:lvl8pPr marL="12069596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8pPr>
    <a:lvl9pPr marL="13793821" algn="l" defTabSz="3448457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Download free PowerPoint templates from fppt.com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6EF0F-CFCD-4A98-8DEE-032D2A7D4E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22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39" y="5113022"/>
            <a:ext cx="37307522" cy="35280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4" y="9326881"/>
            <a:ext cx="30723840" cy="4206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724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448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172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896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62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345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069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793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123" y="659132"/>
            <a:ext cx="9875521" cy="140436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4562" y="659132"/>
            <a:ext cx="28895038" cy="1404366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0" y="10576562"/>
            <a:ext cx="37307522" cy="3268981"/>
          </a:xfrm>
        </p:spPr>
        <p:txBody>
          <a:bodyPr anchor="t"/>
          <a:lstStyle>
            <a:lvl1pPr algn="l">
              <a:defRPr sz="15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0" y="6976114"/>
            <a:ext cx="37307522" cy="3600448"/>
          </a:xfrm>
        </p:spPr>
        <p:txBody>
          <a:bodyPr anchor="b"/>
          <a:lstStyle>
            <a:lvl1pPr marL="0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1pPr>
            <a:lvl2pPr marL="1724228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2pPr>
            <a:lvl3pPr marL="3448457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3pPr>
            <a:lvl4pPr marL="5172682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4pPr>
            <a:lvl5pPr marL="689691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5pPr>
            <a:lvl6pPr marL="8621139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6pPr>
            <a:lvl7pPr marL="10345367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7pPr>
            <a:lvl8pPr marL="12069596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8pPr>
            <a:lvl9pPr marL="13793821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4560" y="3840481"/>
            <a:ext cx="19385282" cy="10862311"/>
          </a:xfrm>
        </p:spPr>
        <p:txBody>
          <a:bodyPr/>
          <a:lstStyle>
            <a:lvl1pPr>
              <a:defRPr sz="10500"/>
            </a:lvl1pPr>
            <a:lvl2pPr>
              <a:defRPr sz="8900"/>
            </a:lvl2pPr>
            <a:lvl3pPr>
              <a:defRPr sz="76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1362" y="3840481"/>
            <a:ext cx="19385282" cy="10862311"/>
          </a:xfrm>
        </p:spPr>
        <p:txBody>
          <a:bodyPr/>
          <a:lstStyle>
            <a:lvl1pPr>
              <a:defRPr sz="10500"/>
            </a:lvl1pPr>
            <a:lvl2pPr>
              <a:defRPr sz="8900"/>
            </a:lvl2pPr>
            <a:lvl3pPr>
              <a:defRPr sz="76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3684272"/>
            <a:ext cx="19392903" cy="1535429"/>
          </a:xfrm>
        </p:spPr>
        <p:txBody>
          <a:bodyPr anchor="b"/>
          <a:lstStyle>
            <a:lvl1pPr marL="0" indent="0">
              <a:buNone/>
              <a:defRPr sz="8900" b="1"/>
            </a:lvl1pPr>
            <a:lvl2pPr marL="1724228" indent="0">
              <a:buNone/>
              <a:defRPr sz="7600" b="1"/>
            </a:lvl2pPr>
            <a:lvl3pPr marL="3448457" indent="0">
              <a:buNone/>
              <a:defRPr sz="6700" b="1"/>
            </a:lvl3pPr>
            <a:lvl4pPr marL="5172682" indent="0">
              <a:buNone/>
              <a:defRPr sz="6100" b="1"/>
            </a:lvl4pPr>
            <a:lvl5pPr marL="6896910" indent="0">
              <a:buNone/>
              <a:defRPr sz="6100" b="1"/>
            </a:lvl5pPr>
            <a:lvl6pPr marL="8621139" indent="0">
              <a:buNone/>
              <a:defRPr sz="6100" b="1"/>
            </a:lvl6pPr>
            <a:lvl7pPr marL="10345367" indent="0">
              <a:buNone/>
              <a:defRPr sz="6100" b="1"/>
            </a:lvl7pPr>
            <a:lvl8pPr marL="12069596" indent="0">
              <a:buNone/>
              <a:defRPr sz="6100" b="1"/>
            </a:lvl8pPr>
            <a:lvl9pPr marL="13793821" indent="0">
              <a:buNone/>
              <a:defRPr sz="6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5219702"/>
            <a:ext cx="19392903" cy="9483091"/>
          </a:xfrm>
        </p:spPr>
        <p:txBody>
          <a:bodyPr/>
          <a:lstStyle>
            <a:lvl1pPr>
              <a:defRPr sz="8900"/>
            </a:lvl1pPr>
            <a:lvl2pPr>
              <a:defRPr sz="76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1" y="3684272"/>
            <a:ext cx="19400521" cy="1535429"/>
          </a:xfrm>
        </p:spPr>
        <p:txBody>
          <a:bodyPr anchor="b"/>
          <a:lstStyle>
            <a:lvl1pPr marL="0" indent="0">
              <a:buNone/>
              <a:defRPr sz="8900" b="1"/>
            </a:lvl1pPr>
            <a:lvl2pPr marL="1724228" indent="0">
              <a:buNone/>
              <a:defRPr sz="7600" b="1"/>
            </a:lvl2pPr>
            <a:lvl3pPr marL="3448457" indent="0">
              <a:buNone/>
              <a:defRPr sz="6700" b="1"/>
            </a:lvl3pPr>
            <a:lvl4pPr marL="5172682" indent="0">
              <a:buNone/>
              <a:defRPr sz="6100" b="1"/>
            </a:lvl4pPr>
            <a:lvl5pPr marL="6896910" indent="0">
              <a:buNone/>
              <a:defRPr sz="6100" b="1"/>
            </a:lvl5pPr>
            <a:lvl6pPr marL="8621139" indent="0">
              <a:buNone/>
              <a:defRPr sz="6100" b="1"/>
            </a:lvl6pPr>
            <a:lvl7pPr marL="10345367" indent="0">
              <a:buNone/>
              <a:defRPr sz="6100" b="1"/>
            </a:lvl7pPr>
            <a:lvl8pPr marL="12069596" indent="0">
              <a:buNone/>
              <a:defRPr sz="6100" b="1"/>
            </a:lvl8pPr>
            <a:lvl9pPr marL="13793821" indent="0">
              <a:buNone/>
              <a:defRPr sz="6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1" y="5219702"/>
            <a:ext cx="19400521" cy="9483091"/>
          </a:xfrm>
        </p:spPr>
        <p:txBody>
          <a:bodyPr/>
          <a:lstStyle>
            <a:lvl1pPr>
              <a:defRPr sz="8900"/>
            </a:lvl1pPr>
            <a:lvl2pPr>
              <a:defRPr sz="76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2" y="655320"/>
            <a:ext cx="14439902" cy="2788921"/>
          </a:xfrm>
        </p:spPr>
        <p:txBody>
          <a:bodyPr anchor="b"/>
          <a:lstStyle>
            <a:lvl1pPr algn="l">
              <a:defRPr sz="7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2" y="655321"/>
            <a:ext cx="24536400" cy="14047472"/>
          </a:xfrm>
        </p:spPr>
        <p:txBody>
          <a:bodyPr/>
          <a:lstStyle>
            <a:lvl1pPr>
              <a:defRPr sz="12100"/>
            </a:lvl1pPr>
            <a:lvl2pPr>
              <a:defRPr sz="10500"/>
            </a:lvl2pPr>
            <a:lvl3pPr>
              <a:defRPr sz="89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2" y="3444242"/>
            <a:ext cx="14439902" cy="11258551"/>
          </a:xfrm>
        </p:spPr>
        <p:txBody>
          <a:bodyPr/>
          <a:lstStyle>
            <a:lvl1pPr marL="0" indent="0">
              <a:buNone/>
              <a:defRPr sz="5400"/>
            </a:lvl1pPr>
            <a:lvl2pPr marL="1724228" indent="0">
              <a:buNone/>
              <a:defRPr sz="4500"/>
            </a:lvl2pPr>
            <a:lvl3pPr marL="3448457" indent="0">
              <a:buNone/>
              <a:defRPr sz="3800"/>
            </a:lvl3pPr>
            <a:lvl4pPr marL="5172682" indent="0">
              <a:buNone/>
              <a:defRPr sz="3500"/>
            </a:lvl4pPr>
            <a:lvl5pPr marL="6896910" indent="0">
              <a:buNone/>
              <a:defRPr sz="3500"/>
            </a:lvl5pPr>
            <a:lvl6pPr marL="8621139" indent="0">
              <a:buNone/>
              <a:defRPr sz="3500"/>
            </a:lvl6pPr>
            <a:lvl7pPr marL="10345367" indent="0">
              <a:buNone/>
              <a:defRPr sz="3500"/>
            </a:lvl7pPr>
            <a:lvl8pPr marL="12069596" indent="0">
              <a:buNone/>
              <a:defRPr sz="3500"/>
            </a:lvl8pPr>
            <a:lvl9pPr marL="13793821" indent="0">
              <a:buNone/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3" y="11521440"/>
            <a:ext cx="26334720" cy="1360172"/>
          </a:xfrm>
        </p:spPr>
        <p:txBody>
          <a:bodyPr anchor="b"/>
          <a:lstStyle>
            <a:lvl1pPr algn="l">
              <a:defRPr sz="7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3" y="1470661"/>
            <a:ext cx="26334720" cy="9875520"/>
          </a:xfrm>
        </p:spPr>
        <p:txBody>
          <a:bodyPr/>
          <a:lstStyle>
            <a:lvl1pPr marL="0" indent="0">
              <a:buNone/>
              <a:defRPr sz="12100"/>
            </a:lvl1pPr>
            <a:lvl2pPr marL="1724228" indent="0">
              <a:buNone/>
              <a:defRPr sz="10500"/>
            </a:lvl2pPr>
            <a:lvl3pPr marL="3448457" indent="0">
              <a:buNone/>
              <a:defRPr sz="8900"/>
            </a:lvl3pPr>
            <a:lvl4pPr marL="5172682" indent="0">
              <a:buNone/>
              <a:defRPr sz="7600"/>
            </a:lvl4pPr>
            <a:lvl5pPr marL="6896910" indent="0">
              <a:buNone/>
              <a:defRPr sz="7600"/>
            </a:lvl5pPr>
            <a:lvl6pPr marL="8621139" indent="0">
              <a:buNone/>
              <a:defRPr sz="7600"/>
            </a:lvl6pPr>
            <a:lvl7pPr marL="10345367" indent="0">
              <a:buNone/>
              <a:defRPr sz="7600"/>
            </a:lvl7pPr>
            <a:lvl8pPr marL="12069596" indent="0">
              <a:buNone/>
              <a:defRPr sz="7600"/>
            </a:lvl8pPr>
            <a:lvl9pPr marL="13793821" indent="0">
              <a:buNone/>
              <a:defRPr sz="7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3" y="12881613"/>
            <a:ext cx="26334720" cy="1931669"/>
          </a:xfrm>
        </p:spPr>
        <p:txBody>
          <a:bodyPr/>
          <a:lstStyle>
            <a:lvl1pPr marL="0" indent="0">
              <a:buNone/>
              <a:defRPr sz="5400"/>
            </a:lvl1pPr>
            <a:lvl2pPr marL="1724228" indent="0">
              <a:buNone/>
              <a:defRPr sz="4500"/>
            </a:lvl2pPr>
            <a:lvl3pPr marL="3448457" indent="0">
              <a:buNone/>
              <a:defRPr sz="3800"/>
            </a:lvl3pPr>
            <a:lvl4pPr marL="5172682" indent="0">
              <a:buNone/>
              <a:defRPr sz="3500"/>
            </a:lvl4pPr>
            <a:lvl5pPr marL="6896910" indent="0">
              <a:buNone/>
              <a:defRPr sz="3500"/>
            </a:lvl5pPr>
            <a:lvl6pPr marL="8621139" indent="0">
              <a:buNone/>
              <a:defRPr sz="3500"/>
            </a:lvl6pPr>
            <a:lvl7pPr marL="10345367" indent="0">
              <a:buNone/>
              <a:defRPr sz="3500"/>
            </a:lvl7pPr>
            <a:lvl8pPr marL="12069596" indent="0">
              <a:buNone/>
              <a:defRPr sz="3500"/>
            </a:lvl8pPr>
            <a:lvl9pPr marL="13793821" indent="0">
              <a:buNone/>
              <a:defRPr sz="35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4" y="659131"/>
            <a:ext cx="39502080" cy="2743200"/>
          </a:xfrm>
          <a:prstGeom prst="rect">
            <a:avLst/>
          </a:prstGeom>
        </p:spPr>
        <p:txBody>
          <a:bodyPr vert="horz" lIns="344846" tIns="172421" rIns="344846" bIns="17242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4" y="3840481"/>
            <a:ext cx="39502080" cy="10862311"/>
          </a:xfrm>
          <a:prstGeom prst="rect">
            <a:avLst/>
          </a:prstGeom>
        </p:spPr>
        <p:txBody>
          <a:bodyPr vert="horz" lIns="344846" tIns="172421" rIns="344846" bIns="17242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58" y="15255241"/>
            <a:ext cx="10241281" cy="876300"/>
          </a:xfrm>
          <a:prstGeom prst="rect">
            <a:avLst/>
          </a:prstGeom>
        </p:spPr>
        <p:txBody>
          <a:bodyPr vert="horz" lIns="344846" tIns="172421" rIns="344846" bIns="172421" rtlCol="0" anchor="ctr"/>
          <a:lstStyle>
            <a:lvl1pPr algn="l">
              <a:defRPr sz="4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4" y="15255241"/>
            <a:ext cx="13898881" cy="876300"/>
          </a:xfrm>
          <a:prstGeom prst="rect">
            <a:avLst/>
          </a:prstGeom>
        </p:spPr>
        <p:txBody>
          <a:bodyPr vert="horz" lIns="344846" tIns="172421" rIns="344846" bIns="172421" rtlCol="0" anchor="ctr"/>
          <a:lstStyle>
            <a:lvl1pPr algn="ctr">
              <a:defRPr sz="4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1" y="15255241"/>
            <a:ext cx="10241281" cy="876300"/>
          </a:xfrm>
          <a:prstGeom prst="rect">
            <a:avLst/>
          </a:prstGeom>
        </p:spPr>
        <p:txBody>
          <a:bodyPr vert="horz" lIns="344846" tIns="172421" rIns="344846" bIns="172421" rtlCol="0" anchor="ctr"/>
          <a:lstStyle>
            <a:lvl1pPr algn="r">
              <a:defRPr sz="4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48457" rtl="0" eaLnBrk="1" latinLnBrk="0" hangingPunct="1">
        <a:spcBef>
          <a:spcPct val="0"/>
        </a:spcBef>
        <a:buNone/>
        <a:defRPr sz="1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93172" indent="-1293172" algn="l" defTabSz="3448457" rtl="0" eaLnBrk="1" latinLnBrk="0" hangingPunct="1">
        <a:spcBef>
          <a:spcPct val="20000"/>
        </a:spcBef>
        <a:buFont typeface="Arial" pitchFamily="34" charset="0"/>
        <a:buChar char="•"/>
        <a:defRPr sz="12100" kern="1200">
          <a:solidFill>
            <a:schemeClr val="tx1"/>
          </a:solidFill>
          <a:latin typeface="+mn-lt"/>
          <a:ea typeface="+mn-ea"/>
          <a:cs typeface="+mn-cs"/>
        </a:defRPr>
      </a:lvl1pPr>
      <a:lvl2pPr marL="2801871" indent="-1077642" algn="l" defTabSz="3448457" rtl="0" eaLnBrk="1" latinLnBrk="0" hangingPunct="1">
        <a:spcBef>
          <a:spcPct val="20000"/>
        </a:spcBef>
        <a:buFont typeface="Arial" pitchFamily="34" charset="0"/>
        <a:buChar char="–"/>
        <a:defRPr sz="10500" kern="1200">
          <a:solidFill>
            <a:schemeClr val="tx1"/>
          </a:solidFill>
          <a:latin typeface="+mn-lt"/>
          <a:ea typeface="+mn-ea"/>
          <a:cs typeface="+mn-cs"/>
        </a:defRPr>
      </a:lvl2pPr>
      <a:lvl3pPr marL="4310569" indent="-862113" algn="l" defTabSz="3448457" rtl="0" eaLnBrk="1" latinLnBrk="0" hangingPunct="1">
        <a:spcBef>
          <a:spcPct val="20000"/>
        </a:spcBef>
        <a:buFont typeface="Arial" pitchFamily="34" charset="0"/>
        <a:buChar char="•"/>
        <a:defRPr sz="8900" kern="1200">
          <a:solidFill>
            <a:schemeClr val="tx1"/>
          </a:solidFill>
          <a:latin typeface="+mn-lt"/>
          <a:ea typeface="+mn-ea"/>
          <a:cs typeface="+mn-cs"/>
        </a:defRPr>
      </a:lvl3pPr>
      <a:lvl4pPr marL="6034798" indent="-862113" algn="l" defTabSz="3448457" rtl="0" eaLnBrk="1" latinLnBrk="0" hangingPunct="1">
        <a:spcBef>
          <a:spcPct val="20000"/>
        </a:spcBef>
        <a:buFont typeface="Arial" pitchFamily="34" charset="0"/>
        <a:buChar char="–"/>
        <a:defRPr sz="7600" kern="1200">
          <a:solidFill>
            <a:schemeClr val="tx1"/>
          </a:solidFill>
          <a:latin typeface="+mn-lt"/>
          <a:ea typeface="+mn-ea"/>
          <a:cs typeface="+mn-cs"/>
        </a:defRPr>
      </a:lvl4pPr>
      <a:lvl5pPr marL="7759026" indent="-862113" algn="l" defTabSz="3448457" rtl="0" eaLnBrk="1" latinLnBrk="0" hangingPunct="1">
        <a:spcBef>
          <a:spcPct val="20000"/>
        </a:spcBef>
        <a:buFont typeface="Arial" pitchFamily="34" charset="0"/>
        <a:buChar char="»"/>
        <a:defRPr sz="7600" kern="1200">
          <a:solidFill>
            <a:schemeClr val="tx1"/>
          </a:solidFill>
          <a:latin typeface="+mn-lt"/>
          <a:ea typeface="+mn-ea"/>
          <a:cs typeface="+mn-cs"/>
        </a:defRPr>
      </a:lvl5pPr>
      <a:lvl6pPr marL="9483251" indent="-862113" algn="l" defTabSz="344845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6pPr>
      <a:lvl7pPr marL="11207480" indent="-862113" algn="l" defTabSz="344845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7pPr>
      <a:lvl8pPr marL="12931708" indent="-862113" algn="l" defTabSz="344845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8pPr>
      <a:lvl9pPr marL="14655937" indent="-862113" algn="l" defTabSz="3448457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1pPr>
      <a:lvl2pPr marL="1724228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3448457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3pPr>
      <a:lvl4pPr marL="5172682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896910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621139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45367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2069596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793821" algn="l" defTabSz="3448457" rtl="0" eaLnBrk="1" latinLnBrk="0" hangingPunct="1">
        <a:defRPr sz="6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1.png"/><Relationship Id="rId7" Type="http://schemas.openxmlformats.org/officeDocument/2006/relationships/hyperlink" Target="http://www.free-power-point-templates.com/success-powerpoint-templat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hyperlink" Target="http://www.free-power-point-template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32183" y="8686800"/>
            <a:ext cx="11049000" cy="70866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38809" y="2819400"/>
            <a:ext cx="11049000" cy="54102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192000" y="8693426"/>
            <a:ext cx="11277600" cy="70866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192000" y="2819400"/>
            <a:ext cx="11277600" cy="54102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3926800" y="8751404"/>
            <a:ext cx="19431000" cy="70866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3926800" y="2819400"/>
            <a:ext cx="9829800" cy="5410200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4213800" y="2819399"/>
            <a:ext cx="9144000" cy="5400675"/>
          </a:xfrm>
          <a:prstGeom prst="rect">
            <a:avLst/>
          </a:prstGeom>
        </p:spPr>
        <p:style>
          <a:lnRef idx="0">
            <a:schemeClr val="accent5"/>
          </a:lnRef>
          <a:fillRef idx="1002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09" y="371475"/>
            <a:ext cx="5033725" cy="2438399"/>
          </a:xfrm>
          <a:prstGeom prst="rect">
            <a:avLst/>
          </a:prstGeom>
        </p:spPr>
      </p:pic>
      <p:sp>
        <p:nvSpPr>
          <p:cNvPr id="13" name="10-Point Star 12"/>
          <p:cNvSpPr/>
          <p:nvPr/>
        </p:nvSpPr>
        <p:spPr>
          <a:xfrm rot="1561633">
            <a:off x="22085233" y="2358959"/>
            <a:ext cx="1600200" cy="1600200"/>
          </a:xfrm>
          <a:prstGeom prst="star10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95400" y="3159059"/>
            <a:ext cx="998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1295400" y="9372600"/>
            <a:ext cx="998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12649200" y="3268034"/>
            <a:ext cx="998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17" name="TextBox 16"/>
          <p:cNvSpPr txBox="1"/>
          <p:nvPr/>
        </p:nvSpPr>
        <p:spPr>
          <a:xfrm>
            <a:off x="12649200" y="9372599"/>
            <a:ext cx="998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18" name="TextBox 17"/>
          <p:cNvSpPr txBox="1">
            <a:spLocks/>
          </p:cNvSpPr>
          <p:nvPr/>
        </p:nvSpPr>
        <p:spPr>
          <a:xfrm>
            <a:off x="24460200" y="32766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19" name="TextBox 18"/>
          <p:cNvSpPr txBox="1">
            <a:spLocks/>
          </p:cNvSpPr>
          <p:nvPr/>
        </p:nvSpPr>
        <p:spPr>
          <a:xfrm>
            <a:off x="24460200" y="9323849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20" name="TextBox 19"/>
          <p:cNvSpPr txBox="1">
            <a:spLocks/>
          </p:cNvSpPr>
          <p:nvPr/>
        </p:nvSpPr>
        <p:spPr>
          <a:xfrm>
            <a:off x="34671000" y="3302924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Callout</a:t>
            </a:r>
            <a:endParaRPr lang="en-US" sz="4400" dirty="0"/>
          </a:p>
        </p:txBody>
      </p:sp>
      <p:sp>
        <p:nvSpPr>
          <p:cNvPr id="22" name="Curved Right Arrow 21"/>
          <p:cNvSpPr/>
          <p:nvPr/>
        </p:nvSpPr>
        <p:spPr>
          <a:xfrm rot="7371517">
            <a:off x="6585703" y="-59442"/>
            <a:ext cx="2048347" cy="3452178"/>
          </a:xfrm>
          <a:prstGeom prst="curvedRightArrow">
            <a:avLst>
              <a:gd name="adj1" fmla="val 25000"/>
              <a:gd name="adj2" fmla="val 50000"/>
              <a:gd name="adj3" fmla="val 4706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866793">
            <a:off x="5917699" y="3151881"/>
            <a:ext cx="3505200" cy="21544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Put your logo here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 descr="Get tons of free PowerPoint templates fppt.com" title="Free PowerPoint Templates">
            <a:hlinkClick r:id="rId4"/>
          </p:cNvPr>
          <p:cNvSpPr txBox="1">
            <a:spLocks/>
          </p:cNvSpPr>
          <p:nvPr/>
        </p:nvSpPr>
        <p:spPr>
          <a:xfrm>
            <a:off x="0" y="15773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fppt.com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840097152"/>
              </p:ext>
            </p:extLst>
          </p:nvPr>
        </p:nvGraphicFramePr>
        <p:xfrm>
          <a:off x="12868497" y="10162823"/>
          <a:ext cx="10016836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Chart 25"/>
          <p:cNvGraphicFramePr/>
          <p:nvPr>
            <p:extLst>
              <p:ext uri="{D42A27DB-BD31-4B8C-83A1-F6EECF244321}">
                <p14:modId xmlns:p14="http://schemas.microsoft.com/office/powerpoint/2010/main" val="1691643157"/>
              </p:ext>
            </p:extLst>
          </p:nvPr>
        </p:nvGraphicFramePr>
        <p:xfrm>
          <a:off x="24841200" y="9964475"/>
          <a:ext cx="17907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27" name="Picture 26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563" y="10668000"/>
            <a:ext cx="5670240" cy="453619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649200" y="4270664"/>
            <a:ext cx="102361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You can safely replace this text with your poster content</a:t>
            </a:r>
            <a:endParaRPr lang="en-US" sz="4400" dirty="0"/>
          </a:p>
        </p:txBody>
      </p:sp>
      <p:sp>
        <p:nvSpPr>
          <p:cNvPr id="29" name="TextBox 28"/>
          <p:cNvSpPr txBox="1"/>
          <p:nvPr/>
        </p:nvSpPr>
        <p:spPr>
          <a:xfrm>
            <a:off x="24441795" y="4423064"/>
            <a:ext cx="87052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If you need more free Poster and </a:t>
            </a:r>
            <a:r>
              <a:rPr lang="en-US" sz="4400" dirty="0" smtClean="0">
                <a:hlinkClick r:id="rId4"/>
              </a:rPr>
              <a:t>PowerPoint </a:t>
            </a:r>
            <a:r>
              <a:rPr lang="en-US" sz="4400" dirty="0" err="1" smtClean="0">
                <a:hlinkClick r:id="rId4"/>
              </a:rPr>
              <a:t>templtes</a:t>
            </a:r>
            <a:r>
              <a:rPr lang="en-US" sz="4400" dirty="0" smtClean="0"/>
              <a:t>, download free templates from fppt.com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91677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46</Words>
  <Application>Microsoft Office PowerPoint</Application>
  <PresentationFormat>Custom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14</cp:revision>
  <dcterms:created xsi:type="dcterms:W3CDTF">2006-08-16T00:00:00Z</dcterms:created>
  <dcterms:modified xsi:type="dcterms:W3CDTF">2011-09-26T21:50:29Z</dcterms:modified>
</cp:coreProperties>
</file>