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34" name="Group 1133">
            <a:extLst>
              <a:ext uri="{FF2B5EF4-FFF2-40B4-BE49-F238E27FC236}">
                <a16:creationId xmlns:a16="http://schemas.microsoft.com/office/drawing/2014/main" id="{3DD85BD5-9312-4126-ABFF-21E381DC14BC}"/>
              </a:ext>
            </a:extLst>
          </p:cNvPr>
          <p:cNvGrpSpPr/>
          <p:nvPr/>
        </p:nvGrpSpPr>
        <p:grpSpPr>
          <a:xfrm>
            <a:off x="9224503" y="1354015"/>
            <a:ext cx="2643566" cy="5506370"/>
            <a:chOff x="8940432" y="762314"/>
            <a:chExt cx="2927637" cy="6098071"/>
          </a:xfrm>
        </p:grpSpPr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0661F9A6-A9F9-4C86-BCE7-041826BD894C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6" name="Heart 1135">
              <a:extLst>
                <a:ext uri="{FF2B5EF4-FFF2-40B4-BE49-F238E27FC236}">
                  <a16:creationId xmlns:a16="http://schemas.microsoft.com/office/drawing/2014/main" id="{F80D7828-8EF7-4B23-A112-4DF70BBECABC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Graphic 42">
              <a:extLst>
                <a:ext uri="{FF2B5EF4-FFF2-40B4-BE49-F238E27FC236}">
                  <a16:creationId xmlns:a16="http://schemas.microsoft.com/office/drawing/2014/main" id="{0F176EF2-760F-46BF-B993-73E0CD871818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38" name="TextBox 1137">
            <a:extLst>
              <a:ext uri="{FF2B5EF4-FFF2-40B4-BE49-F238E27FC236}">
                <a16:creationId xmlns:a16="http://schemas.microsoft.com/office/drawing/2014/main" id="{DDF571FF-2064-46FE-9F7B-14F544935CC6}"/>
              </a:ext>
            </a:extLst>
          </p:cNvPr>
          <p:cNvSpPr txBox="1"/>
          <p:nvPr/>
        </p:nvSpPr>
        <p:spPr>
          <a:xfrm>
            <a:off x="659217" y="17753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39" name="Group 1138">
            <a:extLst>
              <a:ext uri="{FF2B5EF4-FFF2-40B4-BE49-F238E27FC236}">
                <a16:creationId xmlns:a16="http://schemas.microsoft.com/office/drawing/2014/main" id="{5A79F7A8-218B-48E9-9BF8-E93E3486DE86}"/>
              </a:ext>
            </a:extLst>
          </p:cNvPr>
          <p:cNvGrpSpPr/>
          <p:nvPr/>
        </p:nvGrpSpPr>
        <p:grpSpPr>
          <a:xfrm>
            <a:off x="2211549" y="1726951"/>
            <a:ext cx="1377983" cy="927880"/>
            <a:chOff x="323529" y="1876742"/>
            <a:chExt cx="2664296" cy="927880"/>
          </a:xfrm>
        </p:grpSpPr>
        <p:sp>
          <p:nvSpPr>
            <p:cNvPr id="1140" name="TextBox 1139">
              <a:extLst>
                <a:ext uri="{FF2B5EF4-FFF2-40B4-BE49-F238E27FC236}">
                  <a16:creationId xmlns:a16="http://schemas.microsoft.com/office/drawing/2014/main" id="{0122F851-20B5-4A54-8871-D6692651BD8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1" name="TextBox 1140">
              <a:extLst>
                <a:ext uri="{FF2B5EF4-FFF2-40B4-BE49-F238E27FC236}">
                  <a16:creationId xmlns:a16="http://schemas.microsoft.com/office/drawing/2014/main" id="{9ADE6CB3-2765-49AE-9EFF-AA66FD9D9F83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42" name="TextBox 1141">
            <a:extLst>
              <a:ext uri="{FF2B5EF4-FFF2-40B4-BE49-F238E27FC236}">
                <a16:creationId xmlns:a16="http://schemas.microsoft.com/office/drawing/2014/main" id="{B0258B40-117E-4E78-A6DD-980DFD946B1A}"/>
              </a:ext>
            </a:extLst>
          </p:cNvPr>
          <p:cNvSpPr txBox="1"/>
          <p:nvPr/>
        </p:nvSpPr>
        <p:spPr>
          <a:xfrm>
            <a:off x="6351898" y="294813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43" name="Group 1142">
            <a:extLst>
              <a:ext uri="{FF2B5EF4-FFF2-40B4-BE49-F238E27FC236}">
                <a16:creationId xmlns:a16="http://schemas.microsoft.com/office/drawing/2014/main" id="{4E2780E1-414B-403E-B353-67AB1CDBD293}"/>
              </a:ext>
            </a:extLst>
          </p:cNvPr>
          <p:cNvGrpSpPr/>
          <p:nvPr/>
        </p:nvGrpSpPr>
        <p:grpSpPr>
          <a:xfrm>
            <a:off x="5045485" y="2899693"/>
            <a:ext cx="1377983" cy="927880"/>
            <a:chOff x="323529" y="1876742"/>
            <a:chExt cx="2664296" cy="927880"/>
          </a:xfrm>
        </p:grpSpPr>
        <p:sp>
          <p:nvSpPr>
            <p:cNvPr id="1144" name="TextBox 1143">
              <a:extLst>
                <a:ext uri="{FF2B5EF4-FFF2-40B4-BE49-F238E27FC236}">
                  <a16:creationId xmlns:a16="http://schemas.microsoft.com/office/drawing/2014/main" id="{DFB96475-9A75-4D17-9662-96993D0C7527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5" name="TextBox 1144">
              <a:extLst>
                <a:ext uri="{FF2B5EF4-FFF2-40B4-BE49-F238E27FC236}">
                  <a16:creationId xmlns:a16="http://schemas.microsoft.com/office/drawing/2014/main" id="{ED702E7C-09A9-4404-BC34-E3B4C3AD0571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46" name="TextBox 1145">
            <a:extLst>
              <a:ext uri="{FF2B5EF4-FFF2-40B4-BE49-F238E27FC236}">
                <a16:creationId xmlns:a16="http://schemas.microsoft.com/office/drawing/2014/main" id="{021FEA99-C0F0-4AB4-8A6B-A240CFCF77AE}"/>
              </a:ext>
            </a:extLst>
          </p:cNvPr>
          <p:cNvSpPr txBox="1"/>
          <p:nvPr/>
        </p:nvSpPr>
        <p:spPr>
          <a:xfrm>
            <a:off x="4330320" y="177539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147" name="TextBox 1146">
            <a:extLst>
              <a:ext uri="{FF2B5EF4-FFF2-40B4-BE49-F238E27FC236}">
                <a16:creationId xmlns:a16="http://schemas.microsoft.com/office/drawing/2014/main" id="{09E1D89D-C46E-4C9E-995D-F5F18AD85BEF}"/>
              </a:ext>
            </a:extLst>
          </p:cNvPr>
          <p:cNvSpPr txBox="1"/>
          <p:nvPr/>
        </p:nvSpPr>
        <p:spPr>
          <a:xfrm>
            <a:off x="1347668" y="294813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148" name="Group 1147">
            <a:extLst>
              <a:ext uri="{FF2B5EF4-FFF2-40B4-BE49-F238E27FC236}">
                <a16:creationId xmlns:a16="http://schemas.microsoft.com/office/drawing/2014/main" id="{F4E36250-EDCC-4982-B939-D6F5D521A202}"/>
              </a:ext>
            </a:extLst>
          </p:cNvPr>
          <p:cNvGrpSpPr/>
          <p:nvPr/>
        </p:nvGrpSpPr>
        <p:grpSpPr>
          <a:xfrm>
            <a:off x="813669" y="4219213"/>
            <a:ext cx="6716029" cy="758741"/>
            <a:chOff x="813669" y="5246844"/>
            <a:chExt cx="6716029" cy="758741"/>
          </a:xfrm>
        </p:grpSpPr>
        <p:grpSp>
          <p:nvGrpSpPr>
            <p:cNvPr id="1149" name="Group 1148">
              <a:extLst>
                <a:ext uri="{FF2B5EF4-FFF2-40B4-BE49-F238E27FC236}">
                  <a16:creationId xmlns:a16="http://schemas.microsoft.com/office/drawing/2014/main" id="{09CC8E1E-F336-415C-BFC6-E025829EA4F8}"/>
                </a:ext>
              </a:extLst>
            </p:cNvPr>
            <p:cNvGrpSpPr/>
            <p:nvPr/>
          </p:nvGrpSpPr>
          <p:grpSpPr>
            <a:xfrm>
              <a:off x="813669" y="5303049"/>
              <a:ext cx="3907853" cy="646331"/>
              <a:chOff x="857631" y="4562456"/>
              <a:chExt cx="3907853" cy="646331"/>
            </a:xfrm>
          </p:grpSpPr>
          <p:sp>
            <p:nvSpPr>
              <p:cNvPr id="1153" name="Round Same Side Corner Rectangle 20">
                <a:extLst>
                  <a:ext uri="{FF2B5EF4-FFF2-40B4-BE49-F238E27FC236}">
                    <a16:creationId xmlns:a16="http://schemas.microsoft.com/office/drawing/2014/main" id="{20F65418-AEAA-444B-9A95-170F2E8E08A6}"/>
                  </a:ext>
                </a:extLst>
              </p:cNvPr>
              <p:cNvSpPr/>
              <p:nvPr/>
            </p:nvSpPr>
            <p:spPr>
              <a:xfrm rot="10800000">
                <a:off x="857631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54" name="Round Same Side Corner Rectangle 20">
                <a:extLst>
                  <a:ext uri="{FF2B5EF4-FFF2-40B4-BE49-F238E27FC236}">
                    <a16:creationId xmlns:a16="http://schemas.microsoft.com/office/drawing/2014/main" id="{C93C3BBE-0003-4719-B27E-53A363AD702F}"/>
                  </a:ext>
                </a:extLst>
              </p:cNvPr>
              <p:cNvSpPr/>
              <p:nvPr/>
            </p:nvSpPr>
            <p:spPr>
              <a:xfrm rot="10800000">
                <a:off x="1258172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55" name="Round Same Side Corner Rectangle 20">
                <a:extLst>
                  <a:ext uri="{FF2B5EF4-FFF2-40B4-BE49-F238E27FC236}">
                    <a16:creationId xmlns:a16="http://schemas.microsoft.com/office/drawing/2014/main" id="{79729443-6347-4269-969B-AEAC6B4E7692}"/>
                  </a:ext>
                </a:extLst>
              </p:cNvPr>
              <p:cNvSpPr/>
              <p:nvPr/>
            </p:nvSpPr>
            <p:spPr>
              <a:xfrm rot="10800000">
                <a:off x="1658713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56" name="Round Same Side Corner Rectangle 20">
                <a:extLst>
                  <a:ext uri="{FF2B5EF4-FFF2-40B4-BE49-F238E27FC236}">
                    <a16:creationId xmlns:a16="http://schemas.microsoft.com/office/drawing/2014/main" id="{9ECD0C1D-6EE1-42DF-8199-C95AE9715F19}"/>
                  </a:ext>
                </a:extLst>
              </p:cNvPr>
              <p:cNvSpPr/>
              <p:nvPr/>
            </p:nvSpPr>
            <p:spPr>
              <a:xfrm rot="10800000">
                <a:off x="2059254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57" name="Round Same Side Corner Rectangle 20">
                <a:extLst>
                  <a:ext uri="{FF2B5EF4-FFF2-40B4-BE49-F238E27FC236}">
                    <a16:creationId xmlns:a16="http://schemas.microsoft.com/office/drawing/2014/main" id="{08383020-51FC-451B-B2D2-8E903294504E}"/>
                  </a:ext>
                </a:extLst>
              </p:cNvPr>
              <p:cNvSpPr/>
              <p:nvPr/>
            </p:nvSpPr>
            <p:spPr>
              <a:xfrm rot="10800000">
                <a:off x="2459795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58" name="Round Same Side Corner Rectangle 20">
                <a:extLst>
                  <a:ext uri="{FF2B5EF4-FFF2-40B4-BE49-F238E27FC236}">
                    <a16:creationId xmlns:a16="http://schemas.microsoft.com/office/drawing/2014/main" id="{1ED179A8-CCE5-4AAD-BD37-D6464F046A62}"/>
                  </a:ext>
                </a:extLst>
              </p:cNvPr>
              <p:cNvSpPr/>
              <p:nvPr/>
            </p:nvSpPr>
            <p:spPr>
              <a:xfrm rot="10800000">
                <a:off x="2860336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59" name="Round Same Side Corner Rectangle 20">
                <a:extLst>
                  <a:ext uri="{FF2B5EF4-FFF2-40B4-BE49-F238E27FC236}">
                    <a16:creationId xmlns:a16="http://schemas.microsoft.com/office/drawing/2014/main" id="{3E3B51B7-259C-4B0A-9AAA-9DC05BE0E99A}"/>
                  </a:ext>
                </a:extLst>
              </p:cNvPr>
              <p:cNvSpPr/>
              <p:nvPr/>
            </p:nvSpPr>
            <p:spPr>
              <a:xfrm rot="10800000">
                <a:off x="326087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60" name="Round Same Side Corner Rectangle 20">
                <a:extLst>
                  <a:ext uri="{FF2B5EF4-FFF2-40B4-BE49-F238E27FC236}">
                    <a16:creationId xmlns:a16="http://schemas.microsoft.com/office/drawing/2014/main" id="{FD93460F-CE92-478F-A133-0AD572E26067}"/>
                  </a:ext>
                </a:extLst>
              </p:cNvPr>
              <p:cNvSpPr/>
              <p:nvPr/>
            </p:nvSpPr>
            <p:spPr>
              <a:xfrm rot="10800000">
                <a:off x="3661418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61" name="Round Same Side Corner Rectangle 20">
                <a:extLst>
                  <a:ext uri="{FF2B5EF4-FFF2-40B4-BE49-F238E27FC236}">
                    <a16:creationId xmlns:a16="http://schemas.microsoft.com/office/drawing/2014/main" id="{3848FD48-E746-4BD4-A1A3-456C7CC0507F}"/>
                  </a:ext>
                </a:extLst>
              </p:cNvPr>
              <p:cNvSpPr/>
              <p:nvPr/>
            </p:nvSpPr>
            <p:spPr>
              <a:xfrm rot="10800000">
                <a:off x="4061959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62" name="Round Same Side Corner Rectangle 20">
                <a:extLst>
                  <a:ext uri="{FF2B5EF4-FFF2-40B4-BE49-F238E27FC236}">
                    <a16:creationId xmlns:a16="http://schemas.microsoft.com/office/drawing/2014/main" id="{6655AEB4-80A9-4C47-B69E-2594B95BADC8}"/>
                  </a:ext>
                </a:extLst>
              </p:cNvPr>
              <p:cNvSpPr/>
              <p:nvPr/>
            </p:nvSpPr>
            <p:spPr>
              <a:xfrm rot="10800000">
                <a:off x="446249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1150" name="Group 1149">
              <a:extLst>
                <a:ext uri="{FF2B5EF4-FFF2-40B4-BE49-F238E27FC236}">
                  <a16:creationId xmlns:a16="http://schemas.microsoft.com/office/drawing/2014/main" id="{CC6FCE8E-0C43-4EE7-A862-B59436C786D3}"/>
                </a:ext>
              </a:extLst>
            </p:cNvPr>
            <p:cNvGrpSpPr/>
            <p:nvPr/>
          </p:nvGrpSpPr>
          <p:grpSpPr>
            <a:xfrm>
              <a:off x="5768367" y="5246844"/>
              <a:ext cx="1761331" cy="758741"/>
              <a:chOff x="203895" y="3409836"/>
              <a:chExt cx="1761331" cy="758741"/>
            </a:xfrm>
          </p:grpSpPr>
          <p:sp>
            <p:nvSpPr>
              <p:cNvPr id="1151" name="TextBox 1150">
                <a:extLst>
                  <a:ext uri="{FF2B5EF4-FFF2-40B4-BE49-F238E27FC236}">
                    <a16:creationId xmlns:a16="http://schemas.microsoft.com/office/drawing/2014/main" id="{A76B0131-383F-4826-B8BA-1F7153096FA1}"/>
                  </a:ext>
                </a:extLst>
              </p:cNvPr>
              <p:cNvSpPr txBox="1"/>
              <p:nvPr/>
            </p:nvSpPr>
            <p:spPr>
              <a:xfrm>
                <a:off x="203895" y="3409836"/>
                <a:ext cx="17613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$234,090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152" name="TextBox 1151">
                <a:extLst>
                  <a:ext uri="{FF2B5EF4-FFF2-40B4-BE49-F238E27FC236}">
                    <a16:creationId xmlns:a16="http://schemas.microsoft.com/office/drawing/2014/main" id="{E0659DB4-A065-49A7-A8F4-998BA7319967}"/>
                  </a:ext>
                </a:extLst>
              </p:cNvPr>
              <p:cNvSpPr txBox="1"/>
              <p:nvPr/>
            </p:nvSpPr>
            <p:spPr>
              <a:xfrm>
                <a:off x="203895" y="3860800"/>
                <a:ext cx="17613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63" name="Group 1162">
            <a:extLst>
              <a:ext uri="{FF2B5EF4-FFF2-40B4-BE49-F238E27FC236}">
                <a16:creationId xmlns:a16="http://schemas.microsoft.com/office/drawing/2014/main" id="{D2865C21-8D63-41E7-B2E2-D682AAAAA1D8}"/>
              </a:ext>
            </a:extLst>
          </p:cNvPr>
          <p:cNvGrpSpPr/>
          <p:nvPr/>
        </p:nvGrpSpPr>
        <p:grpSpPr>
          <a:xfrm>
            <a:off x="813669" y="5367578"/>
            <a:ext cx="6716029" cy="758741"/>
            <a:chOff x="813669" y="4251611"/>
            <a:chExt cx="6716029" cy="758741"/>
          </a:xfrm>
        </p:grpSpPr>
        <p:grpSp>
          <p:nvGrpSpPr>
            <p:cNvPr id="1164" name="Group 1163">
              <a:extLst>
                <a:ext uri="{FF2B5EF4-FFF2-40B4-BE49-F238E27FC236}">
                  <a16:creationId xmlns:a16="http://schemas.microsoft.com/office/drawing/2014/main" id="{504BD7E8-EFA4-4DB1-A7C8-530F7DF04F58}"/>
                </a:ext>
              </a:extLst>
            </p:cNvPr>
            <p:cNvGrpSpPr/>
            <p:nvPr/>
          </p:nvGrpSpPr>
          <p:grpSpPr>
            <a:xfrm>
              <a:off x="813669" y="4331623"/>
              <a:ext cx="3907853" cy="646331"/>
              <a:chOff x="857631" y="4562456"/>
              <a:chExt cx="3907853" cy="646331"/>
            </a:xfrm>
          </p:grpSpPr>
          <p:sp>
            <p:nvSpPr>
              <p:cNvPr id="1168" name="Round Same Side Corner Rectangle 20">
                <a:extLst>
                  <a:ext uri="{FF2B5EF4-FFF2-40B4-BE49-F238E27FC236}">
                    <a16:creationId xmlns:a16="http://schemas.microsoft.com/office/drawing/2014/main" id="{68DB3B3C-CBA4-4C46-8F95-D34AB0EE74C2}"/>
                  </a:ext>
                </a:extLst>
              </p:cNvPr>
              <p:cNvSpPr/>
              <p:nvPr/>
            </p:nvSpPr>
            <p:spPr>
              <a:xfrm rot="10800000">
                <a:off x="857631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69" name="Round Same Side Corner Rectangle 20">
                <a:extLst>
                  <a:ext uri="{FF2B5EF4-FFF2-40B4-BE49-F238E27FC236}">
                    <a16:creationId xmlns:a16="http://schemas.microsoft.com/office/drawing/2014/main" id="{C3E775A5-C55E-40CC-953D-90142451D11D}"/>
                  </a:ext>
                </a:extLst>
              </p:cNvPr>
              <p:cNvSpPr/>
              <p:nvPr/>
            </p:nvSpPr>
            <p:spPr>
              <a:xfrm rot="10800000">
                <a:off x="1258172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0" name="Round Same Side Corner Rectangle 20">
                <a:extLst>
                  <a:ext uri="{FF2B5EF4-FFF2-40B4-BE49-F238E27FC236}">
                    <a16:creationId xmlns:a16="http://schemas.microsoft.com/office/drawing/2014/main" id="{39C11D7E-D312-4499-A9AD-4BF4A0258127}"/>
                  </a:ext>
                </a:extLst>
              </p:cNvPr>
              <p:cNvSpPr/>
              <p:nvPr/>
            </p:nvSpPr>
            <p:spPr>
              <a:xfrm rot="10800000">
                <a:off x="1658713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1" name="Round Same Side Corner Rectangle 20">
                <a:extLst>
                  <a:ext uri="{FF2B5EF4-FFF2-40B4-BE49-F238E27FC236}">
                    <a16:creationId xmlns:a16="http://schemas.microsoft.com/office/drawing/2014/main" id="{7A64F101-10FA-4446-B287-AD61F2C553CA}"/>
                  </a:ext>
                </a:extLst>
              </p:cNvPr>
              <p:cNvSpPr/>
              <p:nvPr/>
            </p:nvSpPr>
            <p:spPr>
              <a:xfrm rot="10800000">
                <a:off x="2059254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2" name="Round Same Side Corner Rectangle 20">
                <a:extLst>
                  <a:ext uri="{FF2B5EF4-FFF2-40B4-BE49-F238E27FC236}">
                    <a16:creationId xmlns:a16="http://schemas.microsoft.com/office/drawing/2014/main" id="{EB2E7F4E-F6D4-4C53-9D38-7E63EA89A570}"/>
                  </a:ext>
                </a:extLst>
              </p:cNvPr>
              <p:cNvSpPr/>
              <p:nvPr/>
            </p:nvSpPr>
            <p:spPr>
              <a:xfrm rot="10800000">
                <a:off x="2459795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3" name="Round Same Side Corner Rectangle 20">
                <a:extLst>
                  <a:ext uri="{FF2B5EF4-FFF2-40B4-BE49-F238E27FC236}">
                    <a16:creationId xmlns:a16="http://schemas.microsoft.com/office/drawing/2014/main" id="{36082317-961B-4519-A2C4-46C6D5D7ED15}"/>
                  </a:ext>
                </a:extLst>
              </p:cNvPr>
              <p:cNvSpPr/>
              <p:nvPr/>
            </p:nvSpPr>
            <p:spPr>
              <a:xfrm rot="10800000">
                <a:off x="2860336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4" name="Round Same Side Corner Rectangle 20">
                <a:extLst>
                  <a:ext uri="{FF2B5EF4-FFF2-40B4-BE49-F238E27FC236}">
                    <a16:creationId xmlns:a16="http://schemas.microsoft.com/office/drawing/2014/main" id="{700CD610-C3BE-48ED-A62F-82627A17EEA3}"/>
                  </a:ext>
                </a:extLst>
              </p:cNvPr>
              <p:cNvSpPr/>
              <p:nvPr/>
            </p:nvSpPr>
            <p:spPr>
              <a:xfrm rot="10800000">
                <a:off x="326087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5" name="Round Same Side Corner Rectangle 20">
                <a:extLst>
                  <a:ext uri="{FF2B5EF4-FFF2-40B4-BE49-F238E27FC236}">
                    <a16:creationId xmlns:a16="http://schemas.microsoft.com/office/drawing/2014/main" id="{AFF84E92-37E7-4472-ACCF-17DFB8458D52}"/>
                  </a:ext>
                </a:extLst>
              </p:cNvPr>
              <p:cNvSpPr/>
              <p:nvPr/>
            </p:nvSpPr>
            <p:spPr>
              <a:xfrm rot="10800000">
                <a:off x="3661418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6" name="Round Same Side Corner Rectangle 20">
                <a:extLst>
                  <a:ext uri="{FF2B5EF4-FFF2-40B4-BE49-F238E27FC236}">
                    <a16:creationId xmlns:a16="http://schemas.microsoft.com/office/drawing/2014/main" id="{CE7D1B63-4E73-4A4A-B0D9-B55EF0A979A9}"/>
                  </a:ext>
                </a:extLst>
              </p:cNvPr>
              <p:cNvSpPr/>
              <p:nvPr/>
            </p:nvSpPr>
            <p:spPr>
              <a:xfrm rot="10800000">
                <a:off x="4061959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177" name="Round Same Side Corner Rectangle 20">
                <a:extLst>
                  <a:ext uri="{FF2B5EF4-FFF2-40B4-BE49-F238E27FC236}">
                    <a16:creationId xmlns:a16="http://schemas.microsoft.com/office/drawing/2014/main" id="{8A6C1179-ADC8-4850-B8ED-E482F4570C8A}"/>
                  </a:ext>
                </a:extLst>
              </p:cNvPr>
              <p:cNvSpPr/>
              <p:nvPr/>
            </p:nvSpPr>
            <p:spPr>
              <a:xfrm rot="10800000">
                <a:off x="446249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1165" name="Group 1164">
              <a:extLst>
                <a:ext uri="{FF2B5EF4-FFF2-40B4-BE49-F238E27FC236}">
                  <a16:creationId xmlns:a16="http://schemas.microsoft.com/office/drawing/2014/main" id="{4923A2BE-CF58-4505-956A-C6F2EDA6E30B}"/>
                </a:ext>
              </a:extLst>
            </p:cNvPr>
            <p:cNvGrpSpPr/>
            <p:nvPr/>
          </p:nvGrpSpPr>
          <p:grpSpPr>
            <a:xfrm>
              <a:off x="5768367" y="4251611"/>
              <a:ext cx="1761331" cy="758741"/>
              <a:chOff x="203895" y="3409836"/>
              <a:chExt cx="1761331" cy="758741"/>
            </a:xfrm>
          </p:grpSpPr>
          <p:sp>
            <p:nvSpPr>
              <p:cNvPr id="1166" name="TextBox 1165">
                <a:extLst>
                  <a:ext uri="{FF2B5EF4-FFF2-40B4-BE49-F238E27FC236}">
                    <a16:creationId xmlns:a16="http://schemas.microsoft.com/office/drawing/2014/main" id="{754AC4C6-C006-4A86-91AE-8079F2DC9C37}"/>
                  </a:ext>
                </a:extLst>
              </p:cNvPr>
              <p:cNvSpPr txBox="1"/>
              <p:nvPr/>
            </p:nvSpPr>
            <p:spPr>
              <a:xfrm>
                <a:off x="203895" y="3409836"/>
                <a:ext cx="17613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$434,090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167" name="TextBox 1166">
                <a:extLst>
                  <a:ext uri="{FF2B5EF4-FFF2-40B4-BE49-F238E27FC236}">
                    <a16:creationId xmlns:a16="http://schemas.microsoft.com/office/drawing/2014/main" id="{C0EBC0B0-A3CC-476A-960A-18AFB10F6F8F}"/>
                  </a:ext>
                </a:extLst>
              </p:cNvPr>
              <p:cNvSpPr txBox="1"/>
              <p:nvPr/>
            </p:nvSpPr>
            <p:spPr>
              <a:xfrm>
                <a:off x="203895" y="3860800"/>
                <a:ext cx="17613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86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60</cp:revision>
  <dcterms:created xsi:type="dcterms:W3CDTF">2018-02-18T19:39:47Z</dcterms:created>
  <dcterms:modified xsi:type="dcterms:W3CDTF">2020-08-31T06:31:12Z</dcterms:modified>
</cp:coreProperties>
</file>