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6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275856" y="0"/>
            <a:ext cx="5868144" cy="51435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211961" y="1315095"/>
            <a:ext cx="45719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11960" y="339502"/>
            <a:ext cx="457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450158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2016-02-16T06:49:24Z</dcterms:modified>
</cp:coreProperties>
</file>