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971" autoAdjust="0"/>
  </p:normalViewPr>
  <p:slideViewPr>
    <p:cSldViewPr>
      <p:cViewPr>
        <p:scale>
          <a:sx n="130" d="100"/>
          <a:sy n="130" d="100"/>
        </p:scale>
        <p:origin x="-1122" y="-31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Background Layout">
    <p:bg>
      <p:bgPr>
        <a:gradFill flip="none" rotWithShape="1">
          <a:gsLst>
            <a:gs pos="77000">
              <a:schemeClr val="tx1">
                <a:lumMod val="75000"/>
                <a:lumOff val="25000"/>
              </a:schemeClr>
            </a:gs>
            <a:gs pos="27000">
              <a:schemeClr val="tx1">
                <a:lumMod val="75000"/>
                <a:lumOff val="25000"/>
              </a:schemeClr>
            </a:gs>
            <a:gs pos="53000">
              <a:schemeClr val="tx1">
                <a:lumMod val="75000"/>
                <a:lumOff val="25000"/>
                <a:alpha val="88000"/>
              </a:schemeClr>
            </a:gs>
            <a:gs pos="100000">
              <a:schemeClr val="tx1">
                <a:lumMod val="85000"/>
                <a:lumOff val="15000"/>
              </a:schemeClr>
            </a:gs>
            <a:gs pos="1000">
              <a:schemeClr val="tx1">
                <a:lumMod val="85000"/>
                <a:lumOff val="1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641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2981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7051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ackgroun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9064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2784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7328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2014-04-03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9993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2014-04-03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5512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2014-04-03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5702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9025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501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bg1">
                <a:lumMod val="85000"/>
                <a:alpha val="60000"/>
              </a:schemeClr>
            </a:gs>
            <a:gs pos="0">
              <a:schemeClr val="bg1">
                <a:lumMod val="85000"/>
                <a:alpha val="60000"/>
              </a:schemeClr>
            </a:gs>
            <a:gs pos="50000">
              <a:schemeClr val="bg1"/>
            </a:gs>
            <a:gs pos="73000">
              <a:schemeClr val="bg1"/>
            </a:gs>
            <a:gs pos="26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5230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hlinkClick r:id="rId2"/>
          </p:cNvPr>
          <p:cNvSpPr txBox="1"/>
          <p:nvPr/>
        </p:nvSpPr>
        <p:spPr>
          <a:xfrm>
            <a:off x="1079" y="4876586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Free PPT Diagrams : ALLPPT.com</a:t>
            </a:r>
            <a:endParaRPr lang="en-US" altLang="ko-KR" sz="3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오각형 6"/>
          <p:cNvSpPr/>
          <p:nvPr/>
        </p:nvSpPr>
        <p:spPr>
          <a:xfrm>
            <a:off x="1197428" y="1525490"/>
            <a:ext cx="6830956" cy="2442081"/>
          </a:xfrm>
          <a:prstGeom prst="homePlate">
            <a:avLst>
              <a:gd name="adj" fmla="val 23542"/>
            </a:avLst>
          </a:prstGeom>
          <a:solidFill>
            <a:schemeClr val="bg1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616471" y="639864"/>
            <a:ext cx="6870558" cy="391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자유형 9"/>
          <p:cNvSpPr/>
          <p:nvPr/>
        </p:nvSpPr>
        <p:spPr>
          <a:xfrm>
            <a:off x="1258488" y="1585662"/>
            <a:ext cx="1127477" cy="411701"/>
          </a:xfrm>
          <a:custGeom>
            <a:avLst/>
            <a:gdLst>
              <a:gd name="connsiteX0" fmla="*/ 0 w 1326871"/>
              <a:gd name="connsiteY0" fmla="*/ 0 h 420290"/>
              <a:gd name="connsiteX1" fmla="*/ 1326871 w 1326871"/>
              <a:gd name="connsiteY1" fmla="*/ 0 h 420290"/>
              <a:gd name="connsiteX2" fmla="*/ 1326871 w 1326871"/>
              <a:gd name="connsiteY2" fmla="*/ 420290 h 420290"/>
              <a:gd name="connsiteX3" fmla="*/ 0 w 1326871"/>
              <a:gd name="connsiteY3" fmla="*/ 420290 h 420290"/>
              <a:gd name="connsiteX4" fmla="*/ 0 w 1326871"/>
              <a:gd name="connsiteY4" fmla="*/ 0 h 420290"/>
              <a:gd name="connsiteX0" fmla="*/ 0 w 1326871"/>
              <a:gd name="connsiteY0" fmla="*/ 412 h 420702"/>
              <a:gd name="connsiteX1" fmla="*/ 1124840 w 1326871"/>
              <a:gd name="connsiteY1" fmla="*/ 0 h 420702"/>
              <a:gd name="connsiteX2" fmla="*/ 1326871 w 1326871"/>
              <a:gd name="connsiteY2" fmla="*/ 420702 h 420702"/>
              <a:gd name="connsiteX3" fmla="*/ 0 w 1326871"/>
              <a:gd name="connsiteY3" fmla="*/ 420702 h 420702"/>
              <a:gd name="connsiteX4" fmla="*/ 0 w 1326871"/>
              <a:gd name="connsiteY4" fmla="*/ 412 h 420702"/>
              <a:gd name="connsiteX0" fmla="*/ 0 w 1326871"/>
              <a:gd name="connsiteY0" fmla="*/ 412 h 420702"/>
              <a:gd name="connsiteX1" fmla="*/ 1119219 w 1326871"/>
              <a:gd name="connsiteY1" fmla="*/ 0 h 420702"/>
              <a:gd name="connsiteX2" fmla="*/ 1326871 w 1326871"/>
              <a:gd name="connsiteY2" fmla="*/ 420702 h 420702"/>
              <a:gd name="connsiteX3" fmla="*/ 0 w 1326871"/>
              <a:gd name="connsiteY3" fmla="*/ 420702 h 420702"/>
              <a:gd name="connsiteX4" fmla="*/ 0 w 1326871"/>
              <a:gd name="connsiteY4" fmla="*/ 412 h 420702"/>
              <a:gd name="connsiteX0" fmla="*/ 0 w 1326871"/>
              <a:gd name="connsiteY0" fmla="*/ 412 h 420702"/>
              <a:gd name="connsiteX1" fmla="*/ 1119219 w 1326871"/>
              <a:gd name="connsiteY1" fmla="*/ 0 h 420702"/>
              <a:gd name="connsiteX2" fmla="*/ 1326871 w 1326871"/>
              <a:gd name="connsiteY2" fmla="*/ 420702 h 420702"/>
              <a:gd name="connsiteX3" fmla="*/ 0 w 1326871"/>
              <a:gd name="connsiteY3" fmla="*/ 420702 h 420702"/>
              <a:gd name="connsiteX4" fmla="*/ 0 w 1326871"/>
              <a:gd name="connsiteY4" fmla="*/ 412 h 420702"/>
              <a:gd name="connsiteX0" fmla="*/ 0 w 1326871"/>
              <a:gd name="connsiteY0" fmla="*/ 412 h 420702"/>
              <a:gd name="connsiteX1" fmla="*/ 1096651 w 1326871"/>
              <a:gd name="connsiteY1" fmla="*/ 0 h 420702"/>
              <a:gd name="connsiteX2" fmla="*/ 1326871 w 1326871"/>
              <a:gd name="connsiteY2" fmla="*/ 420702 h 420702"/>
              <a:gd name="connsiteX3" fmla="*/ 0 w 1326871"/>
              <a:gd name="connsiteY3" fmla="*/ 420702 h 420702"/>
              <a:gd name="connsiteX4" fmla="*/ 0 w 1326871"/>
              <a:gd name="connsiteY4" fmla="*/ 412 h 4207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26871" h="420702">
                <a:moveTo>
                  <a:pt x="0" y="412"/>
                </a:moveTo>
                <a:lnTo>
                  <a:pt x="1096651" y="0"/>
                </a:lnTo>
                <a:lnTo>
                  <a:pt x="1326871" y="420702"/>
                </a:lnTo>
                <a:lnTo>
                  <a:pt x="0" y="420702"/>
                </a:lnTo>
                <a:lnTo>
                  <a:pt x="0" y="412"/>
                </a:lnTo>
                <a:close/>
              </a:path>
            </a:pathLst>
          </a:custGeom>
          <a:gradFill>
            <a:lin ang="16200000" scaled="0"/>
          </a:gra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spcFirstLastPara="0" vert="horz" wrap="square" lIns="85344" tIns="42672" rIns="126409" bIns="42672" numCol="1" spcCol="1270" anchor="ctr" anchorCtr="0">
            <a:noAutofit/>
          </a:bodyPr>
          <a:lstStyle/>
          <a:p>
            <a:pPr lvl="0" algn="ctr" defTabSz="711200" latinLnBrk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ko-KR" altLang="en-US" sz="1600" kern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평행 사변형 10"/>
          <p:cNvSpPr/>
          <p:nvPr/>
        </p:nvSpPr>
        <p:spPr>
          <a:xfrm rot="10800000" flipV="1">
            <a:off x="2216230" y="1585662"/>
            <a:ext cx="1038786" cy="411297"/>
          </a:xfrm>
          <a:prstGeom prst="parallelogram">
            <a:avLst>
              <a:gd name="adj" fmla="val 47691"/>
            </a:avLst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spcFirstLastPara="0" vert="horz" wrap="square" lIns="274153" tIns="42672" rIns="231481" bIns="42672" numCol="1" spcCol="1270" anchor="ctr" anchorCtr="0">
            <a:noAutofit/>
          </a:bodyPr>
          <a:lstStyle/>
          <a:p>
            <a:pPr lvl="0" algn="ctr" defTabSz="711200" latinLnBrk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ko-KR" altLang="en-US" sz="1600" kern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평행 사변형 18"/>
          <p:cNvSpPr/>
          <p:nvPr/>
        </p:nvSpPr>
        <p:spPr>
          <a:xfrm rot="10800000" flipV="1">
            <a:off x="3085280" y="1585662"/>
            <a:ext cx="1038786" cy="411297"/>
          </a:xfrm>
          <a:prstGeom prst="parallelogram">
            <a:avLst>
              <a:gd name="adj" fmla="val 47691"/>
            </a:avLst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spcFirstLastPara="0" vert="horz" wrap="square" lIns="274153" tIns="42672" rIns="231481" bIns="42672" numCol="1" spcCol="1270" anchor="ctr" anchorCtr="0">
            <a:noAutofit/>
          </a:bodyPr>
          <a:lstStyle/>
          <a:p>
            <a:pPr lvl="0" algn="ctr" defTabSz="711200" latinLnBrk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ko-KR" altLang="en-US" sz="1600" kern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평행 사변형 19"/>
          <p:cNvSpPr/>
          <p:nvPr/>
        </p:nvSpPr>
        <p:spPr>
          <a:xfrm rot="10800000" flipV="1">
            <a:off x="3954330" y="1585662"/>
            <a:ext cx="1038786" cy="411297"/>
          </a:xfrm>
          <a:prstGeom prst="parallelogram">
            <a:avLst>
              <a:gd name="adj" fmla="val 47691"/>
            </a:avLst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spcFirstLastPara="0" vert="horz" wrap="square" lIns="274153" tIns="42672" rIns="231481" bIns="42672" numCol="1" spcCol="1270" anchor="ctr" anchorCtr="0">
            <a:noAutofit/>
          </a:bodyPr>
          <a:lstStyle/>
          <a:p>
            <a:pPr lvl="0" algn="ctr" defTabSz="711200" latinLnBrk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ko-KR" altLang="en-US" sz="1600" kern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평행 사변형 20"/>
          <p:cNvSpPr/>
          <p:nvPr/>
        </p:nvSpPr>
        <p:spPr>
          <a:xfrm rot="10800000" flipV="1">
            <a:off x="4823380" y="1585662"/>
            <a:ext cx="1038786" cy="411297"/>
          </a:xfrm>
          <a:prstGeom prst="parallelogram">
            <a:avLst>
              <a:gd name="adj" fmla="val 47691"/>
            </a:avLst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spcFirstLastPara="0" vert="horz" wrap="square" lIns="274153" tIns="42672" rIns="231481" bIns="42672" numCol="1" spcCol="1270" anchor="ctr" anchorCtr="0">
            <a:noAutofit/>
          </a:bodyPr>
          <a:lstStyle/>
          <a:p>
            <a:pPr lvl="0" algn="ctr" defTabSz="711200" latinLnBrk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ko-KR" altLang="en-US" sz="1600" kern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평행 사변형 21"/>
          <p:cNvSpPr/>
          <p:nvPr/>
        </p:nvSpPr>
        <p:spPr>
          <a:xfrm rot="10800000" flipV="1">
            <a:off x="5692431" y="1585662"/>
            <a:ext cx="1038786" cy="411297"/>
          </a:xfrm>
          <a:prstGeom prst="parallelogram">
            <a:avLst>
              <a:gd name="adj" fmla="val 47691"/>
            </a:avLst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spcFirstLastPara="0" vert="horz" wrap="square" lIns="274153" tIns="42672" rIns="231481" bIns="42672" numCol="1" spcCol="1270" anchor="ctr" anchorCtr="0">
            <a:noAutofit/>
          </a:bodyPr>
          <a:lstStyle/>
          <a:p>
            <a:pPr lvl="0" algn="ctr" defTabSz="711200" latinLnBrk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ko-KR" altLang="en-US" sz="1600" kern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평행 사변형 22"/>
          <p:cNvSpPr/>
          <p:nvPr/>
        </p:nvSpPr>
        <p:spPr>
          <a:xfrm rot="10800000" flipV="1">
            <a:off x="6561482" y="1585662"/>
            <a:ext cx="1038786" cy="411297"/>
          </a:xfrm>
          <a:prstGeom prst="parallelogram">
            <a:avLst>
              <a:gd name="adj" fmla="val 47691"/>
            </a:avLst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spcFirstLastPara="0" vert="horz" wrap="square" lIns="274153" tIns="42672" rIns="231481" bIns="42672" numCol="1" spcCol="1270" anchor="ctr" anchorCtr="0">
            <a:noAutofit/>
          </a:bodyPr>
          <a:lstStyle/>
          <a:p>
            <a:pPr lvl="0" algn="ctr" defTabSz="711200" latinLnBrk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ko-KR" altLang="en-US" sz="1600" kern="12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3" name="직선 연결선 26"/>
          <p:cNvCxnSpPr/>
          <p:nvPr/>
        </p:nvCxnSpPr>
        <p:spPr>
          <a:xfrm rot="5400000">
            <a:off x="1411135" y="2974304"/>
            <a:ext cx="1953882" cy="0"/>
          </a:xfrm>
          <a:prstGeom prst="line">
            <a:avLst/>
          </a:prstGeom>
          <a:ln w="9525">
            <a:solidFill>
              <a:schemeClr val="tx1">
                <a:alpha val="3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연결선 28"/>
          <p:cNvCxnSpPr/>
          <p:nvPr/>
        </p:nvCxnSpPr>
        <p:spPr>
          <a:xfrm rot="5400000">
            <a:off x="2281031" y="2974304"/>
            <a:ext cx="1953882" cy="0"/>
          </a:xfrm>
          <a:prstGeom prst="line">
            <a:avLst/>
          </a:prstGeom>
          <a:ln w="9525">
            <a:solidFill>
              <a:schemeClr val="tx1">
                <a:alpha val="3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29"/>
          <p:cNvCxnSpPr/>
          <p:nvPr/>
        </p:nvCxnSpPr>
        <p:spPr>
          <a:xfrm rot="5400000">
            <a:off x="3150928" y="2974304"/>
            <a:ext cx="1953882" cy="0"/>
          </a:xfrm>
          <a:prstGeom prst="line">
            <a:avLst/>
          </a:prstGeom>
          <a:ln w="9525">
            <a:solidFill>
              <a:schemeClr val="tx1">
                <a:alpha val="3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직선 연결선 30"/>
          <p:cNvCxnSpPr/>
          <p:nvPr/>
        </p:nvCxnSpPr>
        <p:spPr>
          <a:xfrm rot="5400000">
            <a:off x="4020824" y="2974304"/>
            <a:ext cx="1953882" cy="0"/>
          </a:xfrm>
          <a:prstGeom prst="line">
            <a:avLst/>
          </a:prstGeom>
          <a:ln w="9525">
            <a:solidFill>
              <a:schemeClr val="tx1">
                <a:alpha val="3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연결선 31"/>
          <p:cNvCxnSpPr/>
          <p:nvPr/>
        </p:nvCxnSpPr>
        <p:spPr>
          <a:xfrm rot="5400000">
            <a:off x="4890721" y="2974304"/>
            <a:ext cx="1953882" cy="0"/>
          </a:xfrm>
          <a:prstGeom prst="line">
            <a:avLst/>
          </a:prstGeom>
          <a:ln w="9525">
            <a:solidFill>
              <a:schemeClr val="tx1">
                <a:alpha val="3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직선 연결선 32"/>
          <p:cNvCxnSpPr/>
          <p:nvPr/>
        </p:nvCxnSpPr>
        <p:spPr>
          <a:xfrm rot="5400000">
            <a:off x="5760616" y="2974304"/>
            <a:ext cx="1953882" cy="0"/>
          </a:xfrm>
          <a:prstGeom prst="line">
            <a:avLst/>
          </a:prstGeom>
          <a:ln w="9525">
            <a:solidFill>
              <a:schemeClr val="tx1">
                <a:alpha val="3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연결선 37"/>
          <p:cNvCxnSpPr/>
          <p:nvPr/>
        </p:nvCxnSpPr>
        <p:spPr>
          <a:xfrm>
            <a:off x="1227958" y="2394809"/>
            <a:ext cx="6624882" cy="0"/>
          </a:xfrm>
          <a:prstGeom prst="line">
            <a:avLst/>
          </a:prstGeom>
          <a:ln>
            <a:solidFill>
              <a:schemeClr val="tx1">
                <a:alpha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직선 연결선 38"/>
          <p:cNvCxnSpPr/>
          <p:nvPr/>
        </p:nvCxnSpPr>
        <p:spPr>
          <a:xfrm>
            <a:off x="1227958" y="2783918"/>
            <a:ext cx="6746999" cy="0"/>
          </a:xfrm>
          <a:prstGeom prst="line">
            <a:avLst/>
          </a:prstGeom>
          <a:ln>
            <a:solidFill>
              <a:schemeClr val="tx1">
                <a:alpha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직선 연결선 39"/>
          <p:cNvCxnSpPr/>
          <p:nvPr/>
        </p:nvCxnSpPr>
        <p:spPr>
          <a:xfrm>
            <a:off x="1227958" y="3173028"/>
            <a:ext cx="6563823" cy="0"/>
          </a:xfrm>
          <a:prstGeom prst="line">
            <a:avLst/>
          </a:prstGeom>
          <a:ln>
            <a:solidFill>
              <a:schemeClr val="tx1">
                <a:alpha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직선 연결선 40"/>
          <p:cNvCxnSpPr/>
          <p:nvPr/>
        </p:nvCxnSpPr>
        <p:spPr>
          <a:xfrm>
            <a:off x="1227958" y="3562137"/>
            <a:ext cx="6380646" cy="0"/>
          </a:xfrm>
          <a:prstGeom prst="line">
            <a:avLst/>
          </a:prstGeom>
          <a:ln>
            <a:solidFill>
              <a:schemeClr val="tx1">
                <a:alpha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오각형 46"/>
          <p:cNvSpPr/>
          <p:nvPr/>
        </p:nvSpPr>
        <p:spPr>
          <a:xfrm>
            <a:off x="1258488" y="2027892"/>
            <a:ext cx="1129588" cy="335823"/>
          </a:xfrm>
          <a:prstGeom prst="homePlate">
            <a:avLst>
              <a:gd name="adj" fmla="val 23542"/>
            </a:avLst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오각형 47"/>
          <p:cNvSpPr/>
          <p:nvPr/>
        </p:nvSpPr>
        <p:spPr>
          <a:xfrm>
            <a:off x="2413087" y="2417142"/>
            <a:ext cx="1715165" cy="335823"/>
          </a:xfrm>
          <a:prstGeom prst="homePlate">
            <a:avLst>
              <a:gd name="adj" fmla="val 23542"/>
            </a:avLst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오각형 48"/>
          <p:cNvSpPr/>
          <p:nvPr/>
        </p:nvSpPr>
        <p:spPr>
          <a:xfrm>
            <a:off x="4144926" y="2806392"/>
            <a:ext cx="838149" cy="335823"/>
          </a:xfrm>
          <a:prstGeom prst="homePlate">
            <a:avLst>
              <a:gd name="adj" fmla="val 23542"/>
            </a:avLst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오각형 49"/>
          <p:cNvSpPr/>
          <p:nvPr/>
        </p:nvSpPr>
        <p:spPr>
          <a:xfrm>
            <a:off x="5013605" y="3195642"/>
            <a:ext cx="1709647" cy="335823"/>
          </a:xfrm>
          <a:prstGeom prst="homePlate">
            <a:avLst>
              <a:gd name="adj" fmla="val 23542"/>
            </a:avLst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오각형 50"/>
          <p:cNvSpPr/>
          <p:nvPr/>
        </p:nvSpPr>
        <p:spPr>
          <a:xfrm>
            <a:off x="6753781" y="3584892"/>
            <a:ext cx="763235" cy="335823"/>
          </a:xfrm>
          <a:prstGeom prst="homePlate">
            <a:avLst>
              <a:gd name="adj" fmla="val 23542"/>
            </a:avLst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464631" y="1642961"/>
            <a:ext cx="702176" cy="2870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SUN</a:t>
            </a:r>
            <a:endParaRPr lang="ko-KR" altLang="en-US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347675" y="1642961"/>
            <a:ext cx="702176" cy="2870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MON</a:t>
            </a:r>
            <a:endParaRPr lang="ko-KR" altLang="en-US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230719" y="1642961"/>
            <a:ext cx="702176" cy="2870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TUE</a:t>
            </a:r>
            <a:endParaRPr lang="ko-KR" altLang="en-US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113763" y="1642961"/>
            <a:ext cx="702176" cy="2870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WED</a:t>
            </a:r>
            <a:endParaRPr lang="ko-KR" altLang="en-US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996807" y="1642961"/>
            <a:ext cx="702176" cy="2870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THU</a:t>
            </a:r>
            <a:endParaRPr lang="ko-KR" altLang="en-US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879850" y="1642961"/>
            <a:ext cx="702176" cy="2870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FRI</a:t>
            </a:r>
            <a:endParaRPr lang="ko-KR" altLang="en-US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762893" y="1642961"/>
            <a:ext cx="702176" cy="2870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SET</a:t>
            </a:r>
            <a:endParaRPr lang="ko-KR" altLang="en-US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264006" y="1994544"/>
            <a:ext cx="106852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lang="en-US" altLang="ko-KR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  <a:endParaRPr lang="en-US" altLang="ko-KR" sz="11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</a:t>
            </a:r>
            <a:r>
              <a:rPr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9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1197429" y="1203598"/>
            <a:ext cx="1190647" cy="2870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 smtClean="0">
                <a:latin typeface="Arial" pitchFamily="34" charset="0"/>
                <a:cs typeface="Arial" pitchFamily="34" charset="0"/>
              </a:rPr>
              <a:t>2014 </a:t>
            </a:r>
            <a:r>
              <a:rPr lang="en-US" altLang="ko-KR" sz="1600" dirty="0" smtClean="0">
                <a:latin typeface="Arial" pitchFamily="34" charset="0"/>
                <a:cs typeface="Arial" pitchFamily="34" charset="0"/>
              </a:rPr>
              <a:t>Jan</a:t>
            </a:r>
            <a:endParaRPr lang="ko-KR" altLang="en-US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1187624" y="4061645"/>
            <a:ext cx="625301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algn="ctr"/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text add text add text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2696454" y="2394809"/>
            <a:ext cx="106852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lang="en-US" altLang="ko-KR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  <a:endParaRPr lang="en-US" altLang="ko-KR" sz="11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</a:t>
            </a:r>
            <a:r>
              <a:rPr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9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4019177" y="2780444"/>
            <a:ext cx="106852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lang="en-US" altLang="ko-KR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  <a:endParaRPr lang="en-US" altLang="ko-KR" sz="11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</a:t>
            </a:r>
            <a:r>
              <a:rPr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9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5341900" y="3173394"/>
            <a:ext cx="106852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lang="en-US" altLang="ko-KR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  <a:endParaRPr lang="en-US" altLang="ko-KR" sz="11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</a:t>
            </a:r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Add </a:t>
            </a:r>
            <a:r>
              <a:rPr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9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6591473" y="3566344"/>
            <a:ext cx="106852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lang="en-US" altLang="ko-KR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  <a:endParaRPr lang="en-US" altLang="ko-KR" sz="11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</a:t>
            </a:r>
            <a:r>
              <a:rPr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9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404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Free PPT Chart Diagrams : ALLPPT.com</a:t>
            </a:r>
            <a:endParaRPr lang="en-US" altLang="ko-KR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>
            <a:hlinkClick r:id="rId2"/>
          </p:cNvPr>
          <p:cNvSpPr txBox="1"/>
          <p:nvPr/>
        </p:nvSpPr>
        <p:spPr>
          <a:xfrm>
            <a:off x="-9947" y="480399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오각형 6"/>
          <p:cNvSpPr/>
          <p:nvPr/>
        </p:nvSpPr>
        <p:spPr>
          <a:xfrm>
            <a:off x="1197428" y="1525490"/>
            <a:ext cx="6830956" cy="2442081"/>
          </a:xfrm>
          <a:prstGeom prst="homePlate">
            <a:avLst>
              <a:gd name="adj" fmla="val 23542"/>
            </a:avLst>
          </a:prstGeom>
          <a:solidFill>
            <a:schemeClr val="bg1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616471" y="639864"/>
            <a:ext cx="687055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자유형 9"/>
          <p:cNvSpPr/>
          <p:nvPr/>
        </p:nvSpPr>
        <p:spPr>
          <a:xfrm>
            <a:off x="1258488" y="1585662"/>
            <a:ext cx="1127477" cy="411701"/>
          </a:xfrm>
          <a:custGeom>
            <a:avLst/>
            <a:gdLst>
              <a:gd name="connsiteX0" fmla="*/ 0 w 1326871"/>
              <a:gd name="connsiteY0" fmla="*/ 0 h 420290"/>
              <a:gd name="connsiteX1" fmla="*/ 1326871 w 1326871"/>
              <a:gd name="connsiteY1" fmla="*/ 0 h 420290"/>
              <a:gd name="connsiteX2" fmla="*/ 1326871 w 1326871"/>
              <a:gd name="connsiteY2" fmla="*/ 420290 h 420290"/>
              <a:gd name="connsiteX3" fmla="*/ 0 w 1326871"/>
              <a:gd name="connsiteY3" fmla="*/ 420290 h 420290"/>
              <a:gd name="connsiteX4" fmla="*/ 0 w 1326871"/>
              <a:gd name="connsiteY4" fmla="*/ 0 h 420290"/>
              <a:gd name="connsiteX0" fmla="*/ 0 w 1326871"/>
              <a:gd name="connsiteY0" fmla="*/ 412 h 420702"/>
              <a:gd name="connsiteX1" fmla="*/ 1124840 w 1326871"/>
              <a:gd name="connsiteY1" fmla="*/ 0 h 420702"/>
              <a:gd name="connsiteX2" fmla="*/ 1326871 w 1326871"/>
              <a:gd name="connsiteY2" fmla="*/ 420702 h 420702"/>
              <a:gd name="connsiteX3" fmla="*/ 0 w 1326871"/>
              <a:gd name="connsiteY3" fmla="*/ 420702 h 420702"/>
              <a:gd name="connsiteX4" fmla="*/ 0 w 1326871"/>
              <a:gd name="connsiteY4" fmla="*/ 412 h 420702"/>
              <a:gd name="connsiteX0" fmla="*/ 0 w 1326871"/>
              <a:gd name="connsiteY0" fmla="*/ 412 h 420702"/>
              <a:gd name="connsiteX1" fmla="*/ 1119219 w 1326871"/>
              <a:gd name="connsiteY1" fmla="*/ 0 h 420702"/>
              <a:gd name="connsiteX2" fmla="*/ 1326871 w 1326871"/>
              <a:gd name="connsiteY2" fmla="*/ 420702 h 420702"/>
              <a:gd name="connsiteX3" fmla="*/ 0 w 1326871"/>
              <a:gd name="connsiteY3" fmla="*/ 420702 h 420702"/>
              <a:gd name="connsiteX4" fmla="*/ 0 w 1326871"/>
              <a:gd name="connsiteY4" fmla="*/ 412 h 420702"/>
              <a:gd name="connsiteX0" fmla="*/ 0 w 1326871"/>
              <a:gd name="connsiteY0" fmla="*/ 412 h 420702"/>
              <a:gd name="connsiteX1" fmla="*/ 1119219 w 1326871"/>
              <a:gd name="connsiteY1" fmla="*/ 0 h 420702"/>
              <a:gd name="connsiteX2" fmla="*/ 1326871 w 1326871"/>
              <a:gd name="connsiteY2" fmla="*/ 420702 h 420702"/>
              <a:gd name="connsiteX3" fmla="*/ 0 w 1326871"/>
              <a:gd name="connsiteY3" fmla="*/ 420702 h 420702"/>
              <a:gd name="connsiteX4" fmla="*/ 0 w 1326871"/>
              <a:gd name="connsiteY4" fmla="*/ 412 h 420702"/>
              <a:gd name="connsiteX0" fmla="*/ 0 w 1326871"/>
              <a:gd name="connsiteY0" fmla="*/ 412 h 420702"/>
              <a:gd name="connsiteX1" fmla="*/ 1096651 w 1326871"/>
              <a:gd name="connsiteY1" fmla="*/ 0 h 420702"/>
              <a:gd name="connsiteX2" fmla="*/ 1326871 w 1326871"/>
              <a:gd name="connsiteY2" fmla="*/ 420702 h 420702"/>
              <a:gd name="connsiteX3" fmla="*/ 0 w 1326871"/>
              <a:gd name="connsiteY3" fmla="*/ 420702 h 420702"/>
              <a:gd name="connsiteX4" fmla="*/ 0 w 1326871"/>
              <a:gd name="connsiteY4" fmla="*/ 412 h 4207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26871" h="420702">
                <a:moveTo>
                  <a:pt x="0" y="412"/>
                </a:moveTo>
                <a:lnTo>
                  <a:pt x="1096651" y="0"/>
                </a:lnTo>
                <a:lnTo>
                  <a:pt x="1326871" y="420702"/>
                </a:lnTo>
                <a:lnTo>
                  <a:pt x="0" y="420702"/>
                </a:lnTo>
                <a:lnTo>
                  <a:pt x="0" y="412"/>
                </a:lnTo>
                <a:close/>
              </a:path>
            </a:pathLst>
          </a:custGeom>
          <a:gradFill>
            <a:lin ang="16200000" scaled="0"/>
          </a:gra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spcFirstLastPara="0" vert="horz" wrap="square" lIns="85344" tIns="42672" rIns="126409" bIns="42672" numCol="1" spcCol="1270" anchor="ctr" anchorCtr="0">
            <a:noAutofit/>
          </a:bodyPr>
          <a:lstStyle/>
          <a:p>
            <a:pPr lvl="0" algn="ctr" defTabSz="711200" latinLnBrk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ko-KR" altLang="en-US" sz="1600" kern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평행 사변형 10"/>
          <p:cNvSpPr/>
          <p:nvPr/>
        </p:nvSpPr>
        <p:spPr>
          <a:xfrm rot="10800000" flipV="1">
            <a:off x="2216230" y="1585662"/>
            <a:ext cx="1038786" cy="411297"/>
          </a:xfrm>
          <a:prstGeom prst="parallelogram">
            <a:avLst>
              <a:gd name="adj" fmla="val 47691"/>
            </a:avLst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spcFirstLastPara="0" vert="horz" wrap="square" lIns="274153" tIns="42672" rIns="231481" bIns="42672" numCol="1" spcCol="1270" anchor="ctr" anchorCtr="0">
            <a:noAutofit/>
          </a:bodyPr>
          <a:lstStyle/>
          <a:p>
            <a:pPr lvl="0" algn="ctr" defTabSz="711200" latinLnBrk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ko-KR" altLang="en-US" sz="1600" kern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평행 사변형 18"/>
          <p:cNvSpPr/>
          <p:nvPr/>
        </p:nvSpPr>
        <p:spPr>
          <a:xfrm rot="10800000" flipV="1">
            <a:off x="3085280" y="1585662"/>
            <a:ext cx="1038786" cy="411297"/>
          </a:xfrm>
          <a:prstGeom prst="parallelogram">
            <a:avLst>
              <a:gd name="adj" fmla="val 47691"/>
            </a:avLst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spcFirstLastPara="0" vert="horz" wrap="square" lIns="274153" tIns="42672" rIns="231481" bIns="42672" numCol="1" spcCol="1270" anchor="ctr" anchorCtr="0">
            <a:noAutofit/>
          </a:bodyPr>
          <a:lstStyle/>
          <a:p>
            <a:pPr lvl="0" algn="ctr" defTabSz="711200" latinLnBrk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ko-KR" altLang="en-US" sz="1600" kern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평행 사변형 19"/>
          <p:cNvSpPr/>
          <p:nvPr/>
        </p:nvSpPr>
        <p:spPr>
          <a:xfrm rot="10800000" flipV="1">
            <a:off x="3954330" y="1585662"/>
            <a:ext cx="1038786" cy="411297"/>
          </a:xfrm>
          <a:prstGeom prst="parallelogram">
            <a:avLst>
              <a:gd name="adj" fmla="val 47691"/>
            </a:avLst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spcFirstLastPara="0" vert="horz" wrap="square" lIns="274153" tIns="42672" rIns="231481" bIns="42672" numCol="1" spcCol="1270" anchor="ctr" anchorCtr="0">
            <a:noAutofit/>
          </a:bodyPr>
          <a:lstStyle/>
          <a:p>
            <a:pPr lvl="0" algn="ctr" defTabSz="711200" latinLnBrk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ko-KR" altLang="en-US" sz="1600" kern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평행 사변형 20"/>
          <p:cNvSpPr/>
          <p:nvPr/>
        </p:nvSpPr>
        <p:spPr>
          <a:xfrm rot="10800000" flipV="1">
            <a:off x="4823380" y="1585662"/>
            <a:ext cx="1038786" cy="411297"/>
          </a:xfrm>
          <a:prstGeom prst="parallelogram">
            <a:avLst>
              <a:gd name="adj" fmla="val 47691"/>
            </a:avLst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spcFirstLastPara="0" vert="horz" wrap="square" lIns="274153" tIns="42672" rIns="231481" bIns="42672" numCol="1" spcCol="1270" anchor="ctr" anchorCtr="0">
            <a:noAutofit/>
          </a:bodyPr>
          <a:lstStyle/>
          <a:p>
            <a:pPr lvl="0" algn="ctr" defTabSz="711200" latinLnBrk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ko-KR" altLang="en-US" sz="1600" kern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평행 사변형 21"/>
          <p:cNvSpPr/>
          <p:nvPr/>
        </p:nvSpPr>
        <p:spPr>
          <a:xfrm rot="10800000" flipV="1">
            <a:off x="5692431" y="1585662"/>
            <a:ext cx="1038786" cy="411297"/>
          </a:xfrm>
          <a:prstGeom prst="parallelogram">
            <a:avLst>
              <a:gd name="adj" fmla="val 47691"/>
            </a:avLst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spcFirstLastPara="0" vert="horz" wrap="square" lIns="274153" tIns="42672" rIns="231481" bIns="42672" numCol="1" spcCol="1270" anchor="ctr" anchorCtr="0">
            <a:noAutofit/>
          </a:bodyPr>
          <a:lstStyle/>
          <a:p>
            <a:pPr lvl="0" algn="ctr" defTabSz="711200" latinLnBrk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ko-KR" altLang="en-US" sz="1600" kern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평행 사변형 22"/>
          <p:cNvSpPr/>
          <p:nvPr/>
        </p:nvSpPr>
        <p:spPr>
          <a:xfrm rot="10800000" flipV="1">
            <a:off x="6561482" y="1585662"/>
            <a:ext cx="1038786" cy="411297"/>
          </a:xfrm>
          <a:prstGeom prst="parallelogram">
            <a:avLst>
              <a:gd name="adj" fmla="val 47691"/>
            </a:avLst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spcFirstLastPara="0" vert="horz" wrap="square" lIns="274153" tIns="42672" rIns="231481" bIns="42672" numCol="1" spcCol="1270" anchor="ctr" anchorCtr="0">
            <a:noAutofit/>
          </a:bodyPr>
          <a:lstStyle/>
          <a:p>
            <a:pPr lvl="0" algn="ctr" defTabSz="711200" latinLnBrk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ko-KR" altLang="en-US" sz="1600" kern="12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3" name="직선 연결선 26"/>
          <p:cNvCxnSpPr/>
          <p:nvPr/>
        </p:nvCxnSpPr>
        <p:spPr>
          <a:xfrm rot="5400000">
            <a:off x="1411135" y="2974304"/>
            <a:ext cx="1953882" cy="0"/>
          </a:xfrm>
          <a:prstGeom prst="line">
            <a:avLst/>
          </a:prstGeom>
          <a:ln w="9525">
            <a:solidFill>
              <a:schemeClr val="tx1">
                <a:alpha val="3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연결선 28"/>
          <p:cNvCxnSpPr/>
          <p:nvPr/>
        </p:nvCxnSpPr>
        <p:spPr>
          <a:xfrm rot="5400000">
            <a:off x="2281031" y="2974304"/>
            <a:ext cx="1953882" cy="0"/>
          </a:xfrm>
          <a:prstGeom prst="line">
            <a:avLst/>
          </a:prstGeom>
          <a:ln w="9525">
            <a:solidFill>
              <a:schemeClr val="tx1">
                <a:alpha val="3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29"/>
          <p:cNvCxnSpPr/>
          <p:nvPr/>
        </p:nvCxnSpPr>
        <p:spPr>
          <a:xfrm rot="5400000">
            <a:off x="3150928" y="2974304"/>
            <a:ext cx="1953882" cy="0"/>
          </a:xfrm>
          <a:prstGeom prst="line">
            <a:avLst/>
          </a:prstGeom>
          <a:ln w="9525">
            <a:solidFill>
              <a:schemeClr val="tx1">
                <a:alpha val="3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직선 연결선 30"/>
          <p:cNvCxnSpPr/>
          <p:nvPr/>
        </p:nvCxnSpPr>
        <p:spPr>
          <a:xfrm rot="5400000">
            <a:off x="4020824" y="2974304"/>
            <a:ext cx="1953882" cy="0"/>
          </a:xfrm>
          <a:prstGeom prst="line">
            <a:avLst/>
          </a:prstGeom>
          <a:ln w="9525">
            <a:solidFill>
              <a:schemeClr val="tx1">
                <a:alpha val="3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연결선 31"/>
          <p:cNvCxnSpPr/>
          <p:nvPr/>
        </p:nvCxnSpPr>
        <p:spPr>
          <a:xfrm rot="5400000">
            <a:off x="4890721" y="2974304"/>
            <a:ext cx="1953882" cy="0"/>
          </a:xfrm>
          <a:prstGeom prst="line">
            <a:avLst/>
          </a:prstGeom>
          <a:ln w="9525">
            <a:solidFill>
              <a:schemeClr val="tx1">
                <a:alpha val="3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직선 연결선 32"/>
          <p:cNvCxnSpPr/>
          <p:nvPr/>
        </p:nvCxnSpPr>
        <p:spPr>
          <a:xfrm rot="5400000">
            <a:off x="5760616" y="2974304"/>
            <a:ext cx="1953882" cy="0"/>
          </a:xfrm>
          <a:prstGeom prst="line">
            <a:avLst/>
          </a:prstGeom>
          <a:ln w="9525">
            <a:solidFill>
              <a:schemeClr val="tx1">
                <a:alpha val="3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연결선 37"/>
          <p:cNvCxnSpPr/>
          <p:nvPr/>
        </p:nvCxnSpPr>
        <p:spPr>
          <a:xfrm>
            <a:off x="1227958" y="2394809"/>
            <a:ext cx="6624882" cy="0"/>
          </a:xfrm>
          <a:prstGeom prst="line">
            <a:avLst/>
          </a:prstGeom>
          <a:ln>
            <a:solidFill>
              <a:schemeClr val="tx1">
                <a:alpha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직선 연결선 38"/>
          <p:cNvCxnSpPr/>
          <p:nvPr/>
        </p:nvCxnSpPr>
        <p:spPr>
          <a:xfrm>
            <a:off x="1227958" y="2783918"/>
            <a:ext cx="6746999" cy="0"/>
          </a:xfrm>
          <a:prstGeom prst="line">
            <a:avLst/>
          </a:prstGeom>
          <a:ln>
            <a:solidFill>
              <a:schemeClr val="tx1">
                <a:alpha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직선 연결선 39"/>
          <p:cNvCxnSpPr/>
          <p:nvPr/>
        </p:nvCxnSpPr>
        <p:spPr>
          <a:xfrm>
            <a:off x="1227958" y="3173028"/>
            <a:ext cx="6563823" cy="0"/>
          </a:xfrm>
          <a:prstGeom prst="line">
            <a:avLst/>
          </a:prstGeom>
          <a:ln>
            <a:solidFill>
              <a:schemeClr val="tx1">
                <a:alpha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직선 연결선 40"/>
          <p:cNvCxnSpPr/>
          <p:nvPr/>
        </p:nvCxnSpPr>
        <p:spPr>
          <a:xfrm>
            <a:off x="1227958" y="3562137"/>
            <a:ext cx="6380646" cy="0"/>
          </a:xfrm>
          <a:prstGeom prst="line">
            <a:avLst/>
          </a:prstGeom>
          <a:ln>
            <a:solidFill>
              <a:schemeClr val="tx1">
                <a:alpha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오각형 46"/>
          <p:cNvSpPr/>
          <p:nvPr/>
        </p:nvSpPr>
        <p:spPr>
          <a:xfrm>
            <a:off x="1258488" y="2027892"/>
            <a:ext cx="1129588" cy="335823"/>
          </a:xfrm>
          <a:prstGeom prst="homePlate">
            <a:avLst>
              <a:gd name="adj" fmla="val 23542"/>
            </a:avLst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오각형 47"/>
          <p:cNvSpPr/>
          <p:nvPr/>
        </p:nvSpPr>
        <p:spPr>
          <a:xfrm>
            <a:off x="2413087" y="2417142"/>
            <a:ext cx="1715165" cy="335823"/>
          </a:xfrm>
          <a:prstGeom prst="homePlate">
            <a:avLst>
              <a:gd name="adj" fmla="val 23542"/>
            </a:avLst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오각형 48"/>
          <p:cNvSpPr/>
          <p:nvPr/>
        </p:nvSpPr>
        <p:spPr>
          <a:xfrm>
            <a:off x="4144926" y="2806392"/>
            <a:ext cx="838149" cy="335823"/>
          </a:xfrm>
          <a:prstGeom prst="homePlate">
            <a:avLst>
              <a:gd name="adj" fmla="val 23542"/>
            </a:avLst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오각형 49"/>
          <p:cNvSpPr/>
          <p:nvPr/>
        </p:nvSpPr>
        <p:spPr>
          <a:xfrm>
            <a:off x="5013605" y="3195642"/>
            <a:ext cx="1709647" cy="335823"/>
          </a:xfrm>
          <a:prstGeom prst="homePlate">
            <a:avLst>
              <a:gd name="adj" fmla="val 23542"/>
            </a:avLst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오각형 50"/>
          <p:cNvSpPr/>
          <p:nvPr/>
        </p:nvSpPr>
        <p:spPr>
          <a:xfrm>
            <a:off x="6753781" y="3584892"/>
            <a:ext cx="763235" cy="335823"/>
          </a:xfrm>
          <a:prstGeom prst="homePlate">
            <a:avLst>
              <a:gd name="adj" fmla="val 23542"/>
            </a:avLst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464631" y="1642961"/>
            <a:ext cx="702176" cy="2870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SUN</a:t>
            </a:r>
            <a:endParaRPr lang="ko-KR" altLang="en-US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347675" y="1642961"/>
            <a:ext cx="702176" cy="2870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MON</a:t>
            </a:r>
            <a:endParaRPr lang="ko-KR" altLang="en-US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230719" y="1642961"/>
            <a:ext cx="702176" cy="2870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TUE</a:t>
            </a:r>
            <a:endParaRPr lang="ko-KR" altLang="en-US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113763" y="1642961"/>
            <a:ext cx="702176" cy="2870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WED</a:t>
            </a:r>
            <a:endParaRPr lang="ko-KR" altLang="en-US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996807" y="1642961"/>
            <a:ext cx="702176" cy="2870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THU</a:t>
            </a:r>
            <a:endParaRPr lang="ko-KR" altLang="en-US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879850" y="1642961"/>
            <a:ext cx="702176" cy="2870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FRI</a:t>
            </a:r>
            <a:endParaRPr lang="ko-KR" altLang="en-US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762893" y="1642961"/>
            <a:ext cx="702176" cy="2870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SET</a:t>
            </a:r>
            <a:endParaRPr lang="ko-KR" altLang="en-US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264006" y="1994544"/>
            <a:ext cx="106852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lang="en-US" altLang="ko-KR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  <a:endParaRPr lang="en-US" altLang="ko-KR" sz="11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</a:t>
            </a:r>
            <a:r>
              <a:rPr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9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197429" y="1203598"/>
            <a:ext cx="11906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2014 </a:t>
            </a:r>
            <a:r>
              <a:rPr lang="en-US" altLang="ko-KR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Jan</a:t>
            </a:r>
            <a:endParaRPr lang="ko-KR" altLang="en-US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187624" y="4061645"/>
            <a:ext cx="625301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algn="ctr"/>
            <a:r>
              <a:rPr lang="en-US" altLang="ko-KR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text add text add text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2696454" y="2394809"/>
            <a:ext cx="106852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lang="en-US" altLang="ko-KR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  <a:endParaRPr lang="en-US" altLang="ko-KR" sz="11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</a:t>
            </a:r>
            <a:r>
              <a:rPr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9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019177" y="2780444"/>
            <a:ext cx="106852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lang="en-US" altLang="ko-KR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  <a:endParaRPr lang="en-US" altLang="ko-KR" sz="11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</a:t>
            </a:r>
            <a:r>
              <a:rPr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9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341900" y="3173394"/>
            <a:ext cx="106852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lang="en-US" altLang="ko-KR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  <a:endParaRPr lang="en-US" altLang="ko-KR" sz="11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</a:t>
            </a:r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Add </a:t>
            </a:r>
            <a:r>
              <a:rPr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9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6591473" y="3566344"/>
            <a:ext cx="106852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lang="en-US" altLang="ko-KR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  <a:endParaRPr lang="en-US" altLang="ko-KR" sz="11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</a:t>
            </a:r>
            <a:r>
              <a:rPr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9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56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1394</TotalTime>
  <Words>141</Words>
  <Application>Microsoft Office PowerPoint</Application>
  <PresentationFormat>On-screen Show (16:9)</PresentationFormat>
  <Paragraphs>46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ALLPPT.COM</dc:title>
  <dc:creator>ALLPPT.COM</dc:creator>
  <cp:lastModifiedBy>Registered User</cp:lastModifiedBy>
  <cp:revision>24</cp:revision>
  <dcterms:created xsi:type="dcterms:W3CDTF">2014-02-28T09:23:05Z</dcterms:created>
  <dcterms:modified xsi:type="dcterms:W3CDTF">2014-04-03T00:44:13Z</dcterms:modified>
</cp:coreProperties>
</file>