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0CFD5217-528A-4AD5-90A1-116BBDA33BB5}"/>
              </a:ext>
            </a:extLst>
          </p:cNvPr>
          <p:cNvGrpSpPr/>
          <p:nvPr/>
        </p:nvGrpSpPr>
        <p:grpSpPr>
          <a:xfrm>
            <a:off x="4385719" y="2334346"/>
            <a:ext cx="3419425" cy="3456384"/>
            <a:chOff x="2051720" y="2132856"/>
            <a:chExt cx="3419425" cy="3456384"/>
          </a:xfrm>
        </p:grpSpPr>
        <p:sp>
          <p:nvSpPr>
            <p:cNvPr id="289" name="Rounded Rectangle 1">
              <a:extLst>
                <a:ext uri="{FF2B5EF4-FFF2-40B4-BE49-F238E27FC236}">
                  <a16:creationId xmlns:a16="http://schemas.microsoft.com/office/drawing/2014/main" id="{B2E5AEA0-969E-4BE7-B725-357EB46680BD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0" name="Rounded Rectangle 1">
              <a:extLst>
                <a:ext uri="{FF2B5EF4-FFF2-40B4-BE49-F238E27FC236}">
                  <a16:creationId xmlns:a16="http://schemas.microsoft.com/office/drawing/2014/main" id="{FB6226C8-760A-48BD-91DD-AAD11729C9BB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1" name="Rounded Rectangle 1">
              <a:extLst>
                <a:ext uri="{FF2B5EF4-FFF2-40B4-BE49-F238E27FC236}">
                  <a16:creationId xmlns:a16="http://schemas.microsoft.com/office/drawing/2014/main" id="{7C58BD89-05DC-4ADB-B378-E9DFF8903DEB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2" name="Rounded Rectangle 1">
              <a:extLst>
                <a:ext uri="{FF2B5EF4-FFF2-40B4-BE49-F238E27FC236}">
                  <a16:creationId xmlns:a16="http://schemas.microsoft.com/office/drawing/2014/main" id="{1818B81D-1F6C-4858-9055-31C0BF05FDFE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3" name="Rounded Rectangle 1">
              <a:extLst>
                <a:ext uri="{FF2B5EF4-FFF2-40B4-BE49-F238E27FC236}">
                  <a16:creationId xmlns:a16="http://schemas.microsoft.com/office/drawing/2014/main" id="{CF0BF902-9B0D-488A-B750-B5FA945002A5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4" name="그룹 5">
            <a:extLst>
              <a:ext uri="{FF2B5EF4-FFF2-40B4-BE49-F238E27FC236}">
                <a16:creationId xmlns:a16="http://schemas.microsoft.com/office/drawing/2014/main" id="{1C8385A5-FC57-4A21-B4E3-9511A83C0247}"/>
              </a:ext>
            </a:extLst>
          </p:cNvPr>
          <p:cNvGrpSpPr/>
          <p:nvPr/>
        </p:nvGrpSpPr>
        <p:grpSpPr>
          <a:xfrm>
            <a:off x="6857924" y="2336907"/>
            <a:ext cx="3240000" cy="944910"/>
            <a:chOff x="6857924" y="2123332"/>
            <a:chExt cx="3240000" cy="944910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0F4D9F6E-C131-4A8C-B34D-FBE77A30743A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21AE784C-09E1-4E01-9268-FA9D91DCEE89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7" name="그룹 23">
            <a:extLst>
              <a:ext uri="{FF2B5EF4-FFF2-40B4-BE49-F238E27FC236}">
                <a16:creationId xmlns:a16="http://schemas.microsoft.com/office/drawing/2014/main" id="{4121D276-E95C-42C5-BB3F-345F4731E7E8}"/>
              </a:ext>
            </a:extLst>
          </p:cNvPr>
          <p:cNvGrpSpPr/>
          <p:nvPr/>
        </p:nvGrpSpPr>
        <p:grpSpPr>
          <a:xfrm>
            <a:off x="3363750" y="4846566"/>
            <a:ext cx="3240000" cy="944910"/>
            <a:chOff x="2625196" y="4635551"/>
            <a:chExt cx="3240000" cy="944910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5460DC20-CDE3-4B30-B303-2E652913D65C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307777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DCB05FDA-9832-4BD4-9085-3116C19DB603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" name="그룹 2">
            <a:extLst>
              <a:ext uri="{FF2B5EF4-FFF2-40B4-BE49-F238E27FC236}">
                <a16:creationId xmlns:a16="http://schemas.microsoft.com/office/drawing/2014/main" id="{36E026C7-0C2E-4BF4-B1B9-6EAE782910F6}"/>
              </a:ext>
            </a:extLst>
          </p:cNvPr>
          <p:cNvGrpSpPr/>
          <p:nvPr/>
        </p:nvGrpSpPr>
        <p:grpSpPr>
          <a:xfrm>
            <a:off x="8040215" y="3591737"/>
            <a:ext cx="3240316" cy="944910"/>
            <a:chOff x="8040215" y="3360272"/>
            <a:chExt cx="3240316" cy="944910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F11B2D05-F9EB-4DFE-80B7-938D033E347C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F71F3A86-A922-45CD-95D9-4A523C2D46DB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3" name="그룹 21">
            <a:extLst>
              <a:ext uri="{FF2B5EF4-FFF2-40B4-BE49-F238E27FC236}">
                <a16:creationId xmlns:a16="http://schemas.microsoft.com/office/drawing/2014/main" id="{AB5A93C8-EA8A-4E52-8904-FA48282D3D5D}"/>
              </a:ext>
            </a:extLst>
          </p:cNvPr>
          <p:cNvGrpSpPr/>
          <p:nvPr/>
        </p:nvGrpSpPr>
        <p:grpSpPr>
          <a:xfrm>
            <a:off x="916688" y="2336907"/>
            <a:ext cx="3240000" cy="944910"/>
            <a:chOff x="916688" y="2125892"/>
            <a:chExt cx="3240000" cy="944910"/>
          </a:xfrm>
        </p:grpSpPr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8B9C3CF4-0636-412E-B375-A2115B0D5EC4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C869451C-444E-4239-84BE-E0CD24F20DA0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6" name="그룹 22">
            <a:extLst>
              <a:ext uri="{FF2B5EF4-FFF2-40B4-BE49-F238E27FC236}">
                <a16:creationId xmlns:a16="http://schemas.microsoft.com/office/drawing/2014/main" id="{6D6C2C54-3A07-459B-AD25-DA4C75B46432}"/>
              </a:ext>
            </a:extLst>
          </p:cNvPr>
          <p:cNvGrpSpPr/>
          <p:nvPr/>
        </p:nvGrpSpPr>
        <p:grpSpPr>
          <a:xfrm>
            <a:off x="2140219" y="3591737"/>
            <a:ext cx="3240000" cy="944910"/>
            <a:chOff x="1473068" y="3360271"/>
            <a:chExt cx="3240000" cy="944910"/>
          </a:xfrm>
        </p:grpSpPr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D89AB37E-23AE-41CE-8E11-B30F4D46E7F3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794CC89F-235D-4650-8C90-54A1205778B1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9" name="TextBox 308">
            <a:extLst>
              <a:ext uri="{FF2B5EF4-FFF2-40B4-BE49-F238E27FC236}">
                <a16:creationId xmlns:a16="http://schemas.microsoft.com/office/drawing/2014/main" id="{D77EE243-766C-473E-BB99-0B61495A382A}"/>
              </a:ext>
            </a:extLst>
          </p:cNvPr>
          <p:cNvSpPr txBox="1"/>
          <p:nvPr/>
        </p:nvSpPr>
        <p:spPr>
          <a:xfrm>
            <a:off x="4367808" y="2897062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FF4A4028-7BA2-4B28-8004-1C4826691E91}"/>
              </a:ext>
            </a:extLst>
          </p:cNvPr>
          <p:cNvSpPr txBox="1"/>
          <p:nvPr/>
        </p:nvSpPr>
        <p:spPr>
          <a:xfrm>
            <a:off x="5637472" y="2782870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08CE4D0A-4306-45AA-AFB0-75D64F639F9E}"/>
              </a:ext>
            </a:extLst>
          </p:cNvPr>
          <p:cNvSpPr txBox="1"/>
          <p:nvPr/>
        </p:nvSpPr>
        <p:spPr>
          <a:xfrm>
            <a:off x="5654904" y="4146865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29078C05-726A-4B14-9B47-6F7AD8A5D90A}"/>
              </a:ext>
            </a:extLst>
          </p:cNvPr>
          <p:cNvSpPr txBox="1"/>
          <p:nvPr/>
        </p:nvSpPr>
        <p:spPr>
          <a:xfrm>
            <a:off x="6852778" y="3970265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85562B87-FE4C-4514-9198-DFEC361D40BE}"/>
              </a:ext>
            </a:extLst>
          </p:cNvPr>
          <p:cNvSpPr txBox="1"/>
          <p:nvPr/>
        </p:nvSpPr>
        <p:spPr>
          <a:xfrm>
            <a:off x="6877980" y="5425359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5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4" name="Isosceles Triangle 51">
            <a:extLst>
              <a:ext uri="{FF2B5EF4-FFF2-40B4-BE49-F238E27FC236}">
                <a16:creationId xmlns:a16="http://schemas.microsoft.com/office/drawing/2014/main" id="{611C13F0-553F-42BA-9DBD-4B70DF938588}"/>
              </a:ext>
            </a:extLst>
          </p:cNvPr>
          <p:cNvSpPr/>
          <p:nvPr/>
        </p:nvSpPr>
        <p:spPr>
          <a:xfrm>
            <a:off x="5955950" y="250937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5" name="Oval 7">
            <a:extLst>
              <a:ext uri="{FF2B5EF4-FFF2-40B4-BE49-F238E27FC236}">
                <a16:creationId xmlns:a16="http://schemas.microsoft.com/office/drawing/2014/main" id="{0A3F7234-C77D-4203-B874-120C16FD0B48}"/>
              </a:ext>
            </a:extLst>
          </p:cNvPr>
          <p:cNvSpPr/>
          <p:nvPr/>
        </p:nvSpPr>
        <p:spPr>
          <a:xfrm>
            <a:off x="7229078" y="5022581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6" name="Rounded Rectangle 27">
            <a:extLst>
              <a:ext uri="{FF2B5EF4-FFF2-40B4-BE49-F238E27FC236}">
                <a16:creationId xmlns:a16="http://schemas.microsoft.com/office/drawing/2014/main" id="{C8C0B9F9-60EA-45E4-B06A-B4FBDDBA0611}"/>
              </a:ext>
            </a:extLst>
          </p:cNvPr>
          <p:cNvSpPr/>
          <p:nvPr/>
        </p:nvSpPr>
        <p:spPr>
          <a:xfrm>
            <a:off x="4607594" y="252287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7" name="Rounded Rectangle 7">
            <a:extLst>
              <a:ext uri="{FF2B5EF4-FFF2-40B4-BE49-F238E27FC236}">
                <a16:creationId xmlns:a16="http://schemas.microsoft.com/office/drawing/2014/main" id="{9DE22C11-F3F0-4810-88FC-9AD44DCE6C62}"/>
              </a:ext>
            </a:extLst>
          </p:cNvPr>
          <p:cNvSpPr/>
          <p:nvPr/>
        </p:nvSpPr>
        <p:spPr>
          <a:xfrm>
            <a:off x="5953261" y="3742122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8" name="Round Same Side Corner Rectangle 36">
            <a:extLst>
              <a:ext uri="{FF2B5EF4-FFF2-40B4-BE49-F238E27FC236}">
                <a16:creationId xmlns:a16="http://schemas.microsoft.com/office/drawing/2014/main" id="{6E40606C-D815-4418-B55F-A19042E2D6BB}"/>
              </a:ext>
            </a:extLst>
          </p:cNvPr>
          <p:cNvSpPr/>
          <p:nvPr/>
        </p:nvSpPr>
        <p:spPr>
          <a:xfrm>
            <a:off x="7191176" y="3711243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11193</TotalTime>
  <Words>135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2018-12-21T06:27:04Z</dcterms:modified>
</cp:coreProperties>
</file>